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3BE"/>
    <a:srgbClr val="003399"/>
    <a:srgbClr val="0636A2"/>
    <a:srgbClr val="FFCC00"/>
    <a:srgbClr val="053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178DA-88C7-5C40-41B1-F1E4D7D5F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87C54E-BD65-4A41-0F04-54C5ECCAC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C93197-233F-C004-0975-257BC43C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2189-9684-4E67-BA38-7F9756F8BCF5}" type="datetimeFigureOut">
              <a:rPr lang="fr-CA" smtClean="0"/>
              <a:t>2024-06-30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1C084E-C948-E5B8-3478-81324418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0E52D8-80C3-885C-0429-AD1D4344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5CD-662F-486F-A652-2467184C06D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100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62A13-7A87-43C9-B651-F1A9BBE5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FB1D86-56FA-A70F-7823-A9B8BEEB6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7704ED-0F07-CD5E-AD7D-5FB0D5BA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2189-9684-4E67-BA38-7F9756F8BCF5}" type="datetimeFigureOut">
              <a:rPr lang="fr-CA" smtClean="0"/>
              <a:t>2024-06-30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07F0B1-65EE-E536-FAE1-C1522704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7544C4-99DE-A7DE-A9D5-A65B7EEE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5CD-662F-486F-A652-2467184C06D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166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B960283-566D-922C-FBBF-75346DBCC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FE01F4-040C-7A61-6EEB-128CD1583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D6DBF6-4181-A9B7-F0FE-997F2E91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2189-9684-4E67-BA38-7F9756F8BCF5}" type="datetimeFigureOut">
              <a:rPr lang="fr-CA" smtClean="0"/>
              <a:t>2024-06-30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1C793C-E152-9438-698E-7381C50E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B39F32-6F8C-6FBE-FC8F-4258246B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5CD-662F-486F-A652-2467184C06D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614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F1152-CC85-C4D9-8666-8DD75A3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6A3A1D-C662-26E8-FB68-106661C9C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5A2394-841C-18B3-80C1-37544BF46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2189-9684-4E67-BA38-7F9756F8BCF5}" type="datetimeFigureOut">
              <a:rPr lang="fr-CA" smtClean="0"/>
              <a:t>2024-06-30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72AE9D-86FE-6A4E-2088-7BD0F276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DA7747-08C6-1518-BEDD-60C97B93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5CD-662F-486F-A652-2467184C06D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941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3327D-A447-6B78-2901-B05A9F14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C403A8-3B41-13DD-4E39-DAB10E688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E50FAE-3E1E-D159-BFFB-270740BD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2189-9684-4E67-BA38-7F9756F8BCF5}" type="datetimeFigureOut">
              <a:rPr lang="fr-CA" smtClean="0"/>
              <a:t>2024-06-30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87EE59-96D0-556E-B92B-6247E81A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A34A51-8540-D20E-513E-4BE0DE6C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5CD-662F-486F-A652-2467184C06D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888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8DCF85-C3E6-6A63-067F-7D837B47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6C277C-61C3-3E4B-A47D-53B85D9D3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CE9AE2-E5F2-09DC-429F-1FC11B6A9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A91FD8-AA28-5A6D-A9DF-BEEDCD85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2189-9684-4E67-BA38-7F9756F8BCF5}" type="datetimeFigureOut">
              <a:rPr lang="fr-CA" smtClean="0"/>
              <a:t>2024-06-30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61E85C-981A-56B6-9E33-652006E2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9A2374-260A-3544-AACB-597BA252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5CD-662F-486F-A652-2467184C06D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914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09A87D-0D87-4777-92A7-412E7EA38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502E10-85C5-2092-D029-9AE77EE26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10670F-4A8F-6FE5-4AEF-02F9BB67F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E77B8E5-B9CD-DDB0-4712-83AD786A0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D52AC6-E1C8-1758-5358-0D8877ACA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94BF12-B358-65FC-416A-75F9CC90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2189-9684-4E67-BA38-7F9756F8BCF5}" type="datetimeFigureOut">
              <a:rPr lang="fr-CA" smtClean="0"/>
              <a:t>2024-06-30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2A477E-3D76-CD1C-F730-4A083679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0778FA5-4399-0832-6E2A-FF601A88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5CD-662F-486F-A652-2467184C06D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2582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CF9A4-C7AA-C9FD-EE3B-6527CA5E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0CCC91-397A-3529-2FD8-DA87C603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2189-9684-4E67-BA38-7F9756F8BCF5}" type="datetimeFigureOut">
              <a:rPr lang="fr-CA" smtClean="0"/>
              <a:t>2024-06-30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844D1B-9838-A074-860A-78042CF4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506755-50BD-809A-B56B-75D1530B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5CD-662F-486F-A652-2467184C06D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517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C68916-4479-811B-BEF6-AC3145BD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2189-9684-4E67-BA38-7F9756F8BCF5}" type="datetimeFigureOut">
              <a:rPr lang="fr-CA" smtClean="0"/>
              <a:t>2024-06-30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0E1EF7-BBFE-9F2F-13E0-CBAC32B1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1079F2-63AB-A633-AF9A-93B04AFD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5CD-662F-486F-A652-2467184C06D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7256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4D3E0-9678-B062-60EB-3AA18209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B78046-1E17-022F-9516-AFA29F061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315E6D-9EB6-9993-0089-7102EC64F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80EDC6-856D-3B69-E305-FF44D84C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2189-9684-4E67-BA38-7F9756F8BCF5}" type="datetimeFigureOut">
              <a:rPr lang="fr-CA" smtClean="0"/>
              <a:t>2024-06-30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060575-BF13-6B00-6C74-32C1B9E7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00B890-5316-536B-05CE-AE716A37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5CD-662F-486F-A652-2467184C06D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400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D6BED2-C900-B9F7-BF70-80687C769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B05790D-B65B-A27A-630F-F7882EDCB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3B67BA-2F99-D1C5-6C0E-DCF11EEC0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DA3204-A8C4-5182-98C9-71C5D930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2189-9684-4E67-BA38-7F9756F8BCF5}" type="datetimeFigureOut">
              <a:rPr lang="fr-CA" smtClean="0"/>
              <a:t>2024-06-30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FD5DFE-EACF-B0E1-FB96-F28698E6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D3D8AE-8D70-F2CB-F6BA-7786EC8B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5CD-662F-486F-A652-2467184C06D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033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65222B-2BEE-55FF-CD09-84E7DB3D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503936-F7DB-C41E-DB6C-992B79A47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546078-07EB-3ED1-DDB9-E18AB748B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F2189-9684-4E67-BA38-7F9756F8BCF5}" type="datetimeFigureOut">
              <a:rPr lang="fr-CA" smtClean="0"/>
              <a:t>2024-06-30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AD6EC1-285B-3F4F-DF07-F04973AD0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594A0D-CD7F-5824-E068-9085D4514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8385CD-662F-486F-A652-2467184C06D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5349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AD15DF2-8336-4C67-E50E-BFEECB1C406D}"/>
              </a:ext>
            </a:extLst>
          </p:cNvPr>
          <p:cNvSpPr/>
          <p:nvPr/>
        </p:nvSpPr>
        <p:spPr>
          <a:xfrm>
            <a:off x="-1" y="0"/>
            <a:ext cx="8771140" cy="6858000"/>
          </a:xfrm>
          <a:prstGeom prst="roundRect">
            <a:avLst>
              <a:gd name="adj" fmla="val 34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4B8115C-636F-D795-22B8-DDB772DFCFD7}"/>
              </a:ext>
            </a:extLst>
          </p:cNvPr>
          <p:cNvSpPr/>
          <p:nvPr/>
        </p:nvSpPr>
        <p:spPr>
          <a:xfrm>
            <a:off x="125027" y="97757"/>
            <a:ext cx="8521084" cy="6662486"/>
          </a:xfrm>
          <a:prstGeom prst="roundRect">
            <a:avLst>
              <a:gd name="adj" fmla="val 3463"/>
            </a:avLst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0E5B62C-CCBC-A905-2B35-6C3159245FE6}"/>
              </a:ext>
            </a:extLst>
          </p:cNvPr>
          <p:cNvSpPr/>
          <p:nvPr/>
        </p:nvSpPr>
        <p:spPr>
          <a:xfrm>
            <a:off x="125026" y="97756"/>
            <a:ext cx="1792550" cy="4109619"/>
          </a:xfrm>
          <a:prstGeom prst="roundRect">
            <a:avLst>
              <a:gd name="adj" fmla="val 11111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EF0118A-D8D4-D578-F94C-7D1ABABFC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" t="13469" r="78160" b="33057"/>
          <a:stretch/>
        </p:blipFill>
        <p:spPr bwMode="auto">
          <a:xfrm>
            <a:off x="125026" y="846477"/>
            <a:ext cx="1792551" cy="336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C01C8A2-D36F-6560-AB83-F07856E29B62}"/>
              </a:ext>
            </a:extLst>
          </p:cNvPr>
          <p:cNvSpPr/>
          <p:nvPr/>
        </p:nvSpPr>
        <p:spPr>
          <a:xfrm>
            <a:off x="1269506" y="97755"/>
            <a:ext cx="648070" cy="399495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3" name="Image 1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322D982E-F359-F022-0960-D688970B9D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7" t="13561" r="14486" b="22775"/>
          <a:stretch/>
        </p:blipFill>
        <p:spPr>
          <a:xfrm>
            <a:off x="2042603" y="719091"/>
            <a:ext cx="6462205" cy="533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49F9908-90E3-5B83-5460-D9CF6E0A9AF1}"/>
              </a:ext>
            </a:extLst>
          </p:cNvPr>
          <p:cNvSpPr/>
          <p:nvPr/>
        </p:nvSpPr>
        <p:spPr>
          <a:xfrm>
            <a:off x="0" y="3600"/>
            <a:ext cx="13392000" cy="4824000"/>
          </a:xfrm>
          <a:prstGeom prst="roundRect">
            <a:avLst>
              <a:gd name="adj" fmla="val 79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2B85679-4C05-E615-742F-33FB95363BC8}"/>
              </a:ext>
            </a:extLst>
          </p:cNvPr>
          <p:cNvSpPr/>
          <p:nvPr/>
        </p:nvSpPr>
        <p:spPr>
          <a:xfrm>
            <a:off x="133165" y="124287"/>
            <a:ext cx="13138952" cy="4571999"/>
          </a:xfrm>
          <a:prstGeom prst="roundRect">
            <a:avLst>
              <a:gd name="adj" fmla="val 52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333A2AC-30E9-39C0-F6CF-A7D2B6B1007A}"/>
              </a:ext>
            </a:extLst>
          </p:cNvPr>
          <p:cNvSpPr/>
          <p:nvPr/>
        </p:nvSpPr>
        <p:spPr>
          <a:xfrm>
            <a:off x="211962" y="186431"/>
            <a:ext cx="12968075" cy="4438835"/>
          </a:xfrm>
          <a:prstGeom prst="roundRect">
            <a:avLst>
              <a:gd name="adj" fmla="val 36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66006DE-35C2-8A05-0D11-52DAA701285C}"/>
              </a:ext>
            </a:extLst>
          </p:cNvPr>
          <p:cNvSpPr txBox="1"/>
          <p:nvPr/>
        </p:nvSpPr>
        <p:spPr>
          <a:xfrm>
            <a:off x="613624" y="754401"/>
            <a:ext cx="19434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</a:t>
            </a:r>
          </a:p>
          <a:p>
            <a:r>
              <a:rPr lang="fr-CA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</a:t>
            </a:r>
          </a:p>
          <a:p>
            <a:r>
              <a:rPr lang="fr-CA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</a:t>
            </a:r>
          </a:p>
        </p:txBody>
      </p:sp>
      <p:pic>
        <p:nvPicPr>
          <p:cNvPr id="12" name="Image 1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00D5FCA-D43F-5AB4-1D25-844D98BA5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4" r="7380" b="29182"/>
          <a:stretch/>
        </p:blipFill>
        <p:spPr>
          <a:xfrm>
            <a:off x="809142" y="389299"/>
            <a:ext cx="12218796" cy="3898615"/>
          </a:xfrm>
          <a:prstGeom prst="rect">
            <a:avLst/>
          </a:prstGeom>
        </p:spPr>
      </p:pic>
      <p:pic>
        <p:nvPicPr>
          <p:cNvPr id="2050" name="Picture 2" descr="Australian Country Flag – Backdropsource Canada">
            <a:extLst>
              <a:ext uri="{FF2B5EF4-FFF2-40B4-BE49-F238E27FC236}">
                <a16:creationId xmlns:a16="http://schemas.microsoft.com/office/drawing/2014/main" id="{6D92ACF6-FD60-1BB2-11FD-8C7BE9DFDB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0653"/>
          <a:stretch/>
        </p:blipFill>
        <p:spPr bwMode="auto">
          <a:xfrm>
            <a:off x="6040608" y="3902044"/>
            <a:ext cx="1827939" cy="72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26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A458523-5D74-1999-2E5F-819113F81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847" y="0"/>
            <a:ext cx="146250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2EF4C0E-2724-04A7-0899-A62D1E3AD2E2}"/>
              </a:ext>
            </a:extLst>
          </p:cNvPr>
          <p:cNvSpPr/>
          <p:nvPr/>
        </p:nvSpPr>
        <p:spPr>
          <a:xfrm>
            <a:off x="877540" y="1346564"/>
            <a:ext cx="12096076" cy="2881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6" name="Image 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6B000B5-E692-AF01-077F-32A67F681A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17"/>
          <a:stretch/>
        </p:blipFill>
        <p:spPr>
          <a:xfrm>
            <a:off x="1753629" y="210953"/>
            <a:ext cx="10816048" cy="385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4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75037EB-B0CB-638B-E977-D096F72D442F}"/>
              </a:ext>
            </a:extLst>
          </p:cNvPr>
          <p:cNvSpPr/>
          <p:nvPr/>
        </p:nvSpPr>
        <p:spPr>
          <a:xfrm>
            <a:off x="2272682" y="98716"/>
            <a:ext cx="7200000" cy="6120000"/>
          </a:xfrm>
          <a:prstGeom prst="roundRect">
            <a:avLst>
              <a:gd name="adj" fmla="val 361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C766490-7019-237E-DE00-D126C3AC6F3D}"/>
              </a:ext>
            </a:extLst>
          </p:cNvPr>
          <p:cNvSpPr/>
          <p:nvPr/>
        </p:nvSpPr>
        <p:spPr>
          <a:xfrm>
            <a:off x="2339664" y="203471"/>
            <a:ext cx="7066029" cy="5910487"/>
          </a:xfrm>
          <a:prstGeom prst="roundRect">
            <a:avLst>
              <a:gd name="adj" fmla="val 316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4A117BC-8C3E-801E-CE0B-1DB04ADB1204}"/>
              </a:ext>
            </a:extLst>
          </p:cNvPr>
          <p:cNvSpPr/>
          <p:nvPr/>
        </p:nvSpPr>
        <p:spPr>
          <a:xfrm>
            <a:off x="2476870" y="287278"/>
            <a:ext cx="6773971" cy="5758415"/>
          </a:xfrm>
          <a:prstGeom prst="roundRect">
            <a:avLst>
              <a:gd name="adj" fmla="val 2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774444A-B939-CB7A-1745-158EF43FD455}"/>
              </a:ext>
            </a:extLst>
          </p:cNvPr>
          <p:cNvSpPr/>
          <p:nvPr/>
        </p:nvSpPr>
        <p:spPr>
          <a:xfrm>
            <a:off x="2473862" y="287278"/>
            <a:ext cx="6773971" cy="1133053"/>
          </a:xfrm>
          <a:prstGeom prst="roundRect">
            <a:avLst>
              <a:gd name="adj" fmla="val 12749"/>
            </a:avLst>
          </a:prstGeom>
          <a:solidFill>
            <a:srgbClr val="0636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E70756B-BAF0-6E30-0D89-A2B51AB29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862" y="639283"/>
            <a:ext cx="6773971" cy="107391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05A3815-476A-D226-774A-874B33E1F5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72" t="5414" r="2955" b="75512"/>
          <a:stretch/>
        </p:blipFill>
        <p:spPr bwMode="auto">
          <a:xfrm>
            <a:off x="8200268" y="447361"/>
            <a:ext cx="1047565" cy="75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5A49CFB-30D3-D6F2-49AF-CC34B4E3D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4" t="5378" r="38296" b="75323"/>
          <a:stretch/>
        </p:blipFill>
        <p:spPr bwMode="auto">
          <a:xfrm>
            <a:off x="4447814" y="432305"/>
            <a:ext cx="2849733" cy="76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D599C6E-096E-B3C5-C5DA-8C4D74E274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" t="5827" r="85331" b="74875"/>
          <a:stretch/>
        </p:blipFill>
        <p:spPr bwMode="auto">
          <a:xfrm>
            <a:off x="2598193" y="417827"/>
            <a:ext cx="1251752" cy="76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11D0F5-DB20-F129-B5C2-ED6EC874E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6" t="28304" r="2596" b="28611"/>
          <a:stretch/>
        </p:blipFill>
        <p:spPr bwMode="auto">
          <a:xfrm>
            <a:off x="7910004" y="1969448"/>
            <a:ext cx="1261423" cy="192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0D92880-6A8D-2DAD-F609-797B4BB1D9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7" t="13561" r="14486" b="59020"/>
          <a:stretch/>
        </p:blipFill>
        <p:spPr>
          <a:xfrm>
            <a:off x="3239471" y="1884663"/>
            <a:ext cx="4603544" cy="1922171"/>
          </a:xfrm>
          <a:prstGeom prst="rect">
            <a:avLst/>
          </a:prstGeom>
        </p:spPr>
      </p:pic>
      <p:pic>
        <p:nvPicPr>
          <p:cNvPr id="16" name="Image 1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3C0D472-763E-CC1F-F5A8-59C9D3AF55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7" t="49113" r="14486" b="22168"/>
          <a:stretch/>
        </p:blipFill>
        <p:spPr>
          <a:xfrm>
            <a:off x="3227046" y="3781693"/>
            <a:ext cx="4603544" cy="201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6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ew York DMV | Excelsior plates">
            <a:extLst>
              <a:ext uri="{FF2B5EF4-FFF2-40B4-BE49-F238E27FC236}">
                <a16:creationId xmlns:a16="http://schemas.microsoft.com/office/drawing/2014/main" id="{4487244F-64B7-18B3-9C2F-089603D628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72" b="94513" l="3920" r="97200">
                        <a14:foregroundMark x1="5387" y1="5744" x2="35120" y2="7744"/>
                        <a14:foregroundMark x1="35120" y1="7744" x2="62000" y2="6154"/>
                        <a14:foregroundMark x1="62000" y1="6154" x2="73227" y2="6564"/>
                        <a14:foregroundMark x1="73227" y1="6564" x2="81573" y2="6513"/>
                        <a14:foregroundMark x1="81573" y1="6513" x2="93040" y2="6923"/>
                        <a14:foregroundMark x1="93040" y1="6923" x2="94720" y2="7795"/>
                        <a14:foregroundMark x1="96853" y1="9641" x2="95867" y2="91231"/>
                        <a14:foregroundMark x1="95867" y1="91231" x2="95600" y2="92513"/>
                        <a14:foregroundMark x1="95760" y1="92667" x2="53147" y2="94513"/>
                        <a14:foregroundMark x1="16533" y1="94051" x2="3627" y2="87641"/>
                        <a14:foregroundMark x1="3627" y1="87641" x2="2373" y2="79385"/>
                        <a14:foregroundMark x1="2373" y1="79385" x2="3920" y2="44000"/>
                        <a14:foregroundMark x1="3920" y1="44000" x2="19093" y2="32410"/>
                        <a14:foregroundMark x1="19093" y1="32410" x2="62133" y2="32410"/>
                        <a14:foregroundMark x1="62133" y1="32410" x2="74747" y2="40205"/>
                        <a14:foregroundMark x1="74747" y1="40205" x2="21253" y2="53282"/>
                        <a14:foregroundMark x1="21253" y1="53282" x2="74107" y2="68513"/>
                        <a14:foregroundMark x1="74107" y1="68513" x2="71040" y2="75795"/>
                        <a14:foregroundMark x1="71040" y1="75795" x2="33120" y2="80359"/>
                        <a14:foregroundMark x1="97067" y1="36103" x2="97200" y2="67897"/>
                        <a14:foregroundMark x1="91893" y1="14256" x2="16640" y2="8051"/>
                        <a14:foregroundMark x1="16640" y1="8051" x2="6053" y2="12872"/>
                        <a14:foregroundMark x1="59787" y1="19436" x2="61520" y2="16667"/>
                        <a14:foregroundMark x1="29493" y1="35385" x2="23253" y2="38359"/>
                        <a14:foregroundMark x1="23253" y1="38359" x2="22133" y2="81026"/>
                        <a14:foregroundMark x1="24400" y1="65077" x2="27973" y2="598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47" t="3060" r="1480" b="3131"/>
          <a:stretch/>
        </p:blipFill>
        <p:spPr bwMode="auto">
          <a:xfrm>
            <a:off x="213063" y="541538"/>
            <a:ext cx="10800000" cy="544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03EC0F3-B6C7-0265-9219-CDBF68322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936" y="2030442"/>
            <a:ext cx="3242143" cy="274574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2FEC33F-C748-4A9D-5D02-33F9AEFAB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905" y="2056128"/>
            <a:ext cx="4456905" cy="2745744"/>
          </a:xfrm>
          <a:prstGeom prst="rect">
            <a:avLst/>
          </a:prstGeom>
        </p:spPr>
      </p:pic>
      <p:pic>
        <p:nvPicPr>
          <p:cNvPr id="8" name="Image 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7F002A0-CA49-02A1-9DC8-7AC66338A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9" y="1589102"/>
            <a:ext cx="5076355" cy="4397129"/>
          </a:xfrm>
          <a:prstGeom prst="rect">
            <a:avLst/>
          </a:prstGeom>
        </p:spPr>
      </p:pic>
      <p:pic>
        <p:nvPicPr>
          <p:cNvPr id="10" name="Image 9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1DD50CA-D7FA-22B3-2808-01ED2BFDAD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827" y="1589103"/>
            <a:ext cx="5442118" cy="439713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602364E-58E1-A46B-033A-20A965885AD0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3" y="541342"/>
            <a:ext cx="10801109" cy="544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894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</Words>
  <Application>Microsoft Office PowerPoint</Application>
  <PresentationFormat>Grand écran</PresentationFormat>
  <Paragraphs>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Arial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 Ic JH</dc:creator>
  <cp:lastModifiedBy>Hu Ic JH</cp:lastModifiedBy>
  <cp:revision>1</cp:revision>
  <dcterms:created xsi:type="dcterms:W3CDTF">2024-06-30T23:24:16Z</dcterms:created>
  <dcterms:modified xsi:type="dcterms:W3CDTF">2024-07-01T05:02:20Z</dcterms:modified>
</cp:coreProperties>
</file>