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3B0E6AA-2320-474B-BFE3-BF8CB824810D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9D239F1-CFE3-4781-8D49-E7A0DDE2A82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E6AA-2320-474B-BFE3-BF8CB824810D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9F1-CFE3-4781-8D49-E7A0DDE2A82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E6AA-2320-474B-BFE3-BF8CB824810D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9F1-CFE3-4781-8D49-E7A0DDE2A82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E6AA-2320-474B-BFE3-BF8CB824810D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9F1-CFE3-4781-8D49-E7A0DDE2A82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E6AA-2320-474B-BFE3-BF8CB824810D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9F1-CFE3-4781-8D49-E7A0DDE2A82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E6AA-2320-474B-BFE3-BF8CB824810D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9F1-CFE3-4781-8D49-E7A0DDE2A82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B0E6AA-2320-474B-BFE3-BF8CB824810D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D239F1-CFE3-4781-8D49-E7A0DDE2A82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3B0E6AA-2320-474B-BFE3-BF8CB824810D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9D239F1-CFE3-4781-8D49-E7A0DDE2A82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E6AA-2320-474B-BFE3-BF8CB824810D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9F1-CFE3-4781-8D49-E7A0DDE2A82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E6AA-2320-474B-BFE3-BF8CB824810D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9F1-CFE3-4781-8D49-E7A0DDE2A82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E6AA-2320-474B-BFE3-BF8CB824810D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9F1-CFE3-4781-8D49-E7A0DDE2A82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3B0E6AA-2320-474B-BFE3-BF8CB824810D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9D239F1-CFE3-4781-8D49-E7A0DDE2A82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Ayudantía Sistemas Operativos</a:t>
            </a:r>
            <a:br>
              <a:rPr lang="es-CL" dirty="0" smtClean="0"/>
            </a:br>
            <a:r>
              <a:rPr lang="es-CL" dirty="0" smtClean="0"/>
              <a:t>Clase 1: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6781800" cy="1752600"/>
          </a:xfrm>
        </p:spPr>
        <p:txBody>
          <a:bodyPr/>
          <a:lstStyle/>
          <a:p>
            <a:r>
              <a:rPr lang="es-CL" dirty="0" smtClean="0"/>
              <a:t>Ayudante: Víctor Manríquez</a:t>
            </a:r>
            <a:br>
              <a:rPr lang="es-CL" dirty="0" smtClean="0"/>
            </a:br>
            <a:r>
              <a:rPr lang="es-CL" dirty="0" err="1" smtClean="0"/>
              <a:t>Correo:victor.manriquez@mail.udp.cl</a:t>
            </a:r>
            <a:endParaRPr lang="es-CL" dirty="0" smtClean="0"/>
          </a:p>
          <a:p>
            <a:r>
              <a:rPr lang="es-CL" dirty="0" smtClean="0"/>
              <a:t>Teléfono:92103210 (consultas urgentes)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377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Descripción Actividades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4 Trabajos Prácticos (MINIX v3)</a:t>
            </a:r>
            <a:br>
              <a:rPr lang="es-CL" dirty="0" smtClean="0"/>
            </a:br>
            <a:endParaRPr lang="es-CL" dirty="0" smtClean="0"/>
          </a:p>
          <a:p>
            <a:r>
              <a:rPr lang="es-CL" dirty="0" smtClean="0"/>
              <a:t>Realización de Tareas</a:t>
            </a:r>
            <a:br>
              <a:rPr lang="es-CL" dirty="0" smtClean="0"/>
            </a:br>
            <a:endParaRPr lang="es-CL" dirty="0" smtClean="0"/>
          </a:p>
          <a:p>
            <a:r>
              <a:rPr lang="es-CL" dirty="0" smtClean="0"/>
              <a:t>Repaso de Fundamentos Programación</a:t>
            </a:r>
            <a:br>
              <a:rPr lang="es-CL" dirty="0" smtClean="0"/>
            </a:br>
            <a:endParaRPr lang="es-CL" dirty="0" smtClean="0"/>
          </a:p>
          <a:p>
            <a:r>
              <a:rPr lang="es-CL" dirty="0" smtClean="0"/>
              <a:t>Repaso de Materia con dudas o poco clara (</a:t>
            </a:r>
            <a:r>
              <a:rPr lang="es-CL" dirty="0" err="1" smtClean="0"/>
              <a:t>On</a:t>
            </a:r>
            <a:r>
              <a:rPr lang="es-CL" dirty="0" smtClean="0"/>
              <a:t> </a:t>
            </a:r>
            <a:r>
              <a:rPr lang="es-CL" dirty="0" err="1" smtClean="0"/>
              <a:t>Demand</a:t>
            </a:r>
            <a:r>
              <a:rPr lang="es-CL" dirty="0" smtClean="0"/>
              <a:t>)</a:t>
            </a:r>
            <a:br>
              <a:rPr lang="es-CL" dirty="0" smtClean="0"/>
            </a:br>
            <a:r>
              <a:rPr lang="es-CL" dirty="0"/>
              <a:t/>
            </a:r>
            <a:br>
              <a:rPr lang="es-C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515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Trabajos Prácticos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Máquinas Virtuales</a:t>
            </a:r>
            <a:br>
              <a:rPr lang="es-CL" dirty="0" smtClean="0"/>
            </a:br>
            <a:endParaRPr lang="es-CL" dirty="0" smtClean="0"/>
          </a:p>
          <a:p>
            <a:r>
              <a:rPr lang="es-CL" dirty="0" smtClean="0"/>
              <a:t>Entorno UNIX</a:t>
            </a:r>
            <a:br>
              <a:rPr lang="es-CL" dirty="0" smtClean="0"/>
            </a:br>
            <a:endParaRPr lang="es-CL" dirty="0" smtClean="0"/>
          </a:p>
          <a:p>
            <a:r>
              <a:rPr lang="es-CL" dirty="0" smtClean="0"/>
              <a:t>Programación en C</a:t>
            </a:r>
            <a:br>
              <a:rPr lang="es-CL" dirty="0" smtClean="0"/>
            </a:br>
            <a:endParaRPr lang="es-CL" dirty="0" smtClean="0"/>
          </a:p>
          <a:p>
            <a:r>
              <a:rPr lang="es-CL" dirty="0" smtClean="0"/>
              <a:t>Relación con tareas a desarrollar (Código Reutilizable)</a:t>
            </a:r>
            <a:r>
              <a:rPr lang="es-CL" dirty="0"/>
              <a:t/>
            </a:r>
            <a:br>
              <a:rPr lang="es-C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215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Tutorial Instalación MINIX 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Maquina </a:t>
            </a:r>
            <a:r>
              <a:rPr lang="es-CL" dirty="0" err="1" smtClean="0"/>
              <a:t>Virutal</a:t>
            </a:r>
            <a:r>
              <a:rPr lang="es-CL" dirty="0" smtClean="0"/>
              <a:t>: </a:t>
            </a:r>
            <a:r>
              <a:rPr lang="es-CL" dirty="0" err="1" smtClean="0"/>
              <a:t>VMWare</a:t>
            </a:r>
            <a:r>
              <a:rPr lang="es-CL" dirty="0" smtClean="0"/>
              <a:t> </a:t>
            </a:r>
            <a:r>
              <a:rPr lang="es-CL" dirty="0"/>
              <a:t>(Mi Preferida), </a:t>
            </a:r>
            <a:r>
              <a:rPr lang="es-CL" dirty="0" err="1"/>
              <a:t>Qemu</a:t>
            </a:r>
            <a:r>
              <a:rPr lang="es-CL" dirty="0"/>
              <a:t>, </a:t>
            </a:r>
            <a:r>
              <a:rPr lang="es-CL" dirty="0" err="1"/>
              <a:t>VirtualBox,etc</a:t>
            </a:r>
            <a:r>
              <a:rPr lang="es-CL" dirty="0" smtClean="0"/>
              <a:t>.</a:t>
            </a:r>
            <a:br>
              <a:rPr lang="es-CL" dirty="0" smtClean="0"/>
            </a:br>
            <a:endParaRPr lang="es-CL" dirty="0" smtClean="0"/>
          </a:p>
          <a:p>
            <a:r>
              <a:rPr lang="es-CL" dirty="0" smtClean="0"/>
              <a:t>Para </a:t>
            </a:r>
            <a:r>
              <a:rPr lang="es-CL" dirty="0" err="1" smtClean="0"/>
              <a:t>VMWare</a:t>
            </a:r>
            <a:r>
              <a:rPr lang="es-CL" dirty="0" smtClean="0"/>
              <a:t> en Ubuntu desde el terminal( o </a:t>
            </a:r>
            <a:r>
              <a:rPr lang="es-CL" dirty="0" err="1" smtClean="0"/>
              <a:t>Debian</a:t>
            </a:r>
            <a:r>
              <a:rPr lang="es-CL" dirty="0" smtClean="0"/>
              <a:t> </a:t>
            </a:r>
            <a:r>
              <a:rPr lang="es-CL" dirty="0" err="1" smtClean="0"/>
              <a:t>Based</a:t>
            </a:r>
            <a:r>
              <a:rPr lang="es-CL" dirty="0" smtClean="0"/>
              <a:t>):</a:t>
            </a:r>
            <a:br>
              <a:rPr lang="es-CL" dirty="0" smtClean="0"/>
            </a:br>
            <a:r>
              <a:rPr lang="es-CL" dirty="0" smtClean="0"/>
              <a:t>sudo </a:t>
            </a:r>
            <a:r>
              <a:rPr lang="es-CL" dirty="0" err="1" smtClean="0"/>
              <a:t>apt-get</a:t>
            </a:r>
            <a:r>
              <a:rPr lang="es-CL" dirty="0" smtClean="0"/>
              <a:t> </a:t>
            </a:r>
            <a:r>
              <a:rPr lang="es-CL" dirty="0" err="1" smtClean="0"/>
              <a:t>install</a:t>
            </a:r>
            <a:r>
              <a:rPr lang="es-CL" dirty="0" smtClean="0"/>
              <a:t> </a:t>
            </a:r>
            <a:r>
              <a:rPr lang="es-CL" dirty="0" err="1" smtClean="0"/>
              <a:t>build-essential</a:t>
            </a:r>
            <a:r>
              <a:rPr lang="es-CL" dirty="0" smtClean="0"/>
              <a:t> </a:t>
            </a:r>
            <a:r>
              <a:rPr lang="es-CL" dirty="0" err="1" smtClean="0"/>
              <a:t>linux-headers</a:t>
            </a:r>
            <a:r>
              <a:rPr lang="es-CL" dirty="0" smtClean="0"/>
              <a:t>-`</a:t>
            </a:r>
            <a:r>
              <a:rPr lang="es-CL" dirty="0" err="1"/>
              <a:t>u</a:t>
            </a:r>
            <a:r>
              <a:rPr lang="es-CL" dirty="0" err="1" smtClean="0"/>
              <a:t>name</a:t>
            </a:r>
            <a:r>
              <a:rPr lang="es-CL" dirty="0" smtClean="0"/>
              <a:t> –r` </a:t>
            </a:r>
            <a:r>
              <a:rPr lang="es-CL" dirty="0" err="1" smtClean="0"/>
              <a:t>psmisc</a:t>
            </a:r>
            <a:endParaRPr lang="es-CL" dirty="0" smtClean="0"/>
          </a:p>
          <a:p>
            <a:r>
              <a:rPr lang="es-CL" dirty="0" smtClean="0"/>
              <a:t>Descargar e instalar -</a:t>
            </a:r>
            <a:r>
              <a:rPr lang="es-CL" dirty="0" smtClean="0">
                <a:sym typeface="Wingdings" pitchFamily="2" charset="2"/>
              </a:rPr>
              <a:t>&gt; link en pizarra!</a:t>
            </a:r>
            <a:r>
              <a:rPr lang="es-CL" dirty="0" smtClean="0"/>
              <a:t/>
            </a:r>
            <a:br>
              <a:rPr lang="es-CL" dirty="0" smtClean="0"/>
            </a:b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xmlns="" val="343254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Instalación Maquina Virtual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Dos opciones: </a:t>
            </a:r>
            <a:br>
              <a:rPr lang="es-CL" dirty="0" smtClean="0"/>
            </a:br>
            <a:r>
              <a:rPr lang="es-CL" dirty="0" smtClean="0"/>
              <a:t>#1: Descargar ISO del server antes mencionado, seguir paso a paso( colocar conexión en modo NAT, para configuración de red), y configurar APT para instalación de </a:t>
            </a:r>
            <a:r>
              <a:rPr lang="es-CL" dirty="0" smtClean="0"/>
              <a:t>paquetes (</a:t>
            </a:r>
            <a:r>
              <a:rPr lang="es-CL" dirty="0" err="1" smtClean="0"/>
              <a:t>pkgin</a:t>
            </a:r>
            <a:r>
              <a:rPr lang="es-CL" dirty="0" smtClean="0"/>
              <a:t> </a:t>
            </a:r>
            <a:r>
              <a:rPr lang="es-CL" dirty="0" err="1" smtClean="0"/>
              <a:t>up,etc</a:t>
            </a:r>
            <a:r>
              <a:rPr lang="es-CL" dirty="0" smtClean="0"/>
              <a:t>)</a:t>
            </a:r>
            <a:r>
              <a:rPr lang="es-CL" dirty="0" smtClean="0"/>
              <a:t>.</a:t>
            </a:r>
            <a:endParaRPr lang="es-CL" dirty="0" smtClean="0"/>
          </a:p>
          <a:p>
            <a:pPr marL="109728" indent="0">
              <a:buNone/>
            </a:pPr>
            <a:r>
              <a:rPr lang="es-CL" dirty="0"/>
              <a:t> </a:t>
            </a:r>
            <a:r>
              <a:rPr lang="es-CL" dirty="0" smtClean="0"/>
              <a:t>  #2: Descargar archivo OVF, importar maquina virtual creada por mi ya preinstalada, luego configurar APT para instalación de </a:t>
            </a:r>
            <a:r>
              <a:rPr lang="es-CL" dirty="0" smtClean="0"/>
              <a:t>paquetes (</a:t>
            </a:r>
            <a:r>
              <a:rPr lang="es-CL" dirty="0" err="1" smtClean="0"/>
              <a:t>pkgin</a:t>
            </a:r>
            <a:r>
              <a:rPr lang="es-CL" dirty="0" smtClean="0"/>
              <a:t> </a:t>
            </a:r>
            <a:r>
              <a:rPr lang="es-CL" dirty="0" err="1" smtClean="0"/>
              <a:t>up,etc</a:t>
            </a:r>
            <a:r>
              <a:rPr lang="es-CL" u="sng" dirty="0" smtClean="0"/>
              <a:t>).</a:t>
            </a:r>
            <a:endParaRPr lang="es-CL" u="sng" dirty="0" smtClean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288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Fundamentos Programación en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Descargar Libro de Server Mencionado (Opcional-Apoyo)</a:t>
            </a:r>
          </a:p>
          <a:p>
            <a:r>
              <a:rPr lang="es-CL" dirty="0" smtClean="0"/>
              <a:t>Repasar asignación dinámica de memoria (</a:t>
            </a:r>
            <a:r>
              <a:rPr lang="es-CL" dirty="0" err="1" smtClean="0"/>
              <a:t>p.e:Malloc</a:t>
            </a:r>
            <a:r>
              <a:rPr lang="es-CL" dirty="0" smtClean="0"/>
              <a:t>)</a:t>
            </a:r>
          </a:p>
          <a:p>
            <a:r>
              <a:rPr lang="es-CL" dirty="0" smtClean="0"/>
              <a:t>Repasar creación de funciones, clases y librerías </a:t>
            </a:r>
          </a:p>
          <a:p>
            <a:r>
              <a:rPr lang="es-CL" dirty="0" smtClean="0"/>
              <a:t>Repasar Herencia y Punteros (MUY IMPORTANTE!!!)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74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Ejercicios y Tareas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Para soltar la mano!!</a:t>
            </a:r>
          </a:p>
          <a:p>
            <a:r>
              <a:rPr lang="es-CL" dirty="0" smtClean="0"/>
              <a:t>Todas las tareas, llevarán nota y será código reutilizable para sus trabajos prácticos! (Háganlas, les conviene)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1634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97</TotalTime>
  <Words>107</Words>
  <Application>Microsoft Office PowerPoint</Application>
  <PresentationFormat>Presentación en pantalla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Urban</vt:lpstr>
      <vt:lpstr>Ayudantía Sistemas Operativos Clase 1:</vt:lpstr>
      <vt:lpstr>Descripción Actividades</vt:lpstr>
      <vt:lpstr>Trabajos Prácticos</vt:lpstr>
      <vt:lpstr>Tutorial Instalación MINIX v3</vt:lpstr>
      <vt:lpstr>Instalación Maquina Virtual</vt:lpstr>
      <vt:lpstr>Fundamentos Programación en C</vt:lpstr>
      <vt:lpstr>Ejercicios y Tareas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Sistemas Operativos Clase 1:</dc:title>
  <dc:creator>Windows User</dc:creator>
  <cp:lastModifiedBy>ganicus</cp:lastModifiedBy>
  <cp:revision>7</cp:revision>
  <dcterms:created xsi:type="dcterms:W3CDTF">2015-08-17T04:22:15Z</dcterms:created>
  <dcterms:modified xsi:type="dcterms:W3CDTF">2015-08-17T13:41:50Z</dcterms:modified>
</cp:coreProperties>
</file>