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6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9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7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B20F-2A7A-4A20-8B90-8C79429A99C2}" type="datetimeFigureOut">
              <a:rPr lang="ko-KR" altLang="en-US" smtClean="0"/>
              <a:t>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5629-A4CD-4E5C-ACF4-843E6EB3F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82" y="401444"/>
            <a:ext cx="6492356" cy="4389631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378820" y="3111190"/>
            <a:ext cx="0" cy="53525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5954751" y="1650381"/>
            <a:ext cx="0" cy="3568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248615" y="2484747"/>
            <a:ext cx="3601" cy="24730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951150" y="2007220"/>
            <a:ext cx="3601" cy="24730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13395" y="1382751"/>
            <a:ext cx="3832" cy="27878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8820" y="3194153"/>
                <a:ext cx="5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20" y="3194153"/>
                <a:ext cx="50148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74942" y="2423732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942" y="2423732"/>
                <a:ext cx="50680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75158" y="163788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158" y="1637888"/>
                <a:ext cx="50680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81963" y="1946205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63" y="1946205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51194" y="1301376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4" y="1301376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37423" y="4588126"/>
                <a:ext cx="46621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23" y="4588126"/>
                <a:ext cx="466217" cy="288477"/>
              </a:xfrm>
              <a:prstGeom prst="rect">
                <a:avLst/>
              </a:prstGeom>
              <a:blipFill>
                <a:blip r:embed="rId8"/>
                <a:stretch>
                  <a:fillRect l="-3896" t="-4255" r="-7792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>
            <a:off x="2581087" y="3120917"/>
            <a:ext cx="5154257" cy="120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7607175" y="2910014"/>
                <a:ext cx="305654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175" y="2910014"/>
                <a:ext cx="3056541" cy="380810"/>
              </a:xfrm>
              <a:prstGeom prst="rect">
                <a:avLst/>
              </a:prstGeom>
              <a:blipFill>
                <a:blip r:embed="rId9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>
            <a:off x="2581088" y="3628437"/>
            <a:ext cx="5154257" cy="120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52977" y="3484198"/>
                <a:ext cx="47128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977" y="3484198"/>
                <a:ext cx="471283" cy="288477"/>
              </a:xfrm>
              <a:prstGeom prst="rect">
                <a:avLst/>
              </a:prstGeom>
              <a:blipFill>
                <a:blip r:embed="rId10"/>
                <a:stretch>
                  <a:fillRect l="-9091" t="-4255" r="-7792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Youngsup Kim</dc:creator>
  <cp:lastModifiedBy>Youngsup Kim</cp:lastModifiedBy>
  <cp:revision>6</cp:revision>
  <dcterms:created xsi:type="dcterms:W3CDTF">2018-02-19T12:04:37Z</dcterms:created>
  <dcterms:modified xsi:type="dcterms:W3CDTF">2018-02-20T04:33:38Z</dcterms:modified>
</cp:coreProperties>
</file>