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F2DDD-B7B6-4A01-BFC6-588F765F4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DFAAC2-D852-4951-957D-7FCB84EE2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E936A-16F1-40DA-8996-52D24242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471-FBB0-49AE-BF2F-92B06676D71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F7A299-0226-47B6-826C-470BB0ED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4A13B-E182-4536-B5BA-E412D93E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F904-E9C8-4F83-AD0F-CE75E3161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9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BC104-52AE-4022-8A88-05A01991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8C0B0-CD45-40C3-83C1-2E13C7057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FDF8E-6C8C-405A-95F2-5ABF9BAA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471-FBB0-49AE-BF2F-92B06676D71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1669D-A473-428C-843C-B78CCAC2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50D3D-B2FA-4805-A033-AF52A110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F904-E9C8-4F83-AD0F-CE75E3161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0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01EF69-6B84-44BB-8ABC-385533A95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978F5A-14EF-4555-9CA9-23C9EB1E5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EF1CE1-4FD8-453D-B6B5-FD970921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471-FBB0-49AE-BF2F-92B06676D71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3A45D-97B1-4748-9C8C-42483873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C3CDF-0A95-442B-9F58-D6B5E358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F904-E9C8-4F83-AD0F-CE75E3161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3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593E4-2FE3-4203-BFAC-F3C74427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46F0A-914F-4E53-B141-BADF3C26B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DE4C2-A504-4C2F-8E15-D6392B87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471-FBB0-49AE-BF2F-92B06676D71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9C638-3E80-440D-83B1-6246172F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EC69F-2C2E-40E7-8D45-F3BA82C7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F904-E9C8-4F83-AD0F-CE75E3161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09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4726D-761D-4009-B4C2-22806DA0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1689C-0BA1-4718-9360-635AF95A6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B5047-E2EC-42AC-B5C2-C21E559B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471-FBB0-49AE-BF2F-92B06676D71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0615B-9DBA-4234-8FCC-1CCFD2E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240FD-90BE-4A35-BB2B-24BB1660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F904-E9C8-4F83-AD0F-CE75E3161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77AD1-BD73-4CC0-94BB-D931067D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398FB-EFDD-4E46-B6A6-9E4D68869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7C98CC-F5CB-4387-A3C3-194AA7A1B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7A0632-FF0F-494E-AD92-5E903EE7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471-FBB0-49AE-BF2F-92B06676D71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CB6F4-E739-4C3D-88FA-FC551708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C4D02-7D54-47C1-AE40-5F1C239E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F904-E9C8-4F83-AD0F-CE75E3161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1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6A7A3-DEE3-4992-BFC2-1C1E45AC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2BD2B-EC0A-4831-BF87-DAE00FF48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EB12DD-6158-4C5C-92EF-2268C72A9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57C15E-3B85-4DC2-B1CE-8F782D359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01AEF5-F1AC-493A-806F-D452EF6DB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5A0FEF-7211-4047-B575-0D36E181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471-FBB0-49AE-BF2F-92B06676D71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0F5227-9FC7-41A8-8B6E-F8E20355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920822-F500-4B48-9582-6627EAFB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F904-E9C8-4F83-AD0F-CE75E3161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5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026DF-4413-499C-8695-DB6B8382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75E288-53B1-4343-9BFE-C4C56C75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471-FBB0-49AE-BF2F-92B06676D71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E73B0-AAC3-4686-BA28-94CC6B96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30901C-EA3E-4F6B-AC38-870EA257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F904-E9C8-4F83-AD0F-CE75E3161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52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EF3EF0-22EE-401A-9272-6FE5BEBB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471-FBB0-49AE-BF2F-92B06676D71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B7C1F2-DAC7-4145-BC47-D8669E26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89536C-FDAF-429F-86A7-5331D987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F904-E9C8-4F83-AD0F-CE75E3161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86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D5C1A-87E5-43D1-97EE-35FF6260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9FD80-2E82-4766-953F-B9C8CBE6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D3AC1-88E6-4222-89EC-ADF2040AD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2552D2-CEA9-45F8-A577-58A7A1E3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471-FBB0-49AE-BF2F-92B06676D71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F1D652-19B0-4519-862E-8FE5303A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177204-65E8-484E-9D6C-8293DA75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F904-E9C8-4F83-AD0F-CE75E3161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6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7387D-6FCB-453F-8A84-C7F145E0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85D46B-58EB-49DC-BB17-FBF4BCD7E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C4DC7-974D-4B56-B4CC-7BEF8BFE8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78E76B-665A-48BF-B136-13450D65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471-FBB0-49AE-BF2F-92B06676D71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F277F-617B-465C-8ED7-AD700E82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87C5CB-737A-4CD0-91AF-50BB3F73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F904-E9C8-4F83-AD0F-CE75E3161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93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92C667-7C43-4D25-8C1F-4E6270B0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FE4D3-EA10-466A-B837-92AD5ABC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971A5-E9CB-464F-9F59-C31E1976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41471-FBB0-49AE-BF2F-92B06676D718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11EB4-77C8-427A-AD77-2B01E2FBC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F8394-3636-41DF-9E58-7FB6DCC62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8F904-E9C8-4F83-AD0F-CE75E3161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5DE61A1-24DA-427A-B1C4-4317CC3B1A08}"/>
              </a:ext>
            </a:extLst>
          </p:cNvPr>
          <p:cNvGrpSpPr/>
          <p:nvPr/>
        </p:nvGrpSpPr>
        <p:grpSpPr>
          <a:xfrm>
            <a:off x="3517900" y="2603500"/>
            <a:ext cx="2635250" cy="476250"/>
            <a:chOff x="3517900" y="2603500"/>
            <a:chExt cx="2635250" cy="47625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4451CD1-CFD0-4EF0-84CC-56E03B324D7A}"/>
                </a:ext>
              </a:extLst>
            </p:cNvPr>
            <p:cNvSpPr/>
            <p:nvPr/>
          </p:nvSpPr>
          <p:spPr>
            <a:xfrm>
              <a:off x="3517900" y="2603500"/>
              <a:ext cx="476250" cy="476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A397A25-C170-4BAF-9CC7-7025958EE032}"/>
                </a:ext>
              </a:extLst>
            </p:cNvPr>
            <p:cNvSpPr/>
            <p:nvPr/>
          </p:nvSpPr>
          <p:spPr>
            <a:xfrm>
              <a:off x="4057650" y="2603500"/>
              <a:ext cx="476250" cy="476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E27EDF-C05B-4CBA-9A7B-9E43325E21F7}"/>
                </a:ext>
              </a:extLst>
            </p:cNvPr>
            <p:cNvSpPr/>
            <p:nvPr/>
          </p:nvSpPr>
          <p:spPr>
            <a:xfrm>
              <a:off x="4597400" y="2603500"/>
              <a:ext cx="476250" cy="476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9E6DA0-EF0B-4E19-A054-883DA594B80A}"/>
                </a:ext>
              </a:extLst>
            </p:cNvPr>
            <p:cNvSpPr/>
            <p:nvPr/>
          </p:nvSpPr>
          <p:spPr>
            <a:xfrm>
              <a:off x="5137150" y="2603500"/>
              <a:ext cx="476250" cy="476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D30FF24-DF18-423C-B78D-9B1BA48B59D5}"/>
                </a:ext>
              </a:extLst>
            </p:cNvPr>
            <p:cNvSpPr/>
            <p:nvPr/>
          </p:nvSpPr>
          <p:spPr>
            <a:xfrm>
              <a:off x="5676900" y="2603500"/>
              <a:ext cx="476250" cy="476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BAF6630-A156-4CF4-826C-6AAC95D1DDD0}"/>
              </a:ext>
            </a:extLst>
          </p:cNvPr>
          <p:cNvSpPr txBox="1"/>
          <p:nvPr/>
        </p:nvSpPr>
        <p:spPr>
          <a:xfrm>
            <a:off x="2569478" y="3079750"/>
            <a:ext cx="938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negative </a:t>
            </a:r>
          </a:p>
          <a:p>
            <a:pPr algn="ctr"/>
            <a:r>
              <a:rPr lang="en-US" altLang="ko-KR" sz="1400" dirty="0"/>
              <a:t>index</a:t>
            </a:r>
            <a:endParaRPr lang="ko-KR" altLang="en-US" sz="1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93F4D3-E341-4460-9F07-54330649BBCC}"/>
              </a:ext>
            </a:extLst>
          </p:cNvPr>
          <p:cNvGrpSpPr/>
          <p:nvPr/>
        </p:nvGrpSpPr>
        <p:grpSpPr>
          <a:xfrm>
            <a:off x="3517900" y="3155007"/>
            <a:ext cx="2635250" cy="311150"/>
            <a:chOff x="3517900" y="2603500"/>
            <a:chExt cx="2635250" cy="47625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8FF30D6-AF0B-47E3-B3F8-42F52E0213E6}"/>
                </a:ext>
              </a:extLst>
            </p:cNvPr>
            <p:cNvSpPr/>
            <p:nvPr/>
          </p:nvSpPr>
          <p:spPr>
            <a:xfrm>
              <a:off x="3517900" y="26035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-5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DF4BE3-F103-4D2B-966A-0E5987552D26}"/>
                </a:ext>
              </a:extLst>
            </p:cNvPr>
            <p:cNvSpPr/>
            <p:nvPr/>
          </p:nvSpPr>
          <p:spPr>
            <a:xfrm>
              <a:off x="4057650" y="26035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-4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9BF3DAB-3E90-4975-B716-22B3C9C84653}"/>
                </a:ext>
              </a:extLst>
            </p:cNvPr>
            <p:cNvSpPr/>
            <p:nvPr/>
          </p:nvSpPr>
          <p:spPr>
            <a:xfrm>
              <a:off x="4597400" y="26035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-3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A9BC5F-A3BF-48F3-82E3-4B2E52B45056}"/>
                </a:ext>
              </a:extLst>
            </p:cNvPr>
            <p:cNvSpPr/>
            <p:nvPr/>
          </p:nvSpPr>
          <p:spPr>
            <a:xfrm>
              <a:off x="5137150" y="26035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-2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C579C1F-DE3F-48E3-A7A2-BA9380005397}"/>
                </a:ext>
              </a:extLst>
            </p:cNvPr>
            <p:cNvSpPr/>
            <p:nvPr/>
          </p:nvSpPr>
          <p:spPr>
            <a:xfrm>
              <a:off x="5676900" y="26035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3FB92FA-33C2-40BC-A0A9-C23C4A52EAE6}"/>
              </a:ext>
            </a:extLst>
          </p:cNvPr>
          <p:cNvSpPr txBox="1"/>
          <p:nvPr/>
        </p:nvSpPr>
        <p:spPr>
          <a:xfrm>
            <a:off x="2623082" y="2238285"/>
            <a:ext cx="831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index</a:t>
            </a:r>
            <a:endParaRPr lang="ko-KR" altLang="en-US" sz="14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435EDD-5B66-4E78-B8B4-C238DE85EAD8}"/>
              </a:ext>
            </a:extLst>
          </p:cNvPr>
          <p:cNvGrpSpPr/>
          <p:nvPr/>
        </p:nvGrpSpPr>
        <p:grpSpPr>
          <a:xfrm>
            <a:off x="3517900" y="2238285"/>
            <a:ext cx="2635250" cy="311150"/>
            <a:chOff x="3517900" y="2603500"/>
            <a:chExt cx="2635250" cy="47625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CF2E5BF-B42D-498A-A007-C5ACBFC55204}"/>
                </a:ext>
              </a:extLst>
            </p:cNvPr>
            <p:cNvSpPr/>
            <p:nvPr/>
          </p:nvSpPr>
          <p:spPr>
            <a:xfrm>
              <a:off x="3517900" y="26035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E459F21-38DD-414F-BE60-70AA0F40FE51}"/>
                </a:ext>
              </a:extLst>
            </p:cNvPr>
            <p:cNvSpPr/>
            <p:nvPr/>
          </p:nvSpPr>
          <p:spPr>
            <a:xfrm>
              <a:off x="4057650" y="26035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CD4FCF6-741B-4D37-83AA-38DBB29E71FA}"/>
                </a:ext>
              </a:extLst>
            </p:cNvPr>
            <p:cNvSpPr/>
            <p:nvPr/>
          </p:nvSpPr>
          <p:spPr>
            <a:xfrm>
              <a:off x="4597400" y="26035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6C46A75-9837-4B0A-B700-854EB56DA10D}"/>
                </a:ext>
              </a:extLst>
            </p:cNvPr>
            <p:cNvSpPr/>
            <p:nvPr/>
          </p:nvSpPr>
          <p:spPr>
            <a:xfrm>
              <a:off x="5137150" y="26035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50A7D4A-4152-434A-9B64-43A2F9711EC8}"/>
                </a:ext>
              </a:extLst>
            </p:cNvPr>
            <p:cNvSpPr/>
            <p:nvPr/>
          </p:nvSpPr>
          <p:spPr>
            <a:xfrm>
              <a:off x="5676900" y="26035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E0F0CC9-E61C-430C-9B86-E22AFD80FC4C}"/>
              </a:ext>
            </a:extLst>
          </p:cNvPr>
          <p:cNvGrpSpPr/>
          <p:nvPr/>
        </p:nvGrpSpPr>
        <p:grpSpPr>
          <a:xfrm>
            <a:off x="3454400" y="3660181"/>
            <a:ext cx="2635250" cy="476250"/>
            <a:chOff x="3517900" y="2603500"/>
            <a:chExt cx="2635250" cy="47625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8EC23D5-4ADC-435F-ABC7-AA7CE69EAF75}"/>
                </a:ext>
              </a:extLst>
            </p:cNvPr>
            <p:cNvSpPr/>
            <p:nvPr/>
          </p:nvSpPr>
          <p:spPr>
            <a:xfrm>
              <a:off x="3517900" y="2603500"/>
              <a:ext cx="476250" cy="4762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109D113-F9D3-4A6E-879F-5967A9992D0E}"/>
                </a:ext>
              </a:extLst>
            </p:cNvPr>
            <p:cNvSpPr/>
            <p:nvPr/>
          </p:nvSpPr>
          <p:spPr>
            <a:xfrm>
              <a:off x="4057650" y="2603500"/>
              <a:ext cx="476250" cy="4762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A1D4A20-38CC-41D9-A01A-6C8C08BCF39B}"/>
                </a:ext>
              </a:extLst>
            </p:cNvPr>
            <p:cNvSpPr/>
            <p:nvPr/>
          </p:nvSpPr>
          <p:spPr>
            <a:xfrm>
              <a:off x="4597400" y="26035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CC1A8CE-4877-43C6-AB5F-BA2C37D5EF39}"/>
                </a:ext>
              </a:extLst>
            </p:cNvPr>
            <p:cNvSpPr/>
            <p:nvPr/>
          </p:nvSpPr>
          <p:spPr>
            <a:xfrm>
              <a:off x="5137150" y="26035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A6A80EB-6435-43CB-B62F-55A07B71E52E}"/>
                </a:ext>
              </a:extLst>
            </p:cNvPr>
            <p:cNvSpPr/>
            <p:nvPr/>
          </p:nvSpPr>
          <p:spPr>
            <a:xfrm>
              <a:off x="5676900" y="26035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0DC4629-DC55-4002-921C-16B2F35E4635}"/>
              </a:ext>
            </a:extLst>
          </p:cNvPr>
          <p:cNvSpPr txBox="1"/>
          <p:nvPr/>
        </p:nvSpPr>
        <p:spPr>
          <a:xfrm>
            <a:off x="2665882" y="3729029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s[:2]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B65844-CF93-4E7D-A03B-FE1905E11622}"/>
              </a:ext>
            </a:extLst>
          </p:cNvPr>
          <p:cNvSpPr txBox="1"/>
          <p:nvPr/>
        </p:nvSpPr>
        <p:spPr>
          <a:xfrm>
            <a:off x="2940498" y="266961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1F3DB29-272D-414F-9187-EEADBEE2FA1F}"/>
              </a:ext>
            </a:extLst>
          </p:cNvPr>
          <p:cNvGrpSpPr/>
          <p:nvPr/>
        </p:nvGrpSpPr>
        <p:grpSpPr>
          <a:xfrm>
            <a:off x="3460750" y="4221910"/>
            <a:ext cx="2635250" cy="476250"/>
            <a:chOff x="3517900" y="2603500"/>
            <a:chExt cx="2635250" cy="476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59FB93B-24E1-4B6D-9D56-28E49486F3C1}"/>
                </a:ext>
              </a:extLst>
            </p:cNvPr>
            <p:cNvSpPr/>
            <p:nvPr/>
          </p:nvSpPr>
          <p:spPr>
            <a:xfrm>
              <a:off x="3517900" y="26035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9C3A33-65DE-4920-9874-F0D48FF63C54}"/>
                </a:ext>
              </a:extLst>
            </p:cNvPr>
            <p:cNvSpPr/>
            <p:nvPr/>
          </p:nvSpPr>
          <p:spPr>
            <a:xfrm>
              <a:off x="4057650" y="26035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7541DD2-2D12-43F4-AE61-75E5A02D2848}"/>
                </a:ext>
              </a:extLst>
            </p:cNvPr>
            <p:cNvSpPr/>
            <p:nvPr/>
          </p:nvSpPr>
          <p:spPr>
            <a:xfrm>
              <a:off x="4597400" y="26035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8809241-04E4-4544-936C-E34726C5C9A4}"/>
                </a:ext>
              </a:extLst>
            </p:cNvPr>
            <p:cNvSpPr/>
            <p:nvPr/>
          </p:nvSpPr>
          <p:spPr>
            <a:xfrm>
              <a:off x="5137150" y="2603500"/>
              <a:ext cx="476250" cy="4762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79126D8-13AC-4731-83BE-EB599D67C99B}"/>
                </a:ext>
              </a:extLst>
            </p:cNvPr>
            <p:cNvSpPr/>
            <p:nvPr/>
          </p:nvSpPr>
          <p:spPr>
            <a:xfrm>
              <a:off x="5676900" y="2603500"/>
              <a:ext cx="476250" cy="4762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144037C-C064-45A0-9A0B-EFF63DFF1675}"/>
              </a:ext>
            </a:extLst>
          </p:cNvPr>
          <p:cNvSpPr txBox="1"/>
          <p:nvPr/>
        </p:nvSpPr>
        <p:spPr>
          <a:xfrm>
            <a:off x="2672232" y="429075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s[3:]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9980642-8673-4994-AA97-0FBB302F156D}"/>
              </a:ext>
            </a:extLst>
          </p:cNvPr>
          <p:cNvGrpSpPr/>
          <p:nvPr/>
        </p:nvGrpSpPr>
        <p:grpSpPr>
          <a:xfrm>
            <a:off x="3460750" y="4783639"/>
            <a:ext cx="2635250" cy="476250"/>
            <a:chOff x="3517900" y="2603500"/>
            <a:chExt cx="2635250" cy="47625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C4D388E-B7FA-42D6-8366-93396E865ED2}"/>
                </a:ext>
              </a:extLst>
            </p:cNvPr>
            <p:cNvSpPr/>
            <p:nvPr/>
          </p:nvSpPr>
          <p:spPr>
            <a:xfrm>
              <a:off x="3517900" y="26035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FB866A0-D9FA-4456-A974-E947DD1D4254}"/>
                </a:ext>
              </a:extLst>
            </p:cNvPr>
            <p:cNvSpPr/>
            <p:nvPr/>
          </p:nvSpPr>
          <p:spPr>
            <a:xfrm>
              <a:off x="4057650" y="26035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AA5A610-8241-47E6-8133-A24D4227703C}"/>
                </a:ext>
              </a:extLst>
            </p:cNvPr>
            <p:cNvSpPr/>
            <p:nvPr/>
          </p:nvSpPr>
          <p:spPr>
            <a:xfrm>
              <a:off x="4597400" y="2603500"/>
              <a:ext cx="476250" cy="4762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C62365E-029C-4694-B231-2CBDC4309700}"/>
                </a:ext>
              </a:extLst>
            </p:cNvPr>
            <p:cNvSpPr/>
            <p:nvPr/>
          </p:nvSpPr>
          <p:spPr>
            <a:xfrm>
              <a:off x="5137150" y="2603500"/>
              <a:ext cx="476250" cy="4762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0E5DF44-E002-40DF-9A1B-9155426F84FD}"/>
                </a:ext>
              </a:extLst>
            </p:cNvPr>
            <p:cNvSpPr/>
            <p:nvPr/>
          </p:nvSpPr>
          <p:spPr>
            <a:xfrm>
              <a:off x="5676900" y="26035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AB94BD1-FBE7-47A6-BD72-E13DDE9155DC}"/>
              </a:ext>
            </a:extLst>
          </p:cNvPr>
          <p:cNvSpPr txBox="1"/>
          <p:nvPr/>
        </p:nvSpPr>
        <p:spPr>
          <a:xfrm>
            <a:off x="2332468" y="4852487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Consolas" panose="020B0609020204030204" pitchFamily="49" charset="0"/>
              </a:rPr>
              <a:t>s[-3:-1]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3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BAB94BD1-FBE7-47A6-BD72-E13DDE9155DC}"/>
              </a:ext>
            </a:extLst>
          </p:cNvPr>
          <p:cNvSpPr txBox="1"/>
          <p:nvPr/>
        </p:nvSpPr>
        <p:spPr>
          <a:xfrm>
            <a:off x="1454342" y="2745961"/>
            <a:ext cx="575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(1)   '{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 smtClean="0">
                <a:latin typeface="Consolas" panose="020B0609020204030204" pitchFamily="49" charset="0"/>
              </a:rPr>
              <a:t>}:{</a:t>
            </a:r>
            <a:r>
              <a:rPr lang="en-US" altLang="ko-KR" b="1" dirty="0" smtClean="0">
                <a:latin typeface="Consolas" panose="020B0609020204030204" pitchFamily="49" charset="0"/>
              </a:rPr>
              <a:t>1</a:t>
            </a:r>
            <a:r>
              <a:rPr lang="en-US" altLang="ko-KR" dirty="0" smtClean="0">
                <a:latin typeface="Consolas" panose="020B0609020204030204" pitchFamily="49" charset="0"/>
              </a:rPr>
              <a:t>}:{</a:t>
            </a:r>
            <a:r>
              <a:rPr lang="en-US" altLang="ko-KR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 smtClean="0">
                <a:latin typeface="Consolas" panose="020B0609020204030204" pitchFamily="49" charset="0"/>
              </a:rPr>
              <a:t>}'.format(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hour,</a:t>
            </a:r>
            <a:r>
              <a:rPr lang="en-US" altLang="ko-KR" b="1" dirty="0" smtClean="0">
                <a:latin typeface="Consolas" panose="020B0609020204030204" pitchFamily="49" charset="0"/>
              </a:rPr>
              <a:t> min, </a:t>
            </a:r>
            <a:r>
              <a:rPr lang="en-US" altLang="ko-KR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sec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B94BD1-FBE7-47A6-BD72-E13DDE9155DC}"/>
              </a:ext>
            </a:extLst>
          </p:cNvPr>
          <p:cNvSpPr txBox="1"/>
          <p:nvPr/>
        </p:nvSpPr>
        <p:spPr>
          <a:xfrm>
            <a:off x="1454342" y="3598597"/>
            <a:ext cx="575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(2)   '{</a:t>
            </a:r>
            <a:r>
              <a:rPr lang="en-US" altLang="ko-KR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 smtClean="0">
                <a:latin typeface="Consolas" panose="020B0609020204030204" pitchFamily="49" charset="0"/>
              </a:rPr>
              <a:t>}:{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 smtClean="0">
                <a:latin typeface="Consolas" panose="020B0609020204030204" pitchFamily="49" charset="0"/>
              </a:rPr>
              <a:t>}:{</a:t>
            </a:r>
            <a:r>
              <a:rPr lang="en-US" altLang="ko-KR" b="1" dirty="0" smtClean="0">
                <a:latin typeface="Consolas" panose="020B0609020204030204" pitchFamily="49" charset="0"/>
              </a:rPr>
              <a:t>1</a:t>
            </a:r>
            <a:r>
              <a:rPr lang="en-US" altLang="ko-KR" dirty="0" smtClean="0">
                <a:latin typeface="Consolas" panose="020B0609020204030204" pitchFamily="49" charset="0"/>
              </a:rPr>
              <a:t>}'.format(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hour, </a:t>
            </a:r>
            <a:r>
              <a:rPr lang="en-US" altLang="ko-KR" b="1" dirty="0">
                <a:latin typeface="Consolas" panose="020B0609020204030204" pitchFamily="49" charset="0"/>
              </a:rPr>
              <a:t>min,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B050"/>
                </a:solidFill>
                <a:latin typeface="Consolas" panose="020B0609020204030204" pitchFamily="49" charset="0"/>
              </a:rPr>
              <a:t>sec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B94BD1-FBE7-47A6-BD72-E13DDE9155DC}"/>
              </a:ext>
            </a:extLst>
          </p:cNvPr>
          <p:cNvSpPr txBox="1"/>
          <p:nvPr/>
        </p:nvSpPr>
        <p:spPr>
          <a:xfrm>
            <a:off x="2206368" y="305323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11</a:t>
            </a:r>
            <a:r>
              <a:rPr lang="en-US" altLang="ko-KR" b="1" dirty="0" smtClean="0">
                <a:latin typeface="Consolas" panose="020B0609020204030204" pitchFamily="49" charset="0"/>
              </a:rPr>
              <a:t>:45:</a:t>
            </a:r>
            <a:r>
              <a:rPr lang="en-US" altLang="ko-KR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33</a:t>
            </a:r>
            <a:endParaRPr lang="ko-KR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B94BD1-FBE7-47A6-BD72-E13DDE9155DC}"/>
              </a:ext>
            </a:extLst>
          </p:cNvPr>
          <p:cNvSpPr txBox="1"/>
          <p:nvPr/>
        </p:nvSpPr>
        <p:spPr>
          <a:xfrm>
            <a:off x="2206368" y="1336869"/>
            <a:ext cx="382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hour = 11, </a:t>
            </a:r>
            <a:r>
              <a:rPr lang="en-US" altLang="ko-KR" dirty="0" smtClean="0">
                <a:latin typeface="Consolas" panose="020B0609020204030204" pitchFamily="49" charset="0"/>
              </a:rPr>
              <a:t>min = 45, </a:t>
            </a:r>
            <a:r>
              <a:rPr lang="en-US" altLang="ko-KR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sec = 33</a:t>
            </a:r>
            <a:endParaRPr lang="ko-KR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B94BD1-FBE7-47A6-BD72-E13DDE9155DC}"/>
              </a:ext>
            </a:extLst>
          </p:cNvPr>
          <p:cNvSpPr txBox="1"/>
          <p:nvPr/>
        </p:nvSpPr>
        <p:spPr>
          <a:xfrm>
            <a:off x="2206368" y="39058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33</a:t>
            </a:r>
            <a:r>
              <a:rPr lang="en-US" altLang="ko-KR" b="1" dirty="0" smtClean="0">
                <a:latin typeface="Consolas" panose="020B0609020204030204" pitchFamily="49" charset="0"/>
              </a:rPr>
              <a:t>: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11</a:t>
            </a:r>
            <a:r>
              <a:rPr lang="en-US" altLang="ko-KR" b="1" dirty="0" smtClean="0">
                <a:latin typeface="Consolas" panose="020B0609020204030204" pitchFamily="49" charset="0"/>
              </a:rPr>
              <a:t>:45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B94BD1-FBE7-47A6-BD72-E13DDE9155DC}"/>
              </a:ext>
            </a:extLst>
          </p:cNvPr>
          <p:cNvSpPr txBox="1"/>
          <p:nvPr/>
        </p:nvSpPr>
        <p:spPr>
          <a:xfrm>
            <a:off x="1454342" y="4451233"/>
            <a:ext cx="575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(3)   '{</a:t>
            </a:r>
            <a:r>
              <a:rPr lang="en-US" altLang="ko-KR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}:{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}:{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}'.format(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hour, </a:t>
            </a:r>
            <a:r>
              <a:rPr lang="en-US" altLang="ko-KR" b="1" dirty="0">
                <a:latin typeface="Consolas" panose="020B0609020204030204" pitchFamily="49" charset="0"/>
              </a:rPr>
              <a:t>min,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B050"/>
                </a:solidFill>
                <a:latin typeface="Consolas" panose="020B0609020204030204" pitchFamily="49" charset="0"/>
              </a:rPr>
              <a:t>sec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B94BD1-FBE7-47A6-BD72-E13DDE9155DC}"/>
              </a:ext>
            </a:extLst>
          </p:cNvPr>
          <p:cNvSpPr txBox="1"/>
          <p:nvPr/>
        </p:nvSpPr>
        <p:spPr>
          <a:xfrm>
            <a:off x="2206368" y="475850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11</a:t>
            </a:r>
            <a:r>
              <a:rPr lang="en-US" altLang="ko-KR" b="1" dirty="0">
                <a:latin typeface="Consolas" panose="020B0609020204030204" pitchFamily="49" charset="0"/>
              </a:rPr>
              <a:t>:45:</a:t>
            </a:r>
            <a:r>
              <a:rPr lang="en-US" altLang="ko-KR" b="1" dirty="0">
                <a:solidFill>
                  <a:srgbClr val="00B050"/>
                </a:solidFill>
                <a:latin typeface="Consolas" panose="020B0609020204030204" pitchFamily="49" charset="0"/>
              </a:rPr>
              <a:t>33</a:t>
            </a:r>
            <a:endParaRPr lang="ko-KR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65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116</Words>
  <Application>Microsoft Office PowerPoint</Application>
  <PresentationFormat>와이드스크린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영섭</dc:creator>
  <cp:lastModifiedBy>User</cp:lastModifiedBy>
  <cp:revision>11</cp:revision>
  <dcterms:created xsi:type="dcterms:W3CDTF">2022-01-26T03:26:40Z</dcterms:created>
  <dcterms:modified xsi:type="dcterms:W3CDTF">2022-01-26T07:12:28Z</dcterms:modified>
</cp:coreProperties>
</file>