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1160" cy="928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1160" cy="964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160" cy="89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96800" cy="33361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160" cy="928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160" cy="964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160" cy="89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638640" y="863640"/>
            <a:ext cx="3508920" cy="37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Autonomous agents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74320" y="5087880"/>
            <a:ext cx="387324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39"/>
              </a:spcBef>
              <a:spcAft>
                <a:spcPts val="601"/>
              </a:spcAft>
            </a:pPr>
            <a:r>
              <a:rPr b="0" lang="en-US" sz="2200" spc="-1" strike="noStrike" cap="all">
                <a:solidFill>
                  <a:srgbClr val="7876c3"/>
                </a:solidFill>
                <a:latin typeface="Tw Cen MT"/>
                <a:ea typeface="DejaVu Sans"/>
              </a:rPr>
              <a:t>Autonomous AGENTS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39"/>
              </a:spcBef>
              <a:spcAft>
                <a:spcPts val="601"/>
              </a:spcAft>
            </a:pPr>
            <a:r>
              <a:rPr b="0" lang="en-US" sz="2200" spc="-1" strike="noStrike" cap="all">
                <a:solidFill>
                  <a:srgbClr val="7876c3"/>
                </a:solidFill>
                <a:latin typeface="Tw Cen MT"/>
                <a:ea typeface="DejaVu Sans"/>
              </a:rPr>
              <a:t>Christos ziskas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638640" y="457200"/>
            <a:ext cx="3508920" cy="89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8" name="Picture 3" descr=""/>
          <p:cNvPicPr/>
          <p:nvPr/>
        </p:nvPicPr>
        <p:blipFill>
          <a:blip r:embed="rId1"/>
          <a:srcRect l="15033" t="0" r="11601" b="0"/>
          <a:stretch/>
        </p:blipFill>
        <p:spPr>
          <a:xfrm>
            <a:off x="4654440" y="0"/>
            <a:ext cx="7535520" cy="6855840"/>
          </a:xfrm>
          <a:prstGeom prst="rect">
            <a:avLst/>
          </a:prstGeom>
          <a:ln>
            <a:noFill/>
          </a:ln>
        </p:spPr>
      </p:pic>
      <p:sp>
        <p:nvSpPr>
          <p:cNvPr id="89" name="CustomShape 6"/>
          <p:cNvSpPr/>
          <p:nvPr/>
        </p:nvSpPr>
        <p:spPr>
          <a:xfrm>
            <a:off x="332640" y="640080"/>
            <a:ext cx="387324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39"/>
              </a:spcBef>
              <a:spcAft>
                <a:spcPts val="601"/>
              </a:spcAft>
            </a:pPr>
            <a:r>
              <a:rPr b="0" lang="en-US" sz="2200" spc="-1" strike="noStrike" cap="all">
                <a:solidFill>
                  <a:srgbClr val="7876c3"/>
                </a:solidFill>
                <a:latin typeface="Tw Cen MT"/>
                <a:ea typeface="DejaVu Sans"/>
              </a:rPr>
              <a:t>KLONDLIKE SOLITAIRE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Buttons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581040" y="1909080"/>
            <a:ext cx="5421600" cy="4523400"/>
          </a:xfrm>
          <a:prstGeom prst="rect">
            <a:avLst/>
          </a:prstGeom>
          <a:ln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2"/>
          <a:stretch/>
        </p:blipFill>
        <p:spPr>
          <a:xfrm>
            <a:off x="6095520" y="1890000"/>
            <a:ext cx="5421600" cy="45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Future add-on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Undo action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Update hints after multiple presses of hint button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Different score calculation &amp; time penalty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Optimization of finding hint</a:t>
            </a:r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SOLITAIRE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rcRect l="0" t="4335" r="0" b="0"/>
          <a:stretch/>
        </p:blipFill>
        <p:spPr>
          <a:xfrm>
            <a:off x="729000" y="1890000"/>
            <a:ext cx="10626840" cy="45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Scenes 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Graphic representation of cards, table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Moving Cards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Score , number of moves, Game time    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Button Functionality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Sound Company   </a:t>
            </a:r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scenes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Main Menu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Game option scene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Preparation Scene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Intermediate stage from main menu to game scene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Game Scene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Play the game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Result Scene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Winning or Losing state with results</a:t>
            </a:r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Game table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Cards representing as rects(rectangles)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Hidden or overt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Back place of a card as background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Front face of a real card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Height, width, position x, position y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The cards are stacked in succession at different heights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The piles are located at their respective points on the board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Initialization at the beginning of the game</a:t>
            </a:r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Moving cards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Rects of cards are saved, accompanied by height, name of card and position of mouse on the screen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Representation while moving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Decrease stack height for successful drop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Successful drop to new heap</a:t>
            </a:r>
            <a:endParaRPr b="0" lang="en-US" sz="1900" spc="-1" strike="noStrike">
              <a:latin typeface="Arial"/>
            </a:endParaRPr>
          </a:p>
          <a:p>
            <a:pPr lvl="1" marL="7632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Failure drop to previous heap</a:t>
            </a:r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81040" y="702000"/>
            <a:ext cx="110275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Moving cards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 rot="21595800">
            <a:off x="2746440" y="1316880"/>
            <a:ext cx="6857280" cy="535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Tw Cen MT"/>
                <a:ea typeface="DejaVu Sans"/>
              </a:rPr>
              <a:t>SCORE , MOVES NUMBER, GAME TIME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860400" y="1890000"/>
            <a:ext cx="10469160" cy="45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81040" y="702000"/>
            <a:ext cx="110275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04040"/>
                </a:solidFill>
                <a:latin typeface="Tw Cen MT"/>
                <a:ea typeface="DejaVu Sans"/>
              </a:rPr>
              <a:t>buttons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581040" y="2340720"/>
            <a:ext cx="110275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Hint Button</a:t>
            </a:r>
            <a:endParaRPr b="0" lang="en-US" sz="1900" spc="-1" strike="noStrike">
              <a:latin typeface="Arial"/>
            </a:endParaRPr>
          </a:p>
          <a:p>
            <a:pPr lvl="1" marL="432000" indent="-21456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Red Rect on the cards indicated by hint algorithm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Solve Button</a:t>
            </a:r>
            <a:endParaRPr b="0" lang="en-US" sz="1900" spc="-1" strike="noStrike">
              <a:latin typeface="Arial"/>
            </a:endParaRPr>
          </a:p>
          <a:p>
            <a:pPr lvl="1" marL="432000" indent="-21456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Moving to winning game state when the solve algorithm indicates</a:t>
            </a:r>
            <a:endParaRPr b="0" lang="en-US" sz="1900" spc="-1" strike="noStrike">
              <a:latin typeface="Arial"/>
            </a:endParaRPr>
          </a:p>
          <a:p>
            <a:pPr marL="306000" indent="-30384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7876c3"/>
              </a:buClr>
              <a:buSzPct val="92000"/>
              <a:buFont typeface="Wingdings 2" charset="2"/>
              <a:buChar char="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DejaVu Sans"/>
              </a:rPr>
              <a:t>Quit Button</a:t>
            </a:r>
            <a:endParaRPr b="0" lang="en-US" sz="1900" spc="-1" strike="noStrike">
              <a:latin typeface="Arial"/>
            </a:endParaRPr>
          </a:p>
          <a:p>
            <a:pPr lvl="1" marL="432000" indent="-214560">
              <a:lnSpc>
                <a:spcPct val="110000"/>
              </a:lnSpc>
              <a:spcBef>
                <a:spcPts val="38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Tw Cen MT"/>
                <a:ea typeface="Noto Sans CJK SC"/>
              </a:rPr>
              <a:t>Moving to losing game state when the available hint algorithm indicates</a:t>
            </a:r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524"/>
      </a:dk2>
      <a:lt2>
        <a:srgbClr val="e8e8e2"/>
      </a:lt2>
      <a:accent1>
        <a:srgbClr val="7876c3"/>
      </a:accent1>
      <a:accent2>
        <a:srgbClr val="8ca5cd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524"/>
      </a:dk2>
      <a:lt2>
        <a:srgbClr val="e8e8e2"/>
      </a:lt2>
      <a:accent1>
        <a:srgbClr val="7876c3"/>
      </a:accent1>
      <a:accent2>
        <a:srgbClr val="8ca5cd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LibreOffice/6.0.7.3$Linux_X86_64 LibreOffice_project/00m0$Build-3</Application>
  <Words>213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2020-02-22T01:24:03Z</dcterms:created>
  <dc:creator>z1skas</dc:creator>
  <dc:description/>
  <dc:language>en-US</dc:language>
  <cp:lastModifiedBy/>
  <dcterms:modified xsi:type="dcterms:W3CDTF">2020-02-23T15:44:54Z</dcterms:modified>
  <cp:revision>106</cp:revision>
  <dc:subject/>
  <dc:title>Autonomous agents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