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87" autoAdjust="0"/>
  </p:normalViewPr>
  <p:slideViewPr>
    <p:cSldViewPr>
      <p:cViewPr varScale="1">
        <p:scale>
          <a:sx n="77" d="100"/>
          <a:sy n="77" d="100"/>
        </p:scale>
        <p:origin x="-161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E5EBD-7FD4-4ABF-9B5D-A818E193698C}" type="datetimeFigureOut">
              <a:rPr lang="bg-BG" smtClean="0"/>
              <a:t>29.9.2021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54AB1-528A-4174-9B6F-E01106815D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143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4AB1-528A-4174-9B6F-E01106815D6A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  <a:r>
              <a:rPr lang="en-US" dirty="0" smtClean="0"/>
              <a:t>Entity  „</a:t>
            </a:r>
            <a:r>
              <a:rPr lang="bg-BG" dirty="0" smtClean="0"/>
              <a:t>Пътна или извънпътна техника“</a:t>
            </a:r>
            <a:r>
              <a:rPr lang="en-US" baseline="0" dirty="0" smtClean="0"/>
              <a:t> = </a:t>
            </a:r>
            <a:r>
              <a:rPr lang="bg-BG" dirty="0" smtClean="0"/>
              <a:t>Номер на рама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Номер на купе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Дата на регистрация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Регистрационен номер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Година на производство</a:t>
            </a:r>
          </a:p>
          <a:p>
            <a:r>
              <a:rPr lang="en-US" dirty="0" smtClean="0"/>
              <a:t>=Entity „</a:t>
            </a:r>
            <a:r>
              <a:rPr lang="bg-BG" dirty="0" smtClean="0"/>
              <a:t>Техническа характеристика“</a:t>
            </a:r>
            <a:r>
              <a:rPr lang="en-US" baseline="0" dirty="0" smtClean="0"/>
              <a:t> = </a:t>
            </a:r>
            <a:r>
              <a:rPr lang="bg-BG" dirty="0" smtClean="0"/>
              <a:t>Модел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Обем на двигателя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Товаримост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Брой места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Брой оси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Тип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Вид двигател</a:t>
            </a:r>
            <a:r>
              <a:rPr lang="en-US" baseline="0" dirty="0" smtClean="0"/>
              <a:t> -</a:t>
            </a:r>
            <a:r>
              <a:rPr lang="en-US" dirty="0" smtClean="0"/>
              <a:t> </a:t>
            </a:r>
            <a:r>
              <a:rPr lang="bg-BG" dirty="0" smtClean="0"/>
              <a:t>Категория</a:t>
            </a:r>
          </a:p>
          <a:p>
            <a:r>
              <a:rPr lang="en-US" dirty="0" smtClean="0"/>
              <a:t>=Entity „</a:t>
            </a:r>
            <a:r>
              <a:rPr lang="bg-BG" dirty="0" smtClean="0"/>
              <a:t>Ремонт“</a:t>
            </a:r>
            <a:r>
              <a:rPr lang="en-US" baseline="0" dirty="0" smtClean="0"/>
              <a:t> = </a:t>
            </a:r>
            <a:r>
              <a:rPr lang="bg-BG" dirty="0" smtClean="0"/>
              <a:t>Дата на приемане</a:t>
            </a:r>
            <a:r>
              <a:rPr lang="en-US" dirty="0" smtClean="0"/>
              <a:t> - </a:t>
            </a:r>
            <a:r>
              <a:rPr lang="bg-BG" dirty="0" smtClean="0"/>
              <a:t>Дата на завършване</a:t>
            </a:r>
            <a:r>
              <a:rPr lang="en-US" baseline="0" dirty="0" smtClean="0"/>
              <a:t> - </a:t>
            </a:r>
            <a:r>
              <a:rPr lang="bg-BG" dirty="0" smtClean="0"/>
              <a:t>Приел </a:t>
            </a:r>
            <a:r>
              <a:rPr lang="bg-BG" dirty="0" smtClean="0"/>
              <a:t>автомобила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4AB1-528A-4174-9B6F-E01106815D6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254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54AB1-528A-4174-9B6F-E01106815D6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688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90800"/>
            <a:ext cx="7772400" cy="1470025"/>
          </a:xfrm>
        </p:spPr>
        <p:txBody>
          <a:bodyPr>
            <a:noAutofit/>
          </a:bodyPr>
          <a:lstStyle/>
          <a:p>
            <a:r>
              <a:rPr lang="ru-RU" sz="4800" dirty="0"/>
              <a:t>Информационна система за събиране и обработка на данни от сервизно обслужване на пътна и извън пътна техника</a:t>
            </a:r>
            <a:endParaRPr lang="bg-BG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823466"/>
            <a:ext cx="355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Изготвил студент: Здравко Иванов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07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 ER </a:t>
            </a:r>
            <a:r>
              <a:rPr lang="ru-RU" dirty="0" smtClean="0"/>
              <a:t>модел</a:t>
            </a:r>
            <a:endParaRPr lang="bg-BG" dirty="0"/>
          </a:p>
        </p:txBody>
      </p:sp>
      <p:pic>
        <p:nvPicPr>
          <p:cNvPr id="1026" name="Picture 2" descr="C:\Users\ThePessimistt\Desktop\er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" y="2362200"/>
            <a:ext cx="9064753" cy="31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0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Релационен </a:t>
            </a:r>
            <a:r>
              <a:rPr lang="bg-BG" dirty="0"/>
              <a:t>модел </a:t>
            </a:r>
          </a:p>
        </p:txBody>
      </p:sp>
      <p:pic>
        <p:nvPicPr>
          <p:cNvPr id="1027" name="Picture 3" descr="C:\Users\ThePessimistt\Desktop\ertabl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8990918" cy="373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Autofit/>
          </a:bodyPr>
          <a:lstStyle/>
          <a:p>
            <a:r>
              <a:rPr lang="ru-RU" sz="4400" dirty="0"/>
              <a:t>Основни програмни модули </a:t>
            </a:r>
            <a:endParaRPr lang="bg-BG" sz="4400" dirty="0"/>
          </a:p>
        </p:txBody>
      </p:sp>
      <p:pic>
        <p:nvPicPr>
          <p:cNvPr id="1026" name="Picture 2" descr="C:\Users\ThePessimistt\Desktop\формс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72" y="838200"/>
            <a:ext cx="50546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6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bg-BG" dirty="0" smtClean="0"/>
              <a:t>Форма </a:t>
            </a:r>
            <a:r>
              <a:rPr lang="en-US" dirty="0" smtClean="0"/>
              <a:t>MainForm</a:t>
            </a:r>
            <a:endParaRPr lang="bg-B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5715000" cy="394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7" y="1490472"/>
            <a:ext cx="3423633" cy="265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01" y="4141276"/>
            <a:ext cx="3619199" cy="192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1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175264" cy="357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064" y="1945205"/>
            <a:ext cx="37719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bg-BG" dirty="0" smtClean="0"/>
              <a:t>Форма </a:t>
            </a:r>
            <a:r>
              <a:rPr lang="en-US" dirty="0" smtClean="0"/>
              <a:t>EditVehicleForm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73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600200"/>
          </a:xfrm>
        </p:spPr>
        <p:txBody>
          <a:bodyPr/>
          <a:lstStyle/>
          <a:p>
            <a:r>
              <a:rPr lang="bg-BG" dirty="0" smtClean="0"/>
              <a:t>Форма </a:t>
            </a:r>
            <a:r>
              <a:rPr lang="en-US" dirty="0" smtClean="0"/>
              <a:t>EditPartForm</a:t>
            </a:r>
            <a:endParaRPr lang="bg-BG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8" y="1600200"/>
            <a:ext cx="5385816" cy="485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084" y="1600200"/>
            <a:ext cx="3580916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9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 </a:t>
            </a:r>
            <a:r>
              <a:rPr lang="en-US" dirty="0" smtClean="0"/>
              <a:t>ReferenceForm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534400" cy="457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8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205</TotalTime>
  <Words>111</Words>
  <Application>Microsoft Office PowerPoint</Application>
  <PresentationFormat>On-screen Show (4:3)</PresentationFormat>
  <Paragraphs>15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Информационна система за събиране и обработка на данни от сервизно обслужване на пътна и извън пътна техника</vt:lpstr>
      <vt:lpstr>Обобщен ER модел</vt:lpstr>
      <vt:lpstr>Релационен модел </vt:lpstr>
      <vt:lpstr>Основни програмни модули </vt:lpstr>
      <vt:lpstr>Форма MainForm</vt:lpstr>
      <vt:lpstr>Форма EditVehicleForm</vt:lpstr>
      <vt:lpstr>Форма EditPartForm</vt:lpstr>
      <vt:lpstr>Форма ReferenceForm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ThePessimistt</dc:creator>
  <cp:lastModifiedBy>Windows User</cp:lastModifiedBy>
  <cp:revision>12</cp:revision>
  <dcterms:created xsi:type="dcterms:W3CDTF">2006-08-16T00:00:00Z</dcterms:created>
  <dcterms:modified xsi:type="dcterms:W3CDTF">2021-09-29T10:40:06Z</dcterms:modified>
</cp:coreProperties>
</file>