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2E056-3A8C-4B6B-A54C-DCDBE464BA4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Разработване </a:t>
            </a:r>
            <a:r>
              <a:rPr lang="ru-RU" b="0" i="1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 програмно приложение за откриване на собствени отпечатъци в налична база данни</a:t>
            </a:r>
            <a:endParaRPr lang="bg-BG" b="0" i="1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2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Ключови точки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62200"/>
            <a:ext cx="8865563" cy="359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9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Съответствия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083040" cy="342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Тестове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550545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5712396"/>
            <a:ext cx="7696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Стъпки:</a:t>
            </a:r>
            <a:endParaRPr lang="bg-B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bg-BG" dirty="0" smtClean="0"/>
              <a:t>Създаване на входно изображение</a:t>
            </a:r>
          </a:p>
          <a:p>
            <a:r>
              <a:rPr lang="bg-BG" dirty="0" smtClean="0"/>
              <a:t>Коригиране на качеството</a:t>
            </a:r>
          </a:p>
          <a:p>
            <a:r>
              <a:rPr lang="bg-BG" dirty="0" smtClean="0"/>
              <a:t>Намиране на уникалните признаци на пръстовия отпечатък</a:t>
            </a:r>
          </a:p>
          <a:p>
            <a:r>
              <a:rPr lang="bg-BG" dirty="0" smtClean="0"/>
              <a:t>Сравняване с други пръстови отпечатаци</a:t>
            </a:r>
          </a:p>
        </p:txBody>
      </p:sp>
    </p:spTree>
    <p:extLst>
      <p:ext uri="{BB962C8B-B14F-4D97-AF65-F5344CB8AC3E}">
        <p14:creationId xmlns:p14="http://schemas.microsoft.com/office/powerpoint/2010/main" val="8152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Коригиране на качеството</a:t>
            </a:r>
            <a:endParaRPr lang="bg-BG" dirty="0"/>
          </a:p>
        </p:txBody>
      </p:sp>
      <p:pic>
        <p:nvPicPr>
          <p:cNvPr id="1026" name="Picture 2" descr="C:\Users\ThePessimistt\Desktop\Fingerprint-Matching-master\finger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2647784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ePessimistt\Desktop\Fingerprint-Matching-master\BinaryFinger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84" y="1371600"/>
            <a:ext cx="2647784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81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В ляво е снимка на пръстов отпечатък с мастило върху бял лист. В дясно е изчистено след използване на просто преминаване на избображението в бинарно.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4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Намиране на уникалните признаци на пръстовия отпечатък</a:t>
            </a:r>
            <a:br>
              <a:rPr lang="bg-BG" dirty="0"/>
            </a:b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5623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666948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4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Scale-invariant feature transform</a:t>
            </a:r>
            <a:br>
              <a:rPr lang="en-US" b="1" dirty="0"/>
            </a:br>
            <a:r>
              <a:rPr lang="en-US" b="1" dirty="0" smtClean="0"/>
              <a:t>(</a:t>
            </a:r>
            <a:r>
              <a:rPr lang="en-US" dirty="0" smtClean="0"/>
              <a:t>SIFT)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4525963"/>
          </a:xfrm>
        </p:spPr>
        <p:txBody>
          <a:bodyPr/>
          <a:lstStyle/>
          <a:p>
            <a:r>
              <a:rPr lang="bg-BG" dirty="0" smtClean="0"/>
              <a:t>Алгоритъм за намиране и съвпадение на признаци.</a:t>
            </a:r>
          </a:p>
          <a:p>
            <a:r>
              <a:rPr lang="bg-BG" dirty="0" smtClean="0"/>
              <a:t>Алгоритъма не зависи от голимина и завъртане</a:t>
            </a:r>
          </a:p>
          <a:p>
            <a:r>
              <a:rPr lang="bg-BG" dirty="0" smtClean="0"/>
              <a:t>Използва Разлика на Гауси за да филтрира изображението с различни октави докато не намери потенциални ключови места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4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1295400"/>
            <a:ext cx="72961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5029200"/>
            <a:ext cx="838200" cy="409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Сравняване с други пръстови отпечатаци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/>
          <a:lstStyle/>
          <a:p>
            <a:r>
              <a:rPr lang="en-US" dirty="0" err="1" smtClean="0"/>
              <a:t>Flann</a:t>
            </a:r>
            <a:r>
              <a:rPr lang="en-US" dirty="0" smtClean="0"/>
              <a:t> base matcher (</a:t>
            </a:r>
            <a:r>
              <a:rPr lang="en-US" b="1" dirty="0"/>
              <a:t>Fast Library for Approximate Nearest </a:t>
            </a:r>
            <a:r>
              <a:rPr lang="en-US" b="1" dirty="0" smtClean="0"/>
              <a:t>Neighbors)</a:t>
            </a:r>
            <a:endParaRPr lang="en-US" dirty="0" smtClean="0"/>
          </a:p>
          <a:p>
            <a:r>
              <a:rPr lang="bg-BG" dirty="0" smtClean="0"/>
              <a:t>Търси най – близкия съсед в сет от данни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1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437146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sift </a:t>
            </a:r>
            <a:r>
              <a:rPr lang="bg-BG" dirty="0" smtClean="0"/>
              <a:t>обект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" y="2514600"/>
            <a:ext cx="90201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</TotalTime>
  <Words>140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Разработване на програмно приложение за откриване на собствени отпечатъци в налична база данни</vt:lpstr>
      <vt:lpstr>Стъпки:</vt:lpstr>
      <vt:lpstr>Коригиране на качеството</vt:lpstr>
      <vt:lpstr>Намиране на уникалните признаци на пръстовия отпечатък </vt:lpstr>
      <vt:lpstr>Scale-invariant feature transform (SIFT)</vt:lpstr>
      <vt:lpstr>PowerPoint Presentation</vt:lpstr>
      <vt:lpstr>Сравняване с други пръстови отпечатаци </vt:lpstr>
      <vt:lpstr>Код</vt:lpstr>
      <vt:lpstr>Създаване на sift обект</vt:lpstr>
      <vt:lpstr>Ключови точки</vt:lpstr>
      <vt:lpstr>Съответствия</vt:lpstr>
      <vt:lpstr>Тестове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програмно приложение за откриване на собствени отпечатъци в налична база данни</dc:title>
  <dc:creator>ThePessimistt</dc:creator>
  <cp:lastModifiedBy>Windows User</cp:lastModifiedBy>
  <cp:revision>9</cp:revision>
  <dcterms:created xsi:type="dcterms:W3CDTF">2006-08-16T00:00:00Z</dcterms:created>
  <dcterms:modified xsi:type="dcterms:W3CDTF">2022-01-15T06:57:45Z</dcterms:modified>
</cp:coreProperties>
</file>