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6" r:id="rId6"/>
    <p:sldId id="289" r:id="rId7"/>
    <p:sldId id="260" r:id="rId8"/>
    <p:sldId id="295" r:id="rId9"/>
    <p:sldId id="297" r:id="rId10"/>
    <p:sldId id="298" r:id="rId11"/>
    <p:sldId id="299" r:id="rId12"/>
    <p:sldId id="300" r:id="rId13"/>
    <p:sldId id="302" r:id="rId14"/>
    <p:sldId id="258" r:id="rId15"/>
    <p:sldId id="262" r:id="rId16"/>
    <p:sldId id="301" r:id="rId17"/>
    <p:sldId id="296" r:id="rId18"/>
    <p:sldId id="30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5AC89-B7A8-4C7F-9C8B-2CE03736EBBD}" v="22" dt="2023-07-19T09:45:42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>
        <p:scale>
          <a:sx n="82" d="100"/>
          <a:sy n="82" d="100"/>
        </p:scale>
        <p:origin x="1142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YAN SALEEM" userId="455c117b171cf266" providerId="LiveId" clId="{FE15AC89-B7A8-4C7F-9C8B-2CE03736EBBD}"/>
    <pc:docChg chg="undo custSel addSld delSld modSld sldOrd">
      <pc:chgData name="ZIYAN SALEEM" userId="455c117b171cf266" providerId="LiveId" clId="{FE15AC89-B7A8-4C7F-9C8B-2CE03736EBBD}" dt="2023-07-19T09:47:47.437" v="1755" actId="20577"/>
      <pc:docMkLst>
        <pc:docMk/>
      </pc:docMkLst>
      <pc:sldChg chg="modSp mod">
        <pc:chgData name="ZIYAN SALEEM" userId="455c117b171cf266" providerId="LiveId" clId="{FE15AC89-B7A8-4C7F-9C8B-2CE03736EBBD}" dt="2023-07-19T08:30:06.194" v="250"/>
        <pc:sldMkLst>
          <pc:docMk/>
          <pc:sldMk cId="566997565" sldId="260"/>
        </pc:sldMkLst>
        <pc:spChg chg="mod">
          <ac:chgData name="ZIYAN SALEEM" userId="455c117b171cf266" providerId="LiveId" clId="{FE15AC89-B7A8-4C7F-9C8B-2CE03736EBBD}" dt="2023-07-19T08:30:00.350" v="249" actId="20577"/>
          <ac:spMkLst>
            <pc:docMk/>
            <pc:sldMk cId="566997565" sldId="260"/>
            <ac:spMk id="2" creationId="{063B6BDC-0568-466F-91ED-52067B366C6A}"/>
          </ac:spMkLst>
        </pc:spChg>
        <pc:spChg chg="mod">
          <ac:chgData name="ZIYAN SALEEM" userId="455c117b171cf266" providerId="LiveId" clId="{FE15AC89-B7A8-4C7F-9C8B-2CE03736EBBD}" dt="2023-07-19T08:30:06.194" v="250"/>
          <ac:spMkLst>
            <pc:docMk/>
            <pc:sldMk cId="566997565" sldId="260"/>
            <ac:spMk id="3" creationId="{67A559BE-816C-475D-9ADA-DDFDF14A41D4}"/>
          </ac:spMkLst>
        </pc:spChg>
      </pc:sldChg>
      <pc:sldChg chg="del">
        <pc:chgData name="ZIYAN SALEEM" userId="455c117b171cf266" providerId="LiveId" clId="{FE15AC89-B7A8-4C7F-9C8B-2CE03736EBBD}" dt="2023-07-18T03:33:00.160" v="15" actId="2696"/>
        <pc:sldMkLst>
          <pc:docMk/>
          <pc:sldMk cId="1738561688" sldId="261"/>
        </pc:sldMkLst>
      </pc:sldChg>
      <pc:sldChg chg="modSp mod">
        <pc:chgData name="ZIYAN SALEEM" userId="455c117b171cf266" providerId="LiveId" clId="{FE15AC89-B7A8-4C7F-9C8B-2CE03736EBBD}" dt="2023-07-19T08:30:52.567" v="265"/>
        <pc:sldMkLst>
          <pc:docMk/>
          <pc:sldMk cId="1593920805" sldId="262"/>
        </pc:sldMkLst>
        <pc:spChg chg="mod">
          <ac:chgData name="ZIYAN SALEEM" userId="455c117b171cf266" providerId="LiveId" clId="{FE15AC89-B7A8-4C7F-9C8B-2CE03736EBBD}" dt="2023-07-19T08:30:47.506" v="264" actId="20577"/>
          <ac:spMkLst>
            <pc:docMk/>
            <pc:sldMk cId="1593920805" sldId="262"/>
            <ac:spMk id="80" creationId="{BC1F9D86-85D8-4FD0-B0D3-47D778722782}"/>
          </ac:spMkLst>
        </pc:spChg>
        <pc:spChg chg="mod">
          <ac:chgData name="ZIYAN SALEEM" userId="455c117b171cf266" providerId="LiveId" clId="{FE15AC89-B7A8-4C7F-9C8B-2CE03736EBBD}" dt="2023-07-19T08:30:52.567" v="265"/>
          <ac:spMkLst>
            <pc:docMk/>
            <pc:sldMk cId="1593920805" sldId="262"/>
            <ac:spMk id="81" creationId="{E94F1D24-E4A1-4B59-B57E-A28453963B88}"/>
          </ac:spMkLst>
        </pc:spChg>
      </pc:sldChg>
      <pc:sldChg chg="del">
        <pc:chgData name="ZIYAN SALEEM" userId="455c117b171cf266" providerId="LiveId" clId="{FE15AC89-B7A8-4C7F-9C8B-2CE03736EBBD}" dt="2023-07-18T03:33:02.933" v="16" actId="47"/>
        <pc:sldMkLst>
          <pc:docMk/>
          <pc:sldMk cId="1346372204" sldId="264"/>
        </pc:sldMkLst>
      </pc:sldChg>
      <pc:sldChg chg="modSp mod">
        <pc:chgData name="ZIYAN SALEEM" userId="455c117b171cf266" providerId="LiveId" clId="{FE15AC89-B7A8-4C7F-9C8B-2CE03736EBBD}" dt="2023-07-19T08:29:24.305" v="236"/>
        <pc:sldMkLst>
          <pc:docMk/>
          <pc:sldMk cId="2121178069" sldId="266"/>
        </pc:sldMkLst>
        <pc:spChg chg="mod">
          <ac:chgData name="ZIYAN SALEEM" userId="455c117b171cf266" providerId="LiveId" clId="{FE15AC89-B7A8-4C7F-9C8B-2CE03736EBBD}" dt="2023-07-19T08:29:07.544" v="235" actId="20577"/>
          <ac:spMkLst>
            <pc:docMk/>
            <pc:sldMk cId="2121178069" sldId="266"/>
            <ac:spMk id="9" creationId="{7B78F7A0-88C5-4940-B21C-099F472F39F9}"/>
          </ac:spMkLst>
        </pc:spChg>
        <pc:spChg chg="mod">
          <ac:chgData name="ZIYAN SALEEM" userId="455c117b171cf266" providerId="LiveId" clId="{FE15AC89-B7A8-4C7F-9C8B-2CE03736EBBD}" dt="2023-07-19T08:29:24.305" v="236"/>
          <ac:spMkLst>
            <pc:docMk/>
            <pc:sldMk cId="2121178069" sldId="266"/>
            <ac:spMk id="10" creationId="{D2186069-FC8E-433D-9BB4-942220CE8CFB}"/>
          </ac:spMkLst>
        </pc:spChg>
      </pc:sldChg>
      <pc:sldChg chg="del">
        <pc:chgData name="ZIYAN SALEEM" userId="455c117b171cf266" providerId="LiveId" clId="{FE15AC89-B7A8-4C7F-9C8B-2CE03736EBBD}" dt="2023-07-18T03:33:04.957" v="19" actId="47"/>
        <pc:sldMkLst>
          <pc:docMk/>
          <pc:sldMk cId="4151694508" sldId="268"/>
        </pc:sldMkLst>
      </pc:sldChg>
      <pc:sldChg chg="del">
        <pc:chgData name="ZIYAN SALEEM" userId="455c117b171cf266" providerId="LiveId" clId="{FE15AC89-B7A8-4C7F-9C8B-2CE03736EBBD}" dt="2023-07-18T03:33:05.793" v="21" actId="47"/>
        <pc:sldMkLst>
          <pc:docMk/>
          <pc:sldMk cId="1472106130" sldId="270"/>
        </pc:sldMkLst>
      </pc:sldChg>
      <pc:sldChg chg="del">
        <pc:chgData name="ZIYAN SALEEM" userId="455c117b171cf266" providerId="LiveId" clId="{FE15AC89-B7A8-4C7F-9C8B-2CE03736EBBD}" dt="2023-07-18T03:33:08.869" v="27" actId="47"/>
        <pc:sldMkLst>
          <pc:docMk/>
          <pc:sldMk cId="920173932" sldId="275"/>
        </pc:sldMkLst>
      </pc:sldChg>
      <pc:sldChg chg="del">
        <pc:chgData name="ZIYAN SALEEM" userId="455c117b171cf266" providerId="LiveId" clId="{FE15AC89-B7A8-4C7F-9C8B-2CE03736EBBD}" dt="2023-07-18T03:33:09.232" v="28" actId="47"/>
        <pc:sldMkLst>
          <pc:docMk/>
          <pc:sldMk cId="2436493926" sldId="276"/>
        </pc:sldMkLst>
      </pc:sldChg>
      <pc:sldChg chg="modSp mod">
        <pc:chgData name="ZIYAN SALEEM" userId="455c117b171cf266" providerId="LiveId" clId="{FE15AC89-B7A8-4C7F-9C8B-2CE03736EBBD}" dt="2023-07-19T08:31:16.057" v="275"/>
        <pc:sldMkLst>
          <pc:docMk/>
          <pc:sldMk cId="2243494996" sldId="277"/>
        </pc:sldMkLst>
        <pc:spChg chg="mod">
          <ac:chgData name="ZIYAN SALEEM" userId="455c117b171cf266" providerId="LiveId" clId="{FE15AC89-B7A8-4C7F-9C8B-2CE03736EBBD}" dt="2023-07-18T03:30:59.857" v="14" actId="107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ZIYAN SALEEM" userId="455c117b171cf266" providerId="LiveId" clId="{FE15AC89-B7A8-4C7F-9C8B-2CE03736EBBD}" dt="2023-07-18T03:30:36.525" v="1" actId="20577"/>
          <ac:spMkLst>
            <pc:docMk/>
            <pc:sldMk cId="2243494996" sldId="277"/>
            <ac:spMk id="3" creationId="{35E3EA69-4E0E-41BD-8095-A124225A2647}"/>
          </ac:spMkLst>
        </pc:spChg>
        <pc:spChg chg="mod">
          <ac:chgData name="ZIYAN SALEEM" userId="455c117b171cf266" providerId="LiveId" clId="{FE15AC89-B7A8-4C7F-9C8B-2CE03736EBBD}" dt="2023-07-19T08:31:16.057" v="275"/>
          <ac:spMkLst>
            <pc:docMk/>
            <pc:sldMk cId="2243494996" sldId="277"/>
            <ac:spMk id="5" creationId="{AF29EA23-F34E-486A-B8B2-0C3019266975}"/>
          </ac:spMkLst>
        </pc:spChg>
        <pc:spChg chg="mod">
          <ac:chgData name="ZIYAN SALEEM" userId="455c117b171cf266" providerId="LiveId" clId="{FE15AC89-B7A8-4C7F-9C8B-2CE03736EBBD}" dt="2023-07-19T08:31:08.764" v="274" actId="20577"/>
          <ac:spMkLst>
            <pc:docMk/>
            <pc:sldMk cId="2243494996" sldId="277"/>
            <ac:spMk id="6" creationId="{B69DF042-37C5-4E09-AA4C-AA66649C9533}"/>
          </ac:spMkLst>
        </pc:spChg>
      </pc:sldChg>
      <pc:sldChg chg="del">
        <pc:chgData name="ZIYAN SALEEM" userId="455c117b171cf266" providerId="LiveId" clId="{FE15AC89-B7A8-4C7F-9C8B-2CE03736EBBD}" dt="2023-07-18T03:33:04.016" v="17" actId="47"/>
        <pc:sldMkLst>
          <pc:docMk/>
          <pc:sldMk cId="2069393026" sldId="278"/>
        </pc:sldMkLst>
      </pc:sldChg>
      <pc:sldChg chg="del">
        <pc:chgData name="ZIYAN SALEEM" userId="455c117b171cf266" providerId="LiveId" clId="{FE15AC89-B7A8-4C7F-9C8B-2CE03736EBBD}" dt="2023-07-18T03:33:05.381" v="20" actId="47"/>
        <pc:sldMkLst>
          <pc:docMk/>
          <pc:sldMk cId="1417396711" sldId="280"/>
        </pc:sldMkLst>
      </pc:sldChg>
      <pc:sldChg chg="del">
        <pc:chgData name="ZIYAN SALEEM" userId="455c117b171cf266" providerId="LiveId" clId="{FE15AC89-B7A8-4C7F-9C8B-2CE03736EBBD}" dt="2023-07-18T03:33:07.701" v="24" actId="47"/>
        <pc:sldMkLst>
          <pc:docMk/>
          <pc:sldMk cId="3477453048" sldId="282"/>
        </pc:sldMkLst>
      </pc:sldChg>
      <pc:sldChg chg="del">
        <pc:chgData name="ZIYAN SALEEM" userId="455c117b171cf266" providerId="LiveId" clId="{FE15AC89-B7A8-4C7F-9C8B-2CE03736EBBD}" dt="2023-07-18T03:33:08.074" v="25" actId="47"/>
        <pc:sldMkLst>
          <pc:docMk/>
          <pc:sldMk cId="3396266754" sldId="283"/>
        </pc:sldMkLst>
      </pc:sldChg>
      <pc:sldChg chg="modSp mod">
        <pc:chgData name="ZIYAN SALEEM" userId="455c117b171cf266" providerId="LiveId" clId="{FE15AC89-B7A8-4C7F-9C8B-2CE03736EBBD}" dt="2023-07-19T08:29:43.224" v="241"/>
        <pc:sldMkLst>
          <pc:docMk/>
          <pc:sldMk cId="1844941827" sldId="289"/>
        </pc:sldMkLst>
        <pc:spChg chg="mod">
          <ac:chgData name="ZIYAN SALEEM" userId="455c117b171cf266" providerId="LiveId" clId="{FE15AC89-B7A8-4C7F-9C8B-2CE03736EBBD}" dt="2023-07-19T08:29:37.092" v="240" actId="20577"/>
          <ac:spMkLst>
            <pc:docMk/>
            <pc:sldMk cId="1844941827" sldId="289"/>
            <ac:spMk id="20" creationId="{A74D661B-510C-4CF2-BF77-3EAFB649883D}"/>
          </ac:spMkLst>
        </pc:spChg>
        <pc:spChg chg="mod">
          <ac:chgData name="ZIYAN SALEEM" userId="455c117b171cf266" providerId="LiveId" clId="{FE15AC89-B7A8-4C7F-9C8B-2CE03736EBBD}" dt="2023-07-19T08:29:43.224" v="241"/>
          <ac:spMkLst>
            <pc:docMk/>
            <pc:sldMk cId="1844941827" sldId="289"/>
            <ac:spMk id="21" creationId="{7E44CAC0-3B5A-49F6-A2CB-0BC80D111A87}"/>
          </ac:spMkLst>
        </pc:spChg>
      </pc:sldChg>
      <pc:sldChg chg="del">
        <pc:chgData name="ZIYAN SALEEM" userId="455c117b171cf266" providerId="LiveId" clId="{FE15AC89-B7A8-4C7F-9C8B-2CE03736EBBD}" dt="2023-07-18T03:33:08.462" v="26" actId="47"/>
        <pc:sldMkLst>
          <pc:docMk/>
          <pc:sldMk cId="1177824853" sldId="290"/>
        </pc:sldMkLst>
      </pc:sldChg>
      <pc:sldChg chg="del">
        <pc:chgData name="ZIYAN SALEEM" userId="455c117b171cf266" providerId="LiveId" clId="{FE15AC89-B7A8-4C7F-9C8B-2CE03736EBBD}" dt="2023-07-18T03:33:04.386" v="18" actId="47"/>
        <pc:sldMkLst>
          <pc:docMk/>
          <pc:sldMk cId="404854312" sldId="292"/>
        </pc:sldMkLst>
      </pc:sldChg>
      <pc:sldChg chg="del">
        <pc:chgData name="ZIYAN SALEEM" userId="455c117b171cf266" providerId="LiveId" clId="{FE15AC89-B7A8-4C7F-9C8B-2CE03736EBBD}" dt="2023-07-18T03:33:06.178" v="22" actId="47"/>
        <pc:sldMkLst>
          <pc:docMk/>
          <pc:sldMk cId="473871986" sldId="293"/>
        </pc:sldMkLst>
      </pc:sldChg>
      <pc:sldChg chg="del">
        <pc:chgData name="ZIYAN SALEEM" userId="455c117b171cf266" providerId="LiveId" clId="{FE15AC89-B7A8-4C7F-9C8B-2CE03736EBBD}" dt="2023-07-18T03:33:07.314" v="23" actId="47"/>
        <pc:sldMkLst>
          <pc:docMk/>
          <pc:sldMk cId="3084972071" sldId="294"/>
        </pc:sldMkLst>
      </pc:sldChg>
      <pc:sldChg chg="modSp mod">
        <pc:chgData name="ZIYAN SALEEM" userId="455c117b171cf266" providerId="LiveId" clId="{FE15AC89-B7A8-4C7F-9C8B-2CE03736EBBD}" dt="2023-07-19T08:30:19.592" v="255"/>
        <pc:sldMkLst>
          <pc:docMk/>
          <pc:sldMk cId="1785240558" sldId="295"/>
        </pc:sldMkLst>
        <pc:spChg chg="mod">
          <ac:chgData name="ZIYAN SALEEM" userId="455c117b171cf266" providerId="LiveId" clId="{FE15AC89-B7A8-4C7F-9C8B-2CE03736EBBD}" dt="2023-07-19T08:30:13.705" v="254" actId="20577"/>
          <ac:spMkLst>
            <pc:docMk/>
            <pc:sldMk cId="1785240558" sldId="295"/>
            <ac:spMk id="9" creationId="{7B78F7A0-88C5-4940-B21C-099F472F39F9}"/>
          </ac:spMkLst>
        </pc:spChg>
        <pc:spChg chg="mod">
          <ac:chgData name="ZIYAN SALEEM" userId="455c117b171cf266" providerId="LiveId" clId="{FE15AC89-B7A8-4C7F-9C8B-2CE03736EBBD}" dt="2023-07-19T08:30:19.592" v="255"/>
          <ac:spMkLst>
            <pc:docMk/>
            <pc:sldMk cId="1785240558" sldId="295"/>
            <ac:spMk id="10" creationId="{D2186069-FC8E-433D-9BB4-942220CE8CFB}"/>
          </ac:spMkLst>
        </pc:spChg>
      </pc:sldChg>
      <pc:sldChg chg="modSp mod">
        <pc:chgData name="ZIYAN SALEEM" userId="455c117b171cf266" providerId="LiveId" clId="{FE15AC89-B7A8-4C7F-9C8B-2CE03736EBBD}" dt="2023-07-19T09:16:04.103" v="667" actId="167"/>
        <pc:sldMkLst>
          <pc:docMk/>
          <pc:sldMk cId="636354419" sldId="296"/>
        </pc:sldMkLst>
        <pc:spChg chg="mod">
          <ac:chgData name="ZIYAN SALEEM" userId="455c117b171cf266" providerId="LiveId" clId="{FE15AC89-B7A8-4C7F-9C8B-2CE03736EBBD}" dt="2023-07-19T09:15:57.925" v="666" actId="122"/>
          <ac:spMkLst>
            <pc:docMk/>
            <pc:sldMk cId="636354419" sldId="296"/>
            <ac:spMk id="2" creationId="{75031FE9-9059-4FE8-B4AC-9771F23A1B89}"/>
          </ac:spMkLst>
        </pc:spChg>
        <pc:spChg chg="mod">
          <ac:chgData name="ZIYAN SALEEM" userId="455c117b171cf266" providerId="LiveId" clId="{FE15AC89-B7A8-4C7F-9C8B-2CE03736EBBD}" dt="2023-07-19T08:30:58.114" v="269" actId="20577"/>
          <ac:spMkLst>
            <pc:docMk/>
            <pc:sldMk cId="636354419" sldId="296"/>
            <ac:spMk id="20" creationId="{A74D661B-510C-4CF2-BF77-3EAFB649883D}"/>
          </ac:spMkLst>
        </pc:spChg>
        <pc:spChg chg="mod">
          <ac:chgData name="ZIYAN SALEEM" userId="455c117b171cf266" providerId="LiveId" clId="{FE15AC89-B7A8-4C7F-9C8B-2CE03736EBBD}" dt="2023-07-19T08:31:02.338" v="270"/>
          <ac:spMkLst>
            <pc:docMk/>
            <pc:sldMk cId="636354419" sldId="296"/>
            <ac:spMk id="21" creationId="{7E44CAC0-3B5A-49F6-A2CB-0BC80D111A87}"/>
          </ac:spMkLst>
        </pc:spChg>
        <pc:picChg chg="mod ord">
          <ac:chgData name="ZIYAN SALEEM" userId="455c117b171cf266" providerId="LiveId" clId="{FE15AC89-B7A8-4C7F-9C8B-2CE03736EBBD}" dt="2023-07-19T09:16:04.103" v="667" actId="167"/>
          <ac:picMkLst>
            <pc:docMk/>
            <pc:sldMk cId="636354419" sldId="296"/>
            <ac:picMk id="14" creationId="{5C556BC1-26BA-CC74-D29F-2F718936CBFE}"/>
          </ac:picMkLst>
        </pc:picChg>
      </pc:sldChg>
      <pc:sldChg chg="modSp add mod ord">
        <pc:chgData name="ZIYAN SALEEM" userId="455c117b171cf266" providerId="LiveId" clId="{FE15AC89-B7A8-4C7F-9C8B-2CE03736EBBD}" dt="2023-07-19T08:19:36.432" v="50" actId="20577"/>
        <pc:sldMkLst>
          <pc:docMk/>
          <pc:sldMk cId="1438863644" sldId="297"/>
        </pc:sldMkLst>
        <pc:spChg chg="mod">
          <ac:chgData name="ZIYAN SALEEM" userId="455c117b171cf266" providerId="LiveId" clId="{FE15AC89-B7A8-4C7F-9C8B-2CE03736EBBD}" dt="2023-07-19T08:19:36.432" v="50" actId="20577"/>
          <ac:spMkLst>
            <pc:docMk/>
            <pc:sldMk cId="1438863644" sldId="297"/>
            <ac:spMk id="2" creationId="{A29DE7F2-E890-4744-88DD-A75F5E300513}"/>
          </ac:spMkLst>
        </pc:spChg>
      </pc:sldChg>
      <pc:sldChg chg="addSp delSp modSp add mod ord">
        <pc:chgData name="ZIYAN SALEEM" userId="455c117b171cf266" providerId="LiveId" clId="{FE15AC89-B7A8-4C7F-9C8B-2CE03736EBBD}" dt="2023-07-19T08:30:36.492" v="260"/>
        <pc:sldMkLst>
          <pc:docMk/>
          <pc:sldMk cId="3512780440" sldId="298"/>
        </pc:sldMkLst>
        <pc:spChg chg="mod">
          <ac:chgData name="ZIYAN SALEEM" userId="455c117b171cf266" providerId="LiveId" clId="{FE15AC89-B7A8-4C7F-9C8B-2CE03736EBBD}" dt="2023-07-19T08:30:32.209" v="259" actId="20577"/>
          <ac:spMkLst>
            <pc:docMk/>
            <pc:sldMk cId="3512780440" sldId="298"/>
            <ac:spMk id="2" creationId="{063B6BDC-0568-466F-91ED-52067B366C6A}"/>
          </ac:spMkLst>
        </pc:spChg>
        <pc:spChg chg="mod">
          <ac:chgData name="ZIYAN SALEEM" userId="455c117b171cf266" providerId="LiveId" clId="{FE15AC89-B7A8-4C7F-9C8B-2CE03736EBBD}" dt="2023-07-19T08:30:36.492" v="260"/>
          <ac:spMkLst>
            <pc:docMk/>
            <pc:sldMk cId="3512780440" sldId="298"/>
            <ac:spMk id="3" creationId="{67A559BE-816C-475D-9ADA-DDFDF14A41D4}"/>
          </ac:spMkLst>
        </pc:spChg>
        <pc:spChg chg="mod ord">
          <ac:chgData name="ZIYAN SALEEM" userId="455c117b171cf266" providerId="LiveId" clId="{FE15AC89-B7A8-4C7F-9C8B-2CE03736EBBD}" dt="2023-07-19T08:25:45.731" v="127" actId="20577"/>
          <ac:spMkLst>
            <pc:docMk/>
            <pc:sldMk cId="3512780440" sldId="298"/>
            <ac:spMk id="11" creationId="{B1B29E87-9C2C-400B-834D-4E4BD6E944D0}"/>
          </ac:spMkLst>
        </pc:spChg>
        <pc:spChg chg="add mod">
          <ac:chgData name="ZIYAN SALEEM" userId="455c117b171cf266" providerId="LiveId" clId="{FE15AC89-B7A8-4C7F-9C8B-2CE03736EBBD}" dt="2023-07-19T08:28:12.508" v="231" actId="1076"/>
          <ac:spMkLst>
            <pc:docMk/>
            <pc:sldMk cId="3512780440" sldId="298"/>
            <ac:spMk id="18" creationId="{485862D7-37A5-3DA0-7B97-6836FD71B96B}"/>
          </ac:spMkLst>
        </pc:spChg>
        <pc:picChg chg="add del mod">
          <ac:chgData name="ZIYAN SALEEM" userId="455c117b171cf266" providerId="LiveId" clId="{FE15AC89-B7A8-4C7F-9C8B-2CE03736EBBD}" dt="2023-07-19T08:21:28.450" v="60" actId="931"/>
          <ac:picMkLst>
            <pc:docMk/>
            <pc:sldMk cId="3512780440" sldId="298"/>
            <ac:picMk id="6" creationId="{103B91BA-3AEC-6F4B-360A-DDE907F31DAB}"/>
          </ac:picMkLst>
        </pc:picChg>
        <pc:picChg chg="add del mod">
          <ac:chgData name="ZIYAN SALEEM" userId="455c117b171cf266" providerId="LiveId" clId="{FE15AC89-B7A8-4C7F-9C8B-2CE03736EBBD}" dt="2023-07-19T08:21:28.450" v="60" actId="931"/>
          <ac:picMkLst>
            <pc:docMk/>
            <pc:sldMk cId="3512780440" sldId="298"/>
            <ac:picMk id="8" creationId="{EF1AC1EA-1791-8685-5D60-FD678CDA7E7E}"/>
          </ac:picMkLst>
        </pc:picChg>
        <pc:picChg chg="add del mod">
          <ac:chgData name="ZIYAN SALEEM" userId="455c117b171cf266" providerId="LiveId" clId="{FE15AC89-B7A8-4C7F-9C8B-2CE03736EBBD}" dt="2023-07-19T08:21:28.450" v="60" actId="931"/>
          <ac:picMkLst>
            <pc:docMk/>
            <pc:sldMk cId="3512780440" sldId="298"/>
            <ac:picMk id="10" creationId="{4C744613-6817-2BFE-E8D6-964C6637D4B5}"/>
          </ac:picMkLst>
        </pc:picChg>
        <pc:picChg chg="add mod">
          <ac:chgData name="ZIYAN SALEEM" userId="455c117b171cf266" providerId="LiveId" clId="{FE15AC89-B7A8-4C7F-9C8B-2CE03736EBBD}" dt="2023-07-19T08:27:36.685" v="227" actId="1076"/>
          <ac:picMkLst>
            <pc:docMk/>
            <pc:sldMk cId="3512780440" sldId="298"/>
            <ac:picMk id="13" creationId="{FA2924E6-FD35-3987-3F00-A9CC3DF65023}"/>
          </ac:picMkLst>
        </pc:picChg>
        <pc:picChg chg="del">
          <ac:chgData name="ZIYAN SALEEM" userId="455c117b171cf266" providerId="LiveId" clId="{FE15AC89-B7A8-4C7F-9C8B-2CE03736EBBD}" dt="2023-07-19T08:20:12.325" v="54" actId="21"/>
          <ac:picMkLst>
            <pc:docMk/>
            <pc:sldMk cId="3512780440" sldId="298"/>
            <ac:picMk id="14" creationId="{7F74E798-5122-E4DE-5E69-A400959B80FF}"/>
          </ac:picMkLst>
        </pc:picChg>
        <pc:picChg chg="add mod">
          <ac:chgData name="ZIYAN SALEEM" userId="455c117b171cf266" providerId="LiveId" clId="{FE15AC89-B7A8-4C7F-9C8B-2CE03736EBBD}" dt="2023-07-19T08:27:43.565" v="229" actId="1076"/>
          <ac:picMkLst>
            <pc:docMk/>
            <pc:sldMk cId="3512780440" sldId="298"/>
            <ac:picMk id="16" creationId="{9488EA83-D3BC-917D-9310-8736AC62CA04}"/>
          </ac:picMkLst>
        </pc:picChg>
      </pc:sldChg>
      <pc:sldChg chg="addSp delSp modSp add mod">
        <pc:chgData name="ZIYAN SALEEM" userId="455c117b171cf266" providerId="LiveId" clId="{FE15AC89-B7A8-4C7F-9C8B-2CE03736EBBD}" dt="2023-07-19T08:49:59.654" v="409" actId="167"/>
        <pc:sldMkLst>
          <pc:docMk/>
          <pc:sldMk cId="3058714213" sldId="299"/>
        </pc:sldMkLst>
        <pc:spChg chg="mod">
          <ac:chgData name="ZIYAN SALEEM" userId="455c117b171cf266" providerId="LiveId" clId="{FE15AC89-B7A8-4C7F-9C8B-2CE03736EBBD}" dt="2023-07-19T08:37:51.496" v="369" actId="1076"/>
          <ac:spMkLst>
            <pc:docMk/>
            <pc:sldMk cId="3058714213" sldId="299"/>
            <ac:spMk id="11" creationId="{B1B29E87-9C2C-400B-834D-4E4BD6E944D0}"/>
          </ac:spMkLst>
        </pc:spChg>
        <pc:spChg chg="mod">
          <ac:chgData name="ZIYAN SALEEM" userId="455c117b171cf266" providerId="LiveId" clId="{FE15AC89-B7A8-4C7F-9C8B-2CE03736EBBD}" dt="2023-07-19T08:32:43.938" v="279" actId="20577"/>
          <ac:spMkLst>
            <pc:docMk/>
            <pc:sldMk cId="3058714213" sldId="299"/>
            <ac:spMk id="18" creationId="{485862D7-37A5-3DA0-7B97-6836FD71B96B}"/>
          </ac:spMkLst>
        </pc:spChg>
        <pc:picChg chg="add mod ord">
          <ac:chgData name="ZIYAN SALEEM" userId="455c117b171cf266" providerId="LiveId" clId="{FE15AC89-B7A8-4C7F-9C8B-2CE03736EBBD}" dt="2023-07-19T08:43:32.300" v="396" actId="14100"/>
          <ac:picMkLst>
            <pc:docMk/>
            <pc:sldMk cId="3058714213" sldId="299"/>
            <ac:picMk id="6" creationId="{7A31EA1B-C831-67EC-0908-92B288D06A20}"/>
          </ac:picMkLst>
        </pc:picChg>
        <pc:picChg chg="add mod">
          <ac:chgData name="ZIYAN SALEEM" userId="455c117b171cf266" providerId="LiveId" clId="{FE15AC89-B7A8-4C7F-9C8B-2CE03736EBBD}" dt="2023-07-19T08:43:46.381" v="397" actId="14100"/>
          <ac:picMkLst>
            <pc:docMk/>
            <pc:sldMk cId="3058714213" sldId="299"/>
            <ac:picMk id="8" creationId="{CE75B710-6754-81FC-A891-E53DF7FDE8B5}"/>
          </ac:picMkLst>
        </pc:picChg>
        <pc:picChg chg="add mod ord">
          <ac:chgData name="ZIYAN SALEEM" userId="455c117b171cf266" providerId="LiveId" clId="{FE15AC89-B7A8-4C7F-9C8B-2CE03736EBBD}" dt="2023-07-19T08:40:45.404" v="386" actId="14100"/>
          <ac:picMkLst>
            <pc:docMk/>
            <pc:sldMk cId="3058714213" sldId="299"/>
            <ac:picMk id="10" creationId="{E17E2A1C-CAB0-03A3-BF2F-9267A3E6119E}"/>
          </ac:picMkLst>
        </pc:picChg>
        <pc:picChg chg="del">
          <ac:chgData name="ZIYAN SALEEM" userId="455c117b171cf266" providerId="LiveId" clId="{FE15AC89-B7A8-4C7F-9C8B-2CE03736EBBD}" dt="2023-07-19T08:32:33.871" v="277" actId="21"/>
          <ac:picMkLst>
            <pc:docMk/>
            <pc:sldMk cId="3058714213" sldId="299"/>
            <ac:picMk id="13" creationId="{FA2924E6-FD35-3987-3F00-A9CC3DF65023}"/>
          </ac:picMkLst>
        </pc:picChg>
        <pc:picChg chg="add mod ord">
          <ac:chgData name="ZIYAN SALEEM" userId="455c117b171cf266" providerId="LiveId" clId="{FE15AC89-B7A8-4C7F-9C8B-2CE03736EBBD}" dt="2023-07-19T08:45:21.996" v="404" actId="1076"/>
          <ac:picMkLst>
            <pc:docMk/>
            <pc:sldMk cId="3058714213" sldId="299"/>
            <ac:picMk id="14" creationId="{0058B6F2-F672-4815-F24A-C05618ECAB65}"/>
          </ac:picMkLst>
        </pc:picChg>
        <pc:picChg chg="del">
          <ac:chgData name="ZIYAN SALEEM" userId="455c117b171cf266" providerId="LiveId" clId="{FE15AC89-B7A8-4C7F-9C8B-2CE03736EBBD}" dt="2023-07-19T08:32:40.408" v="278" actId="21"/>
          <ac:picMkLst>
            <pc:docMk/>
            <pc:sldMk cId="3058714213" sldId="299"/>
            <ac:picMk id="16" creationId="{9488EA83-D3BC-917D-9310-8736AC62CA04}"/>
          </ac:picMkLst>
        </pc:picChg>
        <pc:picChg chg="add mod ord">
          <ac:chgData name="ZIYAN SALEEM" userId="455c117b171cf266" providerId="LiveId" clId="{FE15AC89-B7A8-4C7F-9C8B-2CE03736EBBD}" dt="2023-07-19T08:49:59.654" v="409" actId="167"/>
          <ac:picMkLst>
            <pc:docMk/>
            <pc:sldMk cId="3058714213" sldId="299"/>
            <ac:picMk id="17" creationId="{356FA838-04E8-BE21-97AA-477236367AF9}"/>
          </ac:picMkLst>
        </pc:picChg>
      </pc:sldChg>
      <pc:sldChg chg="addSp delSp modSp add mod">
        <pc:chgData name="ZIYAN SALEEM" userId="455c117b171cf266" providerId="LiveId" clId="{FE15AC89-B7A8-4C7F-9C8B-2CE03736EBBD}" dt="2023-07-19T08:55:07.870" v="461" actId="167"/>
        <pc:sldMkLst>
          <pc:docMk/>
          <pc:sldMk cId="3326303209" sldId="300"/>
        </pc:sldMkLst>
        <pc:spChg chg="mod">
          <ac:chgData name="ZIYAN SALEEM" userId="455c117b171cf266" providerId="LiveId" clId="{FE15AC89-B7A8-4C7F-9C8B-2CE03736EBBD}" dt="2023-07-19T08:51:36.345" v="413" actId="20577"/>
          <ac:spMkLst>
            <pc:docMk/>
            <pc:sldMk cId="3326303209" sldId="300"/>
            <ac:spMk id="11" creationId="{B1B29E87-9C2C-400B-834D-4E4BD6E944D0}"/>
          </ac:spMkLst>
        </pc:spChg>
        <pc:picChg chg="del">
          <ac:chgData name="ZIYAN SALEEM" userId="455c117b171cf266" providerId="LiveId" clId="{FE15AC89-B7A8-4C7F-9C8B-2CE03736EBBD}" dt="2023-07-19T08:51:41.125" v="414" actId="21"/>
          <ac:picMkLst>
            <pc:docMk/>
            <pc:sldMk cId="3326303209" sldId="300"/>
            <ac:picMk id="6" creationId="{7A31EA1B-C831-67EC-0908-92B288D06A20}"/>
          </ac:picMkLst>
        </pc:picChg>
        <pc:picChg chg="add mod ord">
          <ac:chgData name="ZIYAN SALEEM" userId="455c117b171cf266" providerId="LiveId" clId="{FE15AC89-B7A8-4C7F-9C8B-2CE03736EBBD}" dt="2023-07-19T08:55:07.870" v="461" actId="167"/>
          <ac:picMkLst>
            <pc:docMk/>
            <pc:sldMk cId="3326303209" sldId="300"/>
            <ac:picMk id="7" creationId="{7DBE3718-95F2-B6C7-CD92-4F4A49A919C7}"/>
          </ac:picMkLst>
        </pc:picChg>
        <pc:picChg chg="del">
          <ac:chgData name="ZIYAN SALEEM" userId="455c117b171cf266" providerId="LiveId" clId="{FE15AC89-B7A8-4C7F-9C8B-2CE03736EBBD}" dt="2023-07-19T08:51:44.975" v="416" actId="21"/>
          <ac:picMkLst>
            <pc:docMk/>
            <pc:sldMk cId="3326303209" sldId="300"/>
            <ac:picMk id="8" creationId="{CE75B710-6754-81FC-A891-E53DF7FDE8B5}"/>
          </ac:picMkLst>
        </pc:picChg>
        <pc:picChg chg="del">
          <ac:chgData name="ZIYAN SALEEM" userId="455c117b171cf266" providerId="LiveId" clId="{FE15AC89-B7A8-4C7F-9C8B-2CE03736EBBD}" dt="2023-07-19T08:51:42.964" v="415" actId="21"/>
          <ac:picMkLst>
            <pc:docMk/>
            <pc:sldMk cId="3326303209" sldId="300"/>
            <ac:picMk id="10" creationId="{E17E2A1C-CAB0-03A3-BF2F-9267A3E6119E}"/>
          </ac:picMkLst>
        </pc:picChg>
        <pc:picChg chg="add mod">
          <ac:chgData name="ZIYAN SALEEM" userId="455c117b171cf266" providerId="LiveId" clId="{FE15AC89-B7A8-4C7F-9C8B-2CE03736EBBD}" dt="2023-07-19T08:54:44.513" v="457" actId="1076"/>
          <ac:picMkLst>
            <pc:docMk/>
            <pc:sldMk cId="3326303209" sldId="300"/>
            <ac:picMk id="12" creationId="{CE56897C-A694-3E2E-1522-EEE0A0D39AE7}"/>
          </ac:picMkLst>
        </pc:picChg>
        <pc:picChg chg="del">
          <ac:chgData name="ZIYAN SALEEM" userId="455c117b171cf266" providerId="LiveId" clId="{FE15AC89-B7A8-4C7F-9C8B-2CE03736EBBD}" dt="2023-07-19T08:51:48.689" v="417" actId="21"/>
          <ac:picMkLst>
            <pc:docMk/>
            <pc:sldMk cId="3326303209" sldId="300"/>
            <ac:picMk id="14" creationId="{0058B6F2-F672-4815-F24A-C05618ECAB65}"/>
          </ac:picMkLst>
        </pc:picChg>
        <pc:picChg chg="add mod">
          <ac:chgData name="ZIYAN SALEEM" userId="455c117b171cf266" providerId="LiveId" clId="{FE15AC89-B7A8-4C7F-9C8B-2CE03736EBBD}" dt="2023-07-19T08:54:55.724" v="459" actId="1076"/>
          <ac:picMkLst>
            <pc:docMk/>
            <pc:sldMk cId="3326303209" sldId="300"/>
            <ac:picMk id="15" creationId="{BDD02D50-BFB3-B4B0-39C6-FD51E3809AF9}"/>
          </ac:picMkLst>
        </pc:picChg>
        <pc:picChg chg="del">
          <ac:chgData name="ZIYAN SALEEM" userId="455c117b171cf266" providerId="LiveId" clId="{FE15AC89-B7A8-4C7F-9C8B-2CE03736EBBD}" dt="2023-07-19T08:51:51.530" v="418" actId="21"/>
          <ac:picMkLst>
            <pc:docMk/>
            <pc:sldMk cId="3326303209" sldId="300"/>
            <ac:picMk id="17" creationId="{356FA838-04E8-BE21-97AA-477236367AF9}"/>
          </ac:picMkLst>
        </pc:picChg>
        <pc:picChg chg="add mod">
          <ac:chgData name="ZIYAN SALEEM" userId="455c117b171cf266" providerId="LiveId" clId="{FE15AC89-B7A8-4C7F-9C8B-2CE03736EBBD}" dt="2023-07-19T08:54:40.999" v="456" actId="1076"/>
          <ac:picMkLst>
            <pc:docMk/>
            <pc:sldMk cId="3326303209" sldId="300"/>
            <ac:picMk id="19" creationId="{9D142922-8B40-AE13-DCEB-1D00CD25D41C}"/>
          </ac:picMkLst>
        </pc:picChg>
      </pc:sldChg>
      <pc:sldChg chg="addSp delSp modSp add mod ord">
        <pc:chgData name="ZIYAN SALEEM" userId="455c117b171cf266" providerId="LiveId" clId="{FE15AC89-B7A8-4C7F-9C8B-2CE03736EBBD}" dt="2023-07-19T09:13:58.522" v="654" actId="1076"/>
        <pc:sldMkLst>
          <pc:docMk/>
          <pc:sldMk cId="3564380683" sldId="301"/>
        </pc:sldMkLst>
        <pc:spChg chg="add mod">
          <ac:chgData name="ZIYAN SALEEM" userId="455c117b171cf266" providerId="LiveId" clId="{FE15AC89-B7A8-4C7F-9C8B-2CE03736EBBD}" dt="2023-07-19T09:08:41.401" v="587" actId="115"/>
          <ac:spMkLst>
            <pc:docMk/>
            <pc:sldMk cId="3564380683" sldId="301"/>
            <ac:spMk id="6" creationId="{98C01F5A-C73D-0AD8-326E-D1852CB0A266}"/>
          </ac:spMkLst>
        </pc:spChg>
        <pc:spChg chg="mod">
          <ac:chgData name="ZIYAN SALEEM" userId="455c117b171cf266" providerId="LiveId" clId="{FE15AC89-B7A8-4C7F-9C8B-2CE03736EBBD}" dt="2023-07-19T09:09:12.277" v="589" actId="115"/>
          <ac:spMkLst>
            <pc:docMk/>
            <pc:sldMk cId="3564380683" sldId="301"/>
            <ac:spMk id="11" creationId="{B1B29E87-9C2C-400B-834D-4E4BD6E944D0}"/>
          </ac:spMkLst>
        </pc:spChg>
        <pc:spChg chg="add mod">
          <ac:chgData name="ZIYAN SALEEM" userId="455c117b171cf266" providerId="LiveId" clId="{FE15AC89-B7A8-4C7F-9C8B-2CE03736EBBD}" dt="2023-07-19T09:08:52.824" v="588" actId="115"/>
          <ac:spMkLst>
            <pc:docMk/>
            <pc:sldMk cId="3564380683" sldId="301"/>
            <ac:spMk id="13" creationId="{1E80F640-C9FA-C927-8DDF-248C1B8C9085}"/>
          </ac:spMkLst>
        </pc:spChg>
        <pc:spChg chg="add mod">
          <ac:chgData name="ZIYAN SALEEM" userId="455c117b171cf266" providerId="LiveId" clId="{FE15AC89-B7A8-4C7F-9C8B-2CE03736EBBD}" dt="2023-07-19T09:10:38.511" v="639" actId="1076"/>
          <ac:spMkLst>
            <pc:docMk/>
            <pc:sldMk cId="3564380683" sldId="301"/>
            <ac:spMk id="20" creationId="{697FCC2C-7CA8-97F1-A725-D456A8141D50}"/>
          </ac:spMkLst>
        </pc:spChg>
        <pc:picChg chg="add mod">
          <ac:chgData name="ZIYAN SALEEM" userId="455c117b171cf266" providerId="LiveId" clId="{FE15AC89-B7A8-4C7F-9C8B-2CE03736EBBD}" dt="2023-07-19T09:01:37.746" v="548" actId="14100"/>
          <ac:picMkLst>
            <pc:docMk/>
            <pc:sldMk cId="3564380683" sldId="301"/>
            <ac:picMk id="8" creationId="{DB1CAFEC-4510-9B45-8F27-DCDE605A9067}"/>
          </ac:picMkLst>
        </pc:picChg>
        <pc:picChg chg="add mod">
          <ac:chgData name="ZIYAN SALEEM" userId="455c117b171cf266" providerId="LiveId" clId="{FE15AC89-B7A8-4C7F-9C8B-2CE03736EBBD}" dt="2023-07-19T09:03:17.727" v="555" actId="1076"/>
          <ac:picMkLst>
            <pc:docMk/>
            <pc:sldMk cId="3564380683" sldId="301"/>
            <ac:picMk id="10" creationId="{00524181-2126-041C-EDAD-F4C447AA176A}"/>
          </ac:picMkLst>
        </pc:picChg>
        <pc:picChg chg="del">
          <ac:chgData name="ZIYAN SALEEM" userId="455c117b171cf266" providerId="LiveId" clId="{FE15AC89-B7A8-4C7F-9C8B-2CE03736EBBD}" dt="2023-07-19T09:00:24.462" v="515" actId="21"/>
          <ac:picMkLst>
            <pc:docMk/>
            <pc:sldMk cId="3564380683" sldId="301"/>
            <ac:picMk id="14" creationId="{7F74E798-5122-E4DE-5E69-A400959B80FF}"/>
          </ac:picMkLst>
        </pc:picChg>
        <pc:picChg chg="add mod">
          <ac:chgData name="ZIYAN SALEEM" userId="455c117b171cf266" providerId="LiveId" clId="{FE15AC89-B7A8-4C7F-9C8B-2CE03736EBBD}" dt="2023-07-19T09:09:40.192" v="592" actId="1076"/>
          <ac:picMkLst>
            <pc:docMk/>
            <pc:sldMk cId="3564380683" sldId="301"/>
            <ac:picMk id="16" creationId="{359AC53B-81A2-B33E-6B66-3F02349435D3}"/>
          </ac:picMkLst>
        </pc:picChg>
        <pc:picChg chg="add mod">
          <ac:chgData name="ZIYAN SALEEM" userId="455c117b171cf266" providerId="LiveId" clId="{FE15AC89-B7A8-4C7F-9C8B-2CE03736EBBD}" dt="2023-07-19T09:07:59.509" v="581" actId="1076"/>
          <ac:picMkLst>
            <pc:docMk/>
            <pc:sldMk cId="3564380683" sldId="301"/>
            <ac:picMk id="18" creationId="{B7E9788C-49C8-A7D1-F137-CDE66A1CA126}"/>
          </ac:picMkLst>
        </pc:picChg>
        <pc:picChg chg="add mod">
          <ac:chgData name="ZIYAN SALEEM" userId="455c117b171cf266" providerId="LiveId" clId="{FE15AC89-B7A8-4C7F-9C8B-2CE03736EBBD}" dt="2023-07-19T09:13:07.200" v="650" actId="1076"/>
          <ac:picMkLst>
            <pc:docMk/>
            <pc:sldMk cId="3564380683" sldId="301"/>
            <ac:picMk id="22" creationId="{BF82C3E4-77F3-AB70-A4FE-E90E1A85B72A}"/>
          </ac:picMkLst>
        </pc:picChg>
        <pc:picChg chg="add mod">
          <ac:chgData name="ZIYAN SALEEM" userId="455c117b171cf266" providerId="LiveId" clId="{FE15AC89-B7A8-4C7F-9C8B-2CE03736EBBD}" dt="2023-07-19T09:13:58.522" v="654" actId="1076"/>
          <ac:picMkLst>
            <pc:docMk/>
            <pc:sldMk cId="3564380683" sldId="301"/>
            <ac:picMk id="24" creationId="{4C753A9F-D850-CA03-A154-F33356C5D77E}"/>
          </ac:picMkLst>
        </pc:picChg>
      </pc:sldChg>
      <pc:sldChg chg="addSp delSp modSp add mod ord">
        <pc:chgData name="ZIYAN SALEEM" userId="455c117b171cf266" providerId="LiveId" clId="{FE15AC89-B7A8-4C7F-9C8B-2CE03736EBBD}" dt="2023-07-19T09:29:56.570" v="713" actId="1076"/>
        <pc:sldMkLst>
          <pc:docMk/>
          <pc:sldMk cId="3773979565" sldId="302"/>
        </pc:sldMkLst>
        <pc:spChg chg="mod">
          <ac:chgData name="ZIYAN SALEEM" userId="455c117b171cf266" providerId="LiveId" clId="{FE15AC89-B7A8-4C7F-9C8B-2CE03736EBBD}" dt="2023-07-19T09:29:56.570" v="713" actId="1076"/>
          <ac:spMkLst>
            <pc:docMk/>
            <pc:sldMk cId="3773979565" sldId="302"/>
            <ac:spMk id="11" creationId="{B1B29E87-9C2C-400B-834D-4E4BD6E944D0}"/>
          </ac:spMkLst>
        </pc:spChg>
        <pc:picChg chg="add mod">
          <ac:chgData name="ZIYAN SALEEM" userId="455c117b171cf266" providerId="LiveId" clId="{FE15AC89-B7A8-4C7F-9C8B-2CE03736EBBD}" dt="2023-07-19T09:29:32.185" v="712" actId="931"/>
          <ac:picMkLst>
            <pc:docMk/>
            <pc:sldMk cId="3773979565" sldId="302"/>
            <ac:picMk id="6" creationId="{14C8D589-FA10-5F60-F5AE-F3993BD91039}"/>
          </ac:picMkLst>
        </pc:picChg>
        <pc:picChg chg="del">
          <ac:chgData name="ZIYAN SALEEM" userId="455c117b171cf266" providerId="LiveId" clId="{FE15AC89-B7A8-4C7F-9C8B-2CE03736EBBD}" dt="2023-07-19T09:18:19.675" v="711" actId="21"/>
          <ac:picMkLst>
            <pc:docMk/>
            <pc:sldMk cId="3773979565" sldId="302"/>
            <ac:picMk id="14" creationId="{7F74E798-5122-E4DE-5E69-A400959B80FF}"/>
          </ac:picMkLst>
        </pc:picChg>
      </pc:sldChg>
      <pc:sldChg chg="modSp add mod ord">
        <pc:chgData name="ZIYAN SALEEM" userId="455c117b171cf266" providerId="LiveId" clId="{FE15AC89-B7A8-4C7F-9C8B-2CE03736EBBD}" dt="2023-07-19T09:47:47.437" v="1755" actId="20577"/>
        <pc:sldMkLst>
          <pc:docMk/>
          <pc:sldMk cId="1360113331" sldId="303"/>
        </pc:sldMkLst>
        <pc:spChg chg="mod">
          <ac:chgData name="ZIYAN SALEEM" userId="455c117b171cf266" providerId="LiveId" clId="{FE15AC89-B7A8-4C7F-9C8B-2CE03736EBBD}" dt="2023-07-19T09:38:39.589" v="784" actId="1076"/>
          <ac:spMkLst>
            <pc:docMk/>
            <pc:sldMk cId="1360113331" sldId="303"/>
            <ac:spMk id="2" creationId="{5CE54ABB-4929-4810-950B-2DAEA0A5BAB4}"/>
          </ac:spMkLst>
        </pc:spChg>
        <pc:spChg chg="mod">
          <ac:chgData name="ZIYAN SALEEM" userId="455c117b171cf266" providerId="LiveId" clId="{FE15AC89-B7A8-4C7F-9C8B-2CE03736EBBD}" dt="2023-07-19T09:47:47.437" v="1755" actId="20577"/>
          <ac:spMkLst>
            <pc:docMk/>
            <pc:sldMk cId="1360113331" sldId="303"/>
            <ac:spMk id="7" creationId="{6B35F89A-6CDF-41F7-BD87-18B45BD7330B}"/>
          </ac:spMkLst>
        </pc:spChg>
      </pc:sldChg>
      <pc:sldMasterChg chg="delSldLayout">
        <pc:chgData name="ZIYAN SALEEM" userId="455c117b171cf266" providerId="LiveId" clId="{FE15AC89-B7A8-4C7F-9C8B-2CE03736EBBD}" dt="2023-07-18T03:33:06.178" v="22" actId="47"/>
        <pc:sldMasterMkLst>
          <pc:docMk/>
          <pc:sldMasterMk cId="1928452137" sldId="2147483666"/>
        </pc:sldMasterMkLst>
        <pc:sldLayoutChg chg="del">
          <pc:chgData name="ZIYAN SALEEM" userId="455c117b171cf266" providerId="LiveId" clId="{FE15AC89-B7A8-4C7F-9C8B-2CE03736EBBD}" dt="2023-07-18T03:33:05.381" v="20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ZIYAN SALEEM" userId="455c117b171cf266" providerId="LiveId" clId="{FE15AC89-B7A8-4C7F-9C8B-2CE03736EBBD}" dt="2023-07-18T03:33:06.178" v="22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732" y="4434840"/>
            <a:ext cx="5862080" cy="1122202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3608" y="5571700"/>
            <a:ext cx="4941770" cy="396660"/>
          </a:xfrm>
        </p:spPr>
        <p:txBody>
          <a:bodyPr/>
          <a:lstStyle/>
          <a:p>
            <a:r>
              <a:rPr lang="en-US" dirty="0"/>
              <a:t>- Ziyan Saleem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418"/>
            <a:ext cx="8297636" cy="59892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Table contents AFTER EDA AND FEATURE ENGINEERING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8D589-FA10-5F60-F5AE-F3993BD9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61" y="1920109"/>
            <a:ext cx="10356477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434" y="2895699"/>
            <a:ext cx="4179570" cy="1715531"/>
          </a:xfrm>
        </p:spPr>
        <p:txBody>
          <a:bodyPr/>
          <a:lstStyle/>
          <a:p>
            <a:pPr algn="ctr"/>
            <a:r>
              <a:rPr lang="en-US" dirty="0"/>
              <a:t>Algorithms implemented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288" y="1289404"/>
            <a:ext cx="8421688" cy="1325563"/>
          </a:xfrm>
        </p:spPr>
        <p:txBody>
          <a:bodyPr/>
          <a:lstStyle/>
          <a:p>
            <a:r>
              <a:rPr lang="en-US" dirty="0"/>
              <a:t>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574504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800" dirty="0"/>
              <a:t>- DECISION TREE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09488" y="4546714"/>
            <a:ext cx="4031030" cy="105730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56264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7046" y="3335380"/>
            <a:ext cx="4031030" cy="105730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22627" y="4397698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1430" y="6239514"/>
            <a:ext cx="4031030" cy="105730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288042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Graphic 11" descr="Bar chart with solid fill">
            <a:extLst>
              <a:ext uri="{FF2B5EF4-FFF2-40B4-BE49-F238E27FC236}">
                <a16:creationId xmlns:a16="http://schemas.microsoft.com/office/drawing/2014/main" id="{2203A12E-D29A-0061-BDFD-B3BF144FC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406" y="1623555"/>
            <a:ext cx="614516" cy="614516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2D040192-742D-34E2-73B1-7BB56EE5B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924" y="3276062"/>
            <a:ext cx="710185" cy="710185"/>
          </a:xfrm>
          <a:prstGeom prst="rect">
            <a:avLst/>
          </a:prstGeom>
        </p:spPr>
      </p:pic>
      <p:pic>
        <p:nvPicPr>
          <p:cNvPr id="22" name="Graphic 21" descr="Deciduous tree with solid fill">
            <a:extLst>
              <a:ext uri="{FF2B5EF4-FFF2-40B4-BE49-F238E27FC236}">
                <a16:creationId xmlns:a16="http://schemas.microsoft.com/office/drawing/2014/main" id="{FF74D887-80AA-CA95-7779-9D0B34310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8407" y="2435647"/>
            <a:ext cx="634702" cy="634702"/>
          </a:xfrm>
          <a:prstGeom prst="rect">
            <a:avLst/>
          </a:prstGeom>
        </p:spPr>
      </p:pic>
      <p:pic>
        <p:nvPicPr>
          <p:cNvPr id="24" name="Graphic 23" descr="Network with solid fill">
            <a:extLst>
              <a:ext uri="{FF2B5EF4-FFF2-40B4-BE49-F238E27FC236}">
                <a16:creationId xmlns:a16="http://schemas.microsoft.com/office/drawing/2014/main" id="{855F1D83-523C-48DD-8484-F2DD0FED0A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4081" y="3149949"/>
            <a:ext cx="700465" cy="700465"/>
          </a:xfrm>
          <a:prstGeom prst="rect">
            <a:avLst/>
          </a:prstGeom>
        </p:spPr>
      </p:pic>
      <p:pic>
        <p:nvPicPr>
          <p:cNvPr id="26" name="Graphic 25" descr="Connections with solid fill">
            <a:extLst>
              <a:ext uri="{FF2B5EF4-FFF2-40B4-BE49-F238E27FC236}">
                <a16:creationId xmlns:a16="http://schemas.microsoft.com/office/drawing/2014/main" id="{E76CF4E7-3B69-9DB8-ADFB-3ECB2EAFD7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759" y="4286761"/>
            <a:ext cx="689997" cy="689997"/>
          </a:xfrm>
          <a:prstGeom prst="rect">
            <a:avLst/>
          </a:prstGeom>
        </p:spPr>
      </p:pic>
      <p:pic>
        <p:nvPicPr>
          <p:cNvPr id="28" name="Graphic 27" descr="Social network with solid fill">
            <a:extLst>
              <a:ext uri="{FF2B5EF4-FFF2-40B4-BE49-F238E27FC236}">
                <a16:creationId xmlns:a16="http://schemas.microsoft.com/office/drawing/2014/main" id="{0FBEA83E-04FA-BDF1-0489-EB8DB9EB17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60" y="4015077"/>
            <a:ext cx="615875" cy="615875"/>
          </a:xfrm>
          <a:prstGeom prst="rect">
            <a:avLst/>
          </a:prstGeom>
        </p:spPr>
      </p:pic>
      <p:pic>
        <p:nvPicPr>
          <p:cNvPr id="34" name="Graphic 33" descr="Statistics with solid fill">
            <a:extLst>
              <a:ext uri="{FF2B5EF4-FFF2-40B4-BE49-F238E27FC236}">
                <a16:creationId xmlns:a16="http://schemas.microsoft.com/office/drawing/2014/main" id="{74ED5B07-39CF-3FF2-A4F7-57FF1CD07A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4081" y="2219775"/>
            <a:ext cx="682866" cy="682866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47A21E2-5EF7-1B64-E571-8414EAED43E4}"/>
              </a:ext>
            </a:extLst>
          </p:cNvPr>
          <p:cNvSpPr txBox="1">
            <a:spLocks/>
          </p:cNvSpPr>
          <p:nvPr/>
        </p:nvSpPr>
        <p:spPr>
          <a:xfrm>
            <a:off x="1192618" y="3481133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2800" dirty="0"/>
              <a:t>- RANDOM FOREST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7DA50AA-E02C-B766-17C5-D6A43E1E625F}"/>
              </a:ext>
            </a:extLst>
          </p:cNvPr>
          <p:cNvSpPr txBox="1">
            <a:spLocks/>
          </p:cNvSpPr>
          <p:nvPr/>
        </p:nvSpPr>
        <p:spPr>
          <a:xfrm>
            <a:off x="1654544" y="4367702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2800" dirty="0"/>
              <a:t>- VOTING CLASSIFIER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50CC5E3-3DBF-3EE0-8F81-8E8E3A32690E}"/>
              </a:ext>
            </a:extLst>
          </p:cNvPr>
          <p:cNvSpPr txBox="1">
            <a:spLocks/>
          </p:cNvSpPr>
          <p:nvPr/>
        </p:nvSpPr>
        <p:spPr>
          <a:xfrm>
            <a:off x="6186131" y="238739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2800" dirty="0"/>
              <a:t>- NAÏVE BAYES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3106C91-9843-4E0D-1DDB-BFDE819E8FF3}"/>
              </a:ext>
            </a:extLst>
          </p:cNvPr>
          <p:cNvSpPr txBox="1">
            <a:spLocks/>
          </p:cNvSpPr>
          <p:nvPr/>
        </p:nvSpPr>
        <p:spPr>
          <a:xfrm>
            <a:off x="4718108" y="331356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2800" dirty="0"/>
              <a:t>- KNN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64F5A1D-4738-FD2C-D9F7-3671E7039F90}"/>
              </a:ext>
            </a:extLst>
          </p:cNvPr>
          <p:cNvSpPr txBox="1">
            <a:spLocks/>
          </p:cNvSpPr>
          <p:nvPr/>
        </p:nvSpPr>
        <p:spPr>
          <a:xfrm>
            <a:off x="6871768" y="4136085"/>
            <a:ext cx="4785699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2800" dirty="0"/>
              <a:t>- BAGGING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94" y="501650"/>
            <a:ext cx="8020251" cy="190710"/>
          </a:xfrm>
        </p:spPr>
        <p:txBody>
          <a:bodyPr anchor="ctr">
            <a:noAutofit/>
          </a:bodyPr>
          <a:lstStyle/>
          <a:p>
            <a:r>
              <a:rPr lang="en-US" sz="2200" u="sng" dirty="0"/>
              <a:t>Accuracy score of some of the best models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01F5A-C73D-0AD8-326E-D1852CB0A266}"/>
              </a:ext>
            </a:extLst>
          </p:cNvPr>
          <p:cNvSpPr txBox="1"/>
          <p:nvPr/>
        </p:nvSpPr>
        <p:spPr>
          <a:xfrm>
            <a:off x="-617083" y="116425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VOTING CLASSIFIER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CAFEC-4510-9B45-8F27-DCDE605A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81" y="1626810"/>
            <a:ext cx="3572555" cy="1098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524181-2126-041C-EDAD-F4C447AA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1" y="2990054"/>
            <a:ext cx="2491956" cy="13336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80F640-C9FA-C927-8DDF-248C1B8C9085}"/>
              </a:ext>
            </a:extLst>
          </p:cNvPr>
          <p:cNvSpPr txBox="1"/>
          <p:nvPr/>
        </p:nvSpPr>
        <p:spPr>
          <a:xfrm>
            <a:off x="3048681" y="116425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BAGGING CLASSIFIER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9AC53B-81A2-B33E-6B66-3F0234943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619" y="2990054"/>
            <a:ext cx="2598847" cy="133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E9788C-49C8-A7D1-F137-CDE66A1CA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19" y="1693916"/>
            <a:ext cx="3311901" cy="109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7FCC2C-7CA8-97F1-A725-D456A8141D50}"/>
              </a:ext>
            </a:extLst>
          </p:cNvPr>
          <p:cNvSpPr txBox="1"/>
          <p:nvPr/>
        </p:nvSpPr>
        <p:spPr>
          <a:xfrm>
            <a:off x="6582454" y="1164257"/>
            <a:ext cx="6404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DECISION TREE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82C3E4-77F3-AB70-A4FE-E90E1A85B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524" y="1658551"/>
            <a:ext cx="3372276" cy="10347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753A9F-D850-CA03-A154-F33356C5D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7520" y="3007076"/>
            <a:ext cx="2599200" cy="11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C556BC1-26BA-CC74-D29F-2F718936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29070" y="531319"/>
            <a:ext cx="7298938" cy="437762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6A4EAD-265F-BBE3-9767-238F4311D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946294" flipV="1">
            <a:off x="6134551" y="1605511"/>
            <a:ext cx="5431971" cy="65801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</a:t>
            </a:r>
          </a:p>
          <a:p>
            <a:pPr algn="just"/>
            <a:r>
              <a:rPr lang="en-IN" dirty="0"/>
              <a:t>  </a:t>
            </a:r>
          </a:p>
          <a:p>
            <a:pPr algn="just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59" y="4156405"/>
            <a:ext cx="3751503" cy="1325563"/>
          </a:xfrm>
        </p:spPr>
        <p:txBody>
          <a:bodyPr/>
          <a:lstStyle/>
          <a:p>
            <a:pPr algn="ctr"/>
            <a:r>
              <a:rPr lang="en-US" dirty="0"/>
              <a:t>ACCURACY SCORE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5205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5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316092"/>
            <a:ext cx="8421688" cy="1325563"/>
          </a:xfrm>
        </p:spPr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5836" y="1431133"/>
            <a:ext cx="8866130" cy="45204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this project we used some statistical and ML models to predict if a person will show up to medical appointment or not using python on jupyter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Dataset we used for this particular project was ‘KaggleV2-May-2016’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best accuracy we got was on bagging classifier which was 76% , but the model was overfitting , the next best model without overfitting we got was on voting classifier which was 70%.This was the best we could do with this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With better dataset and implementing some Deep learning models we may be able to create a good model for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That would help us predicting the showing up way better than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These model will help the health industry to save their time and give out </a:t>
            </a:r>
            <a:r>
              <a:rPr lang="en-US" sz="2200"/>
              <a:t>appointments accordingly.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39491" y="3834605"/>
            <a:ext cx="2882475" cy="199786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1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2589601"/>
            <a:ext cx="3171825" cy="1325563"/>
          </a:xfrm>
        </p:spPr>
        <p:txBody>
          <a:bodyPr/>
          <a:lstStyle/>
          <a:p>
            <a:r>
              <a:rPr lang="en-ZA" dirty="0"/>
              <a:t>THANK YOU</a:t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929" y="362745"/>
            <a:ext cx="8421688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5836" y="1431133"/>
            <a:ext cx="8866130" cy="45204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People not showing up for their medical appointments is effecting the smooth running of health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Taking appointment and not showing up for it results in wasting of both time and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study compare the accuracy of various machine learning algorithms in predicting people showing up for medical appointments.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These algorithms include Logistic Regression  , Decision Trees , Random Forest , KNN , Naïve Bayes , Ensemble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Predicting will be challenging as the accuracy of the prediction completely depends on the dataset so we need to be focused on data wrangling , EDA , Feature engineering and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39491" y="3834605"/>
            <a:ext cx="2882475" cy="199786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6A4EAD-265F-BBE3-9767-238F4311D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946294" flipV="1">
            <a:off x="6134551" y="1605511"/>
            <a:ext cx="5431971" cy="65801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</a:t>
            </a:r>
          </a:p>
          <a:p>
            <a:pPr algn="just"/>
            <a:r>
              <a:rPr lang="en-IN" dirty="0"/>
              <a:t>  </a:t>
            </a:r>
          </a:p>
          <a:p>
            <a:pPr algn="just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5205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CRISP DM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556BC1-26BA-CC74-D29F-2F718936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20" y="1099797"/>
            <a:ext cx="4373081" cy="40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3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Table contents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74E798-5122-E4DE-5E69-A400959B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0665"/>
            <a:ext cx="10440880" cy="25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929" y="362745"/>
            <a:ext cx="8421688" cy="1325563"/>
          </a:xfrm>
        </p:spPr>
        <p:txBody>
          <a:bodyPr/>
          <a:lstStyle/>
          <a:p>
            <a:r>
              <a:rPr lang="en-US" dirty="0"/>
              <a:t>Steps followed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5836" y="1431133"/>
            <a:ext cx="8866130" cy="45204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Performed EDA and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Treated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Did bi-variate analysis according to the features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Derived new columns from the existing one , which would help creating the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Converted Categorical features to continuous using LabelEncoder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Standardized the data using standard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Used SMOTE to oversample the data to balance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Arial"/>
              </a:rPr>
              <a:t>Different machine learning algorithms and hyperparameter tunings were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Arial"/>
              </a:rPr>
              <a:t>At each stage, a very in depth analysis were made while choosing the algorithms and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Compared the accuracy of each model.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39491" y="3834605"/>
            <a:ext cx="2882475" cy="199786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434" y="2895699"/>
            <a:ext cx="4179570" cy="1715531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924E6-FD35-3987-3F00-A9CC3DF6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42" y="1148848"/>
            <a:ext cx="4785825" cy="319055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341" y="854318"/>
            <a:ext cx="4785826" cy="36512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Data distribution across Y-VARIABLE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88EA83-D3BC-917D-9310-8736AC62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35" y="2692141"/>
            <a:ext cx="4956992" cy="35407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5862D7-37A5-3DA0-7B97-6836FD71B96B}"/>
              </a:ext>
            </a:extLst>
          </p:cNvPr>
          <p:cNvSpPr txBox="1"/>
          <p:nvPr/>
        </p:nvSpPr>
        <p:spPr>
          <a:xfrm>
            <a:off x="6532013" y="2068677"/>
            <a:ext cx="464664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latin typeface="+mj-lt"/>
              </a:rPr>
              <a:t>HISTOGRAM ON GENDER VS NO-SHOW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278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6FA838-04E8-BE21-97AA-47723636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13" y="3676752"/>
            <a:ext cx="4007022" cy="2862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58B6F2-F672-4815-F24A-C05618EC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467" y="3676753"/>
            <a:ext cx="4007022" cy="2862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1EA1B-C831-67EC-0908-92B288D06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02" y="1048473"/>
            <a:ext cx="3986639" cy="2847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340" y="614073"/>
            <a:ext cx="4473059" cy="200041"/>
          </a:xfrm>
        </p:spPr>
        <p:txBody>
          <a:bodyPr anchor="ctr">
            <a:noAutofit/>
          </a:bodyPr>
          <a:lstStyle/>
          <a:p>
            <a:r>
              <a:rPr lang="en-US" sz="2000" dirty="0"/>
              <a:t>FEW MORE CHARTS FOR BETTER DATA UNDERSTANDING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862D7-37A5-3DA0-7B97-6836FD71B96B}"/>
              </a:ext>
            </a:extLst>
          </p:cNvPr>
          <p:cNvSpPr txBox="1"/>
          <p:nvPr/>
        </p:nvSpPr>
        <p:spPr>
          <a:xfrm>
            <a:off x="6532013" y="2068677"/>
            <a:ext cx="46466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latin typeface="+mj-lt"/>
              </a:rPr>
              <a:t> </a:t>
            </a:r>
            <a:endParaRPr lang="en-IN" sz="25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5B710-6754-81FC-A891-E53DF7FDE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171" y="1048474"/>
            <a:ext cx="3985200" cy="2846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7E2A1C-CAB0-03A3-BF2F-9267A3E61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487" y="1048473"/>
            <a:ext cx="3985385" cy="28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1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BE3718-95F2-B6C7-CD92-4F4A49A9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63" y="242411"/>
            <a:ext cx="4283999" cy="3060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Medical Appointments  showing up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340" y="614073"/>
            <a:ext cx="4473059" cy="200041"/>
          </a:xfrm>
        </p:spPr>
        <p:txBody>
          <a:bodyPr anchor="ctr">
            <a:no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862D7-37A5-3DA0-7B97-6836FD71B96B}"/>
              </a:ext>
            </a:extLst>
          </p:cNvPr>
          <p:cNvSpPr txBox="1"/>
          <p:nvPr/>
        </p:nvSpPr>
        <p:spPr>
          <a:xfrm>
            <a:off x="6532013" y="2068677"/>
            <a:ext cx="46466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latin typeface="+mj-lt"/>
              </a:rPr>
              <a:t> </a:t>
            </a:r>
            <a:endParaRPr lang="en-IN" sz="25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897C-A694-3E2E-1522-EEE0A0D3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35" y="212461"/>
            <a:ext cx="4284000" cy="30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D02D50-BFB3-B4B0-39C6-FD51E3809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063" y="3326300"/>
            <a:ext cx="4284000" cy="30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142922-8B40-AE13-DCEB-1D00CD25D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335" y="3308471"/>
            <a:ext cx="4284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0320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201</TotalTime>
  <Words>560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Monoline</vt:lpstr>
      <vt:lpstr>Medical Appointments  showing up Prediction</vt:lpstr>
      <vt:lpstr>Introduction</vt:lpstr>
      <vt:lpstr>Methodology</vt:lpstr>
      <vt:lpstr>Table contents</vt:lpstr>
      <vt:lpstr>Steps followed</vt:lpstr>
      <vt:lpstr>Data Visualization </vt:lpstr>
      <vt:lpstr>Data distribution across Y-VARIABLE</vt:lpstr>
      <vt:lpstr>FEW MORE CHARTS FOR BETTER DATA UNDERSTANDING</vt:lpstr>
      <vt:lpstr> </vt:lpstr>
      <vt:lpstr>Table contents AFTER EDA AND FEATURE ENGINEERING</vt:lpstr>
      <vt:lpstr>Algorithms implemented </vt:lpstr>
      <vt:lpstr>- Logistic regression</vt:lpstr>
      <vt:lpstr>Accuracy score of some of the best models</vt:lpstr>
      <vt:lpstr>ACCURACY SCORE COMPARISON</vt:lpstr>
      <vt:lpstr>Conclusion and 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Appointments  showing up Prediction</dc:title>
  <dc:creator>ZIYAN SALEEM</dc:creator>
  <cp:lastModifiedBy>ZIYAN SALEEM</cp:lastModifiedBy>
  <cp:revision>1</cp:revision>
  <dcterms:created xsi:type="dcterms:W3CDTF">2023-07-18T01:43:14Z</dcterms:created>
  <dcterms:modified xsi:type="dcterms:W3CDTF">2023-07-19T09:47:49Z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