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Proxima Nova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8d18fccb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8d18fccb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8d18fccb3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8d18fccb3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SVD </a:t>
            </a:r>
            <a:r>
              <a:rPr lang="en" sz="1500">
                <a:solidFill>
                  <a:srgbClr val="040C28"/>
                </a:solidFill>
              </a:rPr>
              <a:t>constructs a matrix with the row of users and columns of items and the elements are given by the users' ratings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. Singular value decomposition decomposes a matrix into three other matrices and extracts the factors from the factorization of a high-level (user-item-rating) matrix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8d18fccb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8d18fccb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Simple Recommender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Cosine similarity —Count vector—Tf - idf vectorizer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8d18fccb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8d18fccb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8d18fccb3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8d18fccb3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8d18fccb3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8d18fccb3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8d18fccb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8d18fccb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8d18fccb3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8d18fccb3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8d18fccb3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8d18fccb3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8d18fccb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8d18fccb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8d18fccb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8d18fccb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8d18fccb3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8d18fccb3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8d18fccb3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8d18fccb3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8d18fccb3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8d18fccb3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8d18fccb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8d18fccb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8d18fccb3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8d18fccb3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8d18fccb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8d18fccb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8d18fccb3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8d18fccb3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lens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Dataset—--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, Ratings , cast and crew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8d18fccb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8d18fccb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8d18fccb3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8d18fccb3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of them are english movies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comes french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8d18fccb3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8d18fccb3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few adult movies are in this dataset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Recommendation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Ziyan Saleem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28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System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144350" y="1745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Filtering</a:t>
            </a:r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233475" y="1281625"/>
            <a:ext cx="8742600" cy="24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Collaborative filtering is a technique that can filter out items that a user might like on the basis of reactions by similar users.It works by searching a large group of people and finding a smaller set of users with tastes similar to a particular user. It looks at the items they like and combines them to create a ranked list of suggestions</a:t>
            </a:r>
            <a:endParaRPr sz="24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144350" y="1745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Based Recommender System(CBRS)</a:t>
            </a:r>
            <a:endParaRPr/>
          </a:p>
        </p:txBody>
      </p:sp>
      <p:sp>
        <p:nvSpPr>
          <p:cNvPr id="125" name="Google Shape;125;p24"/>
          <p:cNvSpPr txBox="1"/>
          <p:nvPr/>
        </p:nvSpPr>
        <p:spPr>
          <a:xfrm>
            <a:off x="532325" y="1387250"/>
            <a:ext cx="8229000" cy="22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20212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CBRS mainly works by analyzing the features of an item preferred by a user and tries to identify the similarity between them. The preference of user is calculated based on his/her choice in the past. Similar items are identified based on the characteristics of compared items</a:t>
            </a:r>
            <a:endParaRPr sz="24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144350" y="1745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based &amp; Collaborative Filtering</a:t>
            </a:r>
            <a:endParaRPr/>
          </a:p>
        </p:txBody>
      </p:sp>
      <p:sp>
        <p:nvSpPr>
          <p:cNvPr id="131" name="Google Shape;131;p25"/>
          <p:cNvSpPr txBox="1"/>
          <p:nvPr/>
        </p:nvSpPr>
        <p:spPr>
          <a:xfrm>
            <a:off x="532325" y="1387250"/>
            <a:ext cx="8229000" cy="22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025" y="933750"/>
            <a:ext cx="7046526" cy="37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144350" y="1745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Hybrid</a:t>
            </a:r>
            <a:endParaRPr sz="3200"/>
          </a:p>
        </p:txBody>
      </p:sp>
      <p:sp>
        <p:nvSpPr>
          <p:cNvPr id="138" name="Google Shape;138;p26"/>
          <p:cNvSpPr txBox="1"/>
          <p:nvPr/>
        </p:nvSpPr>
        <p:spPr>
          <a:xfrm>
            <a:off x="389100" y="1228050"/>
            <a:ext cx="8365800" cy="26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339150" y="832775"/>
            <a:ext cx="4611600" cy="37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144350" y="1745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</a:t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389100" y="1228050"/>
            <a:ext cx="8365800" cy="26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We see that each method has its strength. It would be best if we can combine all those strengths and provide a better recommendation. This idea leads us to another improvement of the recommendation, which is the hybrid method. For example, we can combine the content-based and collaborative filtering recommendations together to leverage both domain features.</a:t>
            </a:r>
            <a:endParaRPr sz="34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28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144350" y="1745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Collaborative Filtering</a:t>
            </a:r>
            <a:endParaRPr dirty="0"/>
          </a:p>
        </p:txBody>
      </p:sp>
      <p:sp>
        <p:nvSpPr>
          <p:cNvPr id="156" name="Google Shape;156;p29"/>
          <p:cNvSpPr txBox="1"/>
          <p:nvPr/>
        </p:nvSpPr>
        <p:spPr>
          <a:xfrm>
            <a:off x="144350" y="1911600"/>
            <a:ext cx="7805100" cy="13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144350" y="2571750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Hybrid filtering</a:t>
            </a:r>
            <a:endParaRPr dirty="0"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950" y="259150"/>
            <a:ext cx="3534399" cy="20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638" y="2841675"/>
            <a:ext cx="3437037" cy="20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28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&amp;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144350" y="1745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</a:t>
            </a:r>
            <a:endParaRPr sz="2600"/>
          </a:p>
        </p:txBody>
      </p:sp>
      <p:sp>
        <p:nvSpPr>
          <p:cNvPr id="170" name="Google Shape;170;p31"/>
          <p:cNvSpPr txBox="1"/>
          <p:nvPr/>
        </p:nvSpPr>
        <p:spPr>
          <a:xfrm>
            <a:off x="376925" y="924050"/>
            <a:ext cx="8538600" cy="3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These recommendation system helps us in recommending movies according to the users.</a:t>
            </a:r>
            <a:endParaRPr sz="1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We Used 4 types of recommendation system on MovieLens dataset in this thesis.</a:t>
            </a:r>
            <a:endParaRPr sz="1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Content based recommendation system was done by Calculating cosine similarity, taking in consideration of genres , cast and crew.</a:t>
            </a:r>
            <a:endParaRPr sz="1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Collaborative Filtering was done by considering the similar users and watch history.</a:t>
            </a:r>
            <a:endParaRPr sz="1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The accuracy was calculated by RMSE.</a:t>
            </a:r>
            <a:endParaRPr sz="1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Hybrid was done by Considering both Content based And Collaborative Filtering recommender system.</a:t>
            </a:r>
            <a:endParaRPr sz="1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Outline</a:t>
            </a:r>
            <a:endParaRPr sz="400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481900"/>
            <a:ext cx="8520600" cy="32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798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80"/>
              <a:buChar char="●"/>
            </a:pPr>
            <a:r>
              <a:rPr lang="en" sz="1879"/>
              <a:t>Introduction to Movie recommendation system</a:t>
            </a:r>
            <a:endParaRPr sz="1879"/>
          </a:p>
          <a:p>
            <a:pPr marL="457200" lvl="0" indent="-34798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80"/>
              <a:buChar char="●"/>
            </a:pPr>
            <a:r>
              <a:rPr lang="en" sz="1879"/>
              <a:t>Sample Data</a:t>
            </a:r>
            <a:endParaRPr sz="1879"/>
          </a:p>
          <a:p>
            <a:pPr marL="457200" marR="1952038" lvl="0" indent="-34798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80"/>
              <a:buChar char="●"/>
            </a:pPr>
            <a:r>
              <a:rPr lang="en" sz="1879"/>
              <a:t>Data Exploration</a:t>
            </a:r>
            <a:endParaRPr sz="1879"/>
          </a:p>
          <a:p>
            <a:pPr marL="457200" lvl="0" indent="-34798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80"/>
              <a:buChar char="●"/>
            </a:pPr>
            <a:r>
              <a:rPr lang="en" sz="1879"/>
              <a:t>Recommendation systems</a:t>
            </a:r>
            <a:endParaRPr sz="1879"/>
          </a:p>
          <a:p>
            <a:pPr marL="914400" lvl="1" indent="-34798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80"/>
              <a:buChar char="○"/>
            </a:pPr>
            <a:r>
              <a:rPr lang="en" sz="1879"/>
              <a:t>Content Based</a:t>
            </a:r>
            <a:endParaRPr sz="1879"/>
          </a:p>
          <a:p>
            <a:pPr marL="914400" lvl="1" indent="-34798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80"/>
              <a:buChar char="○"/>
            </a:pPr>
            <a:r>
              <a:rPr lang="en" sz="1879"/>
              <a:t>Collaborative filtering</a:t>
            </a:r>
            <a:endParaRPr sz="1879"/>
          </a:p>
          <a:p>
            <a:pPr marL="914400" lvl="1" indent="-34798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80"/>
              <a:buChar char="○"/>
            </a:pPr>
            <a:r>
              <a:rPr lang="en" sz="1879"/>
              <a:t>Hybrid</a:t>
            </a:r>
            <a:endParaRPr sz="1879"/>
          </a:p>
          <a:p>
            <a:pPr marL="457200" lvl="0" indent="-34798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80"/>
              <a:buChar char="●"/>
            </a:pPr>
            <a:r>
              <a:rPr lang="en" sz="1879"/>
              <a:t>Summary and Future work</a:t>
            </a:r>
            <a:endParaRPr sz="1879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endParaRPr sz="1879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body" idx="1"/>
          </p:nvPr>
        </p:nvSpPr>
        <p:spPr>
          <a:xfrm>
            <a:off x="144350" y="1745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References</a:t>
            </a:r>
            <a:endParaRPr sz="2600"/>
          </a:p>
        </p:txBody>
      </p:sp>
      <p:sp>
        <p:nvSpPr>
          <p:cNvPr id="181" name="Google Shape;181;p33"/>
          <p:cNvSpPr txBox="1"/>
          <p:nvPr/>
        </p:nvSpPr>
        <p:spPr>
          <a:xfrm>
            <a:off x="389100" y="1228050"/>
            <a:ext cx="8538600" cy="26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Implementation and Evaluation of Movie Recommender Systems Using Collaborative Filtering - Salam Salloum and Dananjaya Rajamanthri</a:t>
            </a:r>
            <a:endParaRPr sz="1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 personalised movie recommendation system based on collaborative filtering -V. Subramaniyaswamy*, R. Logesh, M. Chandrashekhar and Anirudh Challa </a:t>
            </a:r>
            <a:endParaRPr sz="1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Movie Recommendation System Using Collaborative Filtering - Ching-Seh (Mike) Wu , Deepti Garg</a:t>
            </a:r>
            <a:endParaRPr sz="1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28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Movie Recommendation System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144350" y="1745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Movie Recommendation System?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532325" y="1911600"/>
            <a:ext cx="7805100" cy="13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20212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The primary goal of movie recommendation systems is to filter and predict only those movies that a corresponding user is most likely to want to watch. </a:t>
            </a:r>
            <a:endParaRPr sz="24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28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144350" y="1745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337775" y="934175"/>
            <a:ext cx="7805100" cy="3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13" y="1029713"/>
            <a:ext cx="8214174" cy="30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28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144350" y="1745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they saying?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337775" y="934175"/>
            <a:ext cx="7805100" cy="3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938" y="751900"/>
            <a:ext cx="6578775" cy="39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144350" y="1745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I watch this?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337775" y="934175"/>
            <a:ext cx="7805100" cy="3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934175"/>
            <a:ext cx="6477000" cy="37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Microsoft Office PowerPoint</Application>
  <PresentationFormat>On-screen Show (16:9)</PresentationFormat>
  <Paragraphs>59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Proxima Nova</vt:lpstr>
      <vt:lpstr>Arial</vt:lpstr>
      <vt:lpstr>Spearmint</vt:lpstr>
      <vt:lpstr>Movie Recommendation  System</vt:lpstr>
      <vt:lpstr>Outline</vt:lpstr>
      <vt:lpstr>Introduction to Movie Recommendation System</vt:lpstr>
      <vt:lpstr>PowerPoint Presentation</vt:lpstr>
      <vt:lpstr>Sample Data</vt:lpstr>
      <vt:lpstr>PowerPoint Presentation</vt:lpstr>
      <vt:lpstr>Data exploration</vt:lpstr>
      <vt:lpstr>PowerPoint Presentation</vt:lpstr>
      <vt:lpstr>PowerPoint Presentation</vt:lpstr>
      <vt:lpstr>Recommendation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Summary &amp; Future work</vt:lpstr>
      <vt:lpstr>PowerPoint Presentation</vt:lpstr>
      <vt:lpstr>Questions?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 System</dc:title>
  <cp:lastModifiedBy>ZIYAN SALEEM</cp:lastModifiedBy>
  <cp:revision>1</cp:revision>
  <dcterms:modified xsi:type="dcterms:W3CDTF">2023-09-28T03:14:38Z</dcterms:modified>
</cp:coreProperties>
</file>