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1" r:id="rId4"/>
    <p:sldId id="257" r:id="rId5"/>
    <p:sldId id="259" r:id="rId6"/>
    <p:sldId id="266" r:id="rId7"/>
    <p:sldId id="267" r:id="rId8"/>
    <p:sldId id="268" r:id="rId9"/>
    <p:sldId id="270" r:id="rId10"/>
    <p:sldId id="258" r:id="rId11"/>
    <p:sldId id="271" r:id="rId12"/>
    <p:sldId id="262" r:id="rId13"/>
    <p:sldId id="273" r:id="rId14"/>
    <p:sldId id="260" r:id="rId15"/>
    <p:sldId id="274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10-07T10:20:20.8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6526 10672 0,'-35'52'32,"0"-16"77,35-1-109,-35 18 16,17-18-16,0 0 15,1 1-15,-1 34 16,0-17-1,18-17-15,-35-19 16,35 1-16,0 35 16,0-36-16,0 1 31,-35 17-31,35 1 16,0-19-16,0 18 15,0-17 16,0 0-31,0-1 16,0 1-16,0 0 16,17-1-16,36 19 15,-35-36 1,17 0-16,1 35 16,-19-35-1,18 0 1,1 17-16,-19 1 15,19-18-15,-1 0 16,0 35 0,1-35-16,-1 18 0,18 0 15,35-1-15,0-17 16,0 18-16,-17 0 16,-18-18-16,0 17 15,0-17-15,-36 0 16,19 0-16,16 0 31,-16 0-31,-1 0 16,36-17-16,-1-19 15,-35-17 1,54 0-16,-54 36 16,35-36-16,-17 18 15,-35 17-15,0-35 16,-18 0-16,17 18 15,-17 17-15,0 1 16,0-1-16,0-17 16,0 17-1,0 0 1,0 1-16,-17-36 16,-1 35-16,-17-35 15,-18-17-15,17 17 16,-16 18-16,34-1 15,0 19-15,1-19 16,-1 36-16,18-17 16,-35-1-16,35-17 15,-53 17-15,18 1 16,-1-1-16,1 0 16,0 1-16,17 17 15,0-18-15,1 18 31,-1 0-15,1 0 0,-1 0-1,-17 0 1,17 0 0,0 0-16,1 0 15,-1 0 48,0 0-48</inkml:trace>
  <inkml:trace contextRef="#ctx0" brushRef="#br0" timeOffset="3614.89">3651 3687 0,'-17'-18'0</inkml:trace>
  <inkml:trace contextRef="#ctx0" brushRef="#br0" timeOffset="5447.33">6050 7232 0,'0'-18'125,"0"1"-109,18 17-1,-1 0 1,1 0 0,-18-18-1,18 18-15,17 0 16,0-18 46,-17 18-62,0 0 32,-1 0-32</inkml:trace>
  <inkml:trace contextRef="#ctx0" brushRef="#br0" timeOffset="17183.49">9402 6809 0,'0'35'0,"0"0"15,0 18-15,0 0 16,0-35-1,0 17-15,0-17 16,0-1 0,17-17 31,1 0-47,35 0 15,-36-35 1,1 0-1,17-1-15,-35 1 16,36 0-16,-36 17 16,0 1-1,0 69 63,0 1-78,17 0 16,1-35 0,-18 0-16,17-18 62,19 0-31,-19-18-31,19 0 16,-36-17-16,0 17 16,17 1-1</inkml:trace>
  <inkml:trace contextRef="#ctx0" brushRef="#br0" timeOffset="17735.21">9790 6738 0,'35'0'31,"53"0"-16,-17 0-15,-1 0 16,-35 0-16,1 0 16,-19 0-16,1 0 15</inkml:trace>
  <inkml:trace contextRef="#ctx0" brushRef="#br0" timeOffset="18089.55">10037 6756 0,'-18'17'31,"18"19"-31,0-1 15,0 18 1,-35-36 0,35 1-16</inkml:trace>
  <inkml:trace contextRef="#ctx0" brushRef="#br0" timeOffset="18478">10319 6932 0,'35'0'31,"-35"18"-15,18 17-16,-18 18 16,17-18-16,-17-17 15,0-1-15,18-17 16,0 0 46,-1 0-62</inkml:trace>
  <inkml:trace contextRef="#ctx0" brushRef="#br0" timeOffset="18991.87">10566 6950 0,'0'0'16,"-18"0"-16,-35 17 15,0-17 1,18 36-16,-18-19 15,0 1-15,35-18 16,18 18 0,-17-18 15,-1 0-31,1 17 16,-36 1-16,35-1 15,-17 1 1</inkml:trace>
  <inkml:trace contextRef="#ctx0" brushRef="#br0" timeOffset="19583.5">10689 7073 0,'35'0'15,"-17"-17"1,17 17-16,1-18 16,-1 18-16,-17 0 15,34-18-15,19 18 16,-18 0-16,-35 0 15,-1-17 1</inkml:trace>
  <inkml:trace contextRef="#ctx0" brushRef="#br0" timeOffset="19895.3">10989 6862 0,'0'17'16,"-18"18"-1,18 18-15,0-17 16,0 17-16,-17-36 16,17 18-16,0-17 15,-18 0-15,18-1 16,0-34 46</inkml:trace>
  <inkml:trace contextRef="#ctx0" brushRef="#br0" timeOffset="20665.38">11113 7003 0,'0'0'0,"-18"70"16,18-35-1,-18 1 1,36-89 93,-18 35-109,35 1 16,-35-1-16,18 18 16,-1-18-1,19 1 1,-19 17-16,1 0 47,0 0-16,-1 0 0,-17 17-15,0 1 0,0 17-1,-17 0 1,-1-17-1,0-18 1,1 0 0,-19 0-1,19 0 1,-1 0-16,1 18 16,-1-18 46,0 0-46</inkml:trace>
  <inkml:trace contextRef="#ctx0" brushRef="#br0" timeOffset="21144.15">11060 6720 0,'0'53'47,"0"0"-47,0 18 15,0-36-15,0 0 16,0 1-16,0-19 16,0 19-16,0-19 15,0 1 1,0-1-16</inkml:trace>
  <inkml:trace contextRef="#ctx0" brushRef="#br0" timeOffset="24614.25">6156 7161 0,'18'0'187,"35"0"-171,-18 0 0,0 0-16,18 0 15,-35 0-15,17 0 32,-17 0 77,-1 0-93,1 0-16,-1 0 15,1 0 1,35 0 15,-35 0-31,-1 0 16,1 0-16,17 0 15,1 0 392,-1 0-392,0 0 1,36 0-1</inkml:trace>
  <inkml:trace contextRef="#ctx0" brushRef="#br0" timeOffset="47503.25">2981 10636 0,'-18'18'78,"18"0"-78,0 52 15,-17-35-15,17 36 16,0-18-16,0 0 16,-18 17-16,18-17 15,-35 18-15,35-18 16,-18 17-16,18-17 16,0-18-16,-17 18 15,17 0-15,0 0 16,0-35-16,0-1 15</inkml:trace>
  <inkml:trace contextRef="#ctx0" brushRef="#br0" timeOffset="48830.42">2611 11518 0,'0'18'78,"17"17"-62,1-17-16,17 17 16,-17 36-16,-1-18 15,1-18-15,0-18 16,-1 1-16,1 0 15,0-18 95,17-36-95,-17 19 1,-1-1-16,36-17 16,-18 0-1,-17-1-15,35 36 16,-35-17-16,-18-1 16,17 18 109,1-18-110,-18-17 1</inkml:trace>
  <inkml:trace contextRef="#ctx0" brushRef="#br0" timeOffset="54718.71">13776 14058 0,'-35'0'62,"35"53"-62,0 0 16,0-18-16,-18 18 15,18-17-15,0-1 16,0 0-16,0 0 16,0 18-16,0-17 15,0-1-15,0 0 16,0 0-16,0 1 15,0-19 32,0 1-31,0 0-16,-18 17 16,18-18-16,-17 19 15,17-19 1,0 36-16,0-35 15,-18-18-15,18 18 16,0-1 0,0 1 93,18-18-93,17 35-16,-17-35 15,35 0-15,-36 0 16,36 0-16,0 0 16,-18 0-16,1 0 15,-19 0-15,1 0 16,0 0-16,17 0 62,0 0-46,0 0 0,1 0-1,-19 0 1,1 0-1,0 0 1,-1 0-16,1 0 16,0 0-1,-1 0 1,1-17 31,-18-19-32,0 19-15,35-54 16,-35 36-16,0-36 16,0 36-16,0 0 15,35-1-15,-35 1 16,18-18-16,-18 18 16,35-18-16,-35 18 15,0-36-15,0 36 16,0-18-1,18 18-15,0 17 0,-18 0 16,35-17-16,-35 0 31,0 17-15,0-17-16,17 0 16,1 17-16,-18 0 15,0 1-15,0-19 16,0 19-16,0-1 15,0 1-15,0-1 16,0-17-16,0 17 16,0-17-1,0 17 1,0 0 140,-18 18-140,-17 0 15,18 18-15,-1-18-16,0 0 15,-35 18-15,36-18 16,-19 17 0,19-17-16,-18 18 15,17-18 1,0 0-1,1 0-15,-1 18 16,-35-1-16,35-17 16,-17 0-1,35 18-15,-18-18 16,-17 18 0,0-18 15,0 17 0,17-17-15,0 0 15,1 0-31,-1 18 16,0-18-1,1 0-15,-1 0 16,-17 0-1,17 0 17,1 0-32,-1 17 47,0 1 140,18 35-187,0-18 16,0 1-16,0 16 15,0-34-15,0 17 16,0 1-16,0-1 16,0 18-16,0-18 15,0 0-15,0 18 16,0-17-16,0-1 15,0-17-15,0-1 16</inkml:trace>
  <inkml:trace contextRef="#ctx0" brushRef="#br1" timeOffset="84270.5">6773 9613 0,'0'-17'110,"18"17"-79,17 0-31,1 0 16,-19 0-1,1 0 1,17-36 46,-17 36-62,17 0 16,0 0-16,-17 0 16</inkml:trace>
  <inkml:trace contextRef="#ctx0" brushRef="#br1" timeOffset="85014.4">6809 9578 0,'-18'18'47,"18"-1"-47,0 1 16,0 17-16,0-17 16,0 17-1,0-17-15,0 35 16,0-18-1,0-17-15,0-1 16,0 1-16,0 17 16,0-17 31,18-18-32,17 0-15,35 0 16,-17 0-16,-17 0 15,17 0-15,-18 0 16,-35-36 125</inkml:trace>
  <inkml:trace contextRef="#ctx0" brushRef="#br1" timeOffset="85534.64">7497 9454 0,'0'36'47,"0"34"-47,0 1 15,0 17-15,0-17 16,0-18 0,0-18-16,0-18 15,0 1-15,0 0 125</inkml:trace>
  <inkml:trace contextRef="#ctx0" brushRef="#br1" timeOffset="86574.53">7938 9596 0,'0'-36'47,"17"36"-47,1 0 16,-1 0-1,1 0 16,0 0-15,-1 0-16,19 0 0,-19 0 16,1 0-16,0 0 15,-1 0 1,-17 18 187,0 35-203,-17-18 16,17 0-1,-36 1-15,36-19 32,0 1-17,0 0-15,0 17 16,0-17-16,-17-1 15,-1-17-15,0 18 47,-17-1-31,0-17 15</inkml:trace>
  <inkml:trace contextRef="#ctx0" brushRef="#br1" timeOffset="88542.84">6791 10954 0,'-18'0'109,"1"-18"-109,-1 18 0,0 0 63,1 0-63,-1 0 15,-17 0 63,17 18-78,1-1 16,-1 19-16,18-1 16,0-17-1,0-1-15,0 19 16,0-19 15,0 1-15,0-1-1,0 1 1,18-18 47,17 0-48,-17 0 1,-1 0-1,-17-53-15,0 18 16,0 17-16,18-17 16,-1 0-16,-17 17 15,36-17-15,-36 70 188,0 53-188,35 0 15,-17-35-15,17 0 0,0 0 16,-17-35-16,-1-1 16</inkml:trace>
  <inkml:trace contextRef="#ctx0" brushRef="#br1" timeOffset="89470.81">7108 11324 0,'0'18'93,"0"-1"-93,0 1 16,0 0-16,0 17 16,-35 0-16,35-17 15,0 0 1,0-1-1,0 1-15,0-1 63,18-17-32,-1 0-15,-17-17-16,0-71 15</inkml:trace>
  <inkml:trace contextRef="#ctx0" brushRef="#br1" timeOffset="90095.39">7003 10724 0,'17'0'78,"1"0"-62,0 0 15,-1 0-15,1 0-16,-1 0 15,1 0-15,0 18 16</inkml:trace>
  <inkml:trace contextRef="#ctx0" brushRef="#br1" timeOffset="90751.4">7073 10760 0,'-35'0'31,"35"17"-15,0 1-16,-18 0 15,18-1-15,0 1 16,0 17-1,0-17 1,0 17 0,0-17 46,18-18-46,0 0-1,-1 0-15,18 0 16</inkml:trace>
  <inkml:trace contextRef="#ctx0" brushRef="#br1" timeOffset="91272.98">7214 10777 0,'0'36'46,"0"-1"-30,0 0 0</inkml:trace>
  <inkml:trace contextRef="#ctx0" brushRef="#br1" timeOffset="92694.96">7320 10795 0,'18'-18'63,"17"18"-47,0 0-1,-35 18 204,0 17-203,0 1-16,0-1 15,0-18-15,-17 19 31,-1-36 204,-17 17-220,17-17 17,1 0-17</inkml:trace>
  <inkml:trace contextRef="#ctx0" brushRef="#br1" timeOffset="98390.65">4657 7338 0,'17'0'47,"1"0"-47,17 0 15,-17 0 1,0 0-16,-1 0 16,18 0 46,1 0-62,-1 0 16,-17 0-16,-1 0 15,1 0 1,-36 0 46,1 0-46,-54 0 0,36 0-16,0 0 15</inkml:trace>
  <inkml:trace contextRef="#ctx0" brushRef="#br1" timeOffset="99943.38">14129 1782 0,'17'17'62,"19"-17"-62,-19 0 16,19 0-16,-1 0 15,-17 18-15,-1-18 16,1 0 0,-1 17-1,1-17 1,0 0-16,-18 18 78,0 17-78,0 36 16,-71-18-16,18-18 15,-35 18-15,35 0 16,-53 18-16,53-36 16,0 35-16,18-52 15,18 0-15,-1-1 16,18 1-16,-35 0 15,35-1 17,-18 1-1,18-1 31,53 1-62,-18 0 16,36-1-16,-18 19 16,-18-36-16,-17 0 15,-1 0-15,18 0 32,-17 0 108</inkml:trace>
  <inkml:trace contextRef="#ctx0" brushRef="#br1" timeOffset="100647.75">13882 2187 0,'35'0'93,"36"0"-77,-36 0-16,0 0 16,0 36-16,1-36 15,-1 17 1</inkml:trace>
  <inkml:trace contextRef="#ctx0" brushRef="#br1" timeOffset="101184.2">14499 2522 0,'18'18'47,"-18"17"-32,0 1 1,0-1 0,0-18-1,0 1 1</inkml:trace>
  <inkml:trace contextRef="#ctx0" brushRef="#br1" timeOffset="101758.47">14482 1605 0,'52'0'32,"-16"0"-17</inkml:trace>
  <inkml:trace contextRef="#ctx0" brushRef="#br1" timeOffset="102513.32">14446 1605 0,'-17'0'47,"17"18"-47,0-1 16,0 19-1,0-1 1,35-17 62,-17-18-62,-1 0-16,1 0 15,17 0-15,-17 0 16,17 0 0,-17 17-1,-1-17 16,1 0-15,0 0 125</inkml:trace>
  <inkml:trace contextRef="#ctx0" brushRef="#br1" timeOffset="103434.46">14764 1605 0,'0'-17'16,"0"52"46,0-18-62,0 1 16,0 0 0,0-1 249,0 1-265,0 0 16,0-1-1,17-17 189</inkml:trace>
  <inkml:trace contextRef="#ctx0" brushRef="#br1" timeOffset="104494.89">15117 1658 0,'0'-18'63,"0"1"-48,17 17 1,18 0 0,1 0-1,-19 0 1,36 0 0,-17 0-16,-36 17 140,0 1-124,-18 70 15,-17-70-15,35 17-16,-36 0 15,19-17-15,-19 35 16,19-35 0,-18 17-16,-1-17 15,36-1 1,-35-17-1,17 0 64,1 0-64,-1 0 1,0 0 46,1 0-30,-1 0-17</inkml:trace>
  <inkml:trace contextRef="#ctx0" brushRef="#br1" timeOffset="105088.8">15311 2205 0,'17'0'15,"18"0"1,1 0 0,-19 0 15,1 0-16,0 0 1,-1 0 0,1 0-16</inkml:trace>
  <inkml:trace contextRef="#ctx0" brushRef="#br1" timeOffset="105903.09">15328 2381 0,'-17'0'16,"34"0"109,1 0-110,-1 0 1,1 0-16,0 0 78,-1 0-16,19 0-46</inkml:trace>
  <inkml:trace contextRef="#ctx0" brushRef="#br1" timeOffset="110509.79">15769 2170 0,'0'17'94,"18"-17"-94,-1 36 15,1-19-15,-18 1 16,18 35 0,-1 17-16,1 1 0,0-1 15,-1-17-15,1 0 16,-18-35-16,18 17 15,-1-17 32,18-1-31,-17-17 0,0 0-16,-1 0 15,1 0-15,17 0 31,-35-35 1</inkml:trace>
  <inkml:trace contextRef="#ctx0" brushRef="#br1" timeOffset="111527.93">16193 2223 0,'-18'0'31,"0"0"-31,-17 17 16,17 1 0,1-1-16,-1-17 15,-17 36 1,-1-36-16,19 35 15,-36 0-15,18 1 16,-1 16-16,19-52 16,-1 36-16,0-36 15,1 0 63,-1 17-46,1-17-17,-1 18 1,-17 0 78</inkml:trace>
  <inkml:trace contextRef="#ctx0" brushRef="#br1" timeOffset="114959.45">16422 2152 0,'17'18'62,"-17"17"-62,0 18 16,0 0-16,18 0 15,-18-18-15,0 18 16,18 0-16,-18-36 16,0 19-16,0-1 15,0 18-15,17-53 16,-17 17-16,18 36 15,0-53 32,-1 0-15,19-17-32,-19-19 15,1-34 1,-1-18-16,19 0 15,-19-36-15,-17 54 0,36-1 16,-36 36 0,0 17-1,0 0-15,35 54 110,-35-1-95,0 0-15,35 1 0,-17 16 16,-18 19-16,0-36 16,18 18-16,-18 0 15,0-18-15,17-17 16,-17 0-16,0-1 15,0 1 17,18-18-17,-1 0 32,1 0-47,17 0 0,1 0 16,-1-35-1,18-18-15,-36 0 16,36-18-16,-35 36 16,0-36-16,-18 19 15,0 16-15,0 19 16,17-36-16,-17 35 47</inkml:trace>
  <inkml:trace contextRef="#ctx0" brushRef="#br1" timeOffset="116185.74">17339 2558 0,'0'17'78,"0"1"-62,0 17-16,0 0 15,0 1-15,0 17 16,0-18-16,0 0 16,0 1-16,0-19 15,0 1 1,0-89 125,0-35-141</inkml:trace>
  <inkml:trace contextRef="#ctx0" brushRef="#br1" timeOffset="118126.77">17251 1764 0,'35'0'31,"-17"0"-15,-1 0-16,19 0 15,-19 0 1,1 0-1,0 0 1,52 0-16,-35 0 16,-17 0-16,0 0 15</inkml:trace>
  <inkml:trace contextRef="#ctx0" brushRef="#br1" timeOffset="118879.6">17392 1746 0,'0'36'63,"0"-19"-63,0 36 15,0-35-15,0-1 16,0 19-16,18-1 16,-18-17-1,17-18 1,-17 17 46,36 1-46,-19-18 0,1 0-1,-1 0 1,1 0-1,17 0-15,1 0 32</inkml:trace>
  <inkml:trace contextRef="#ctx0" brushRef="#br1" timeOffset="119384.64">17709 1729 0,'0'17'31,"0"36"-15,0-18-16,0 1 15,0-1-15,0 0 16</inkml:trace>
  <inkml:trace contextRef="#ctx0" brushRef="#br1" timeOffset="120218.04">17939 1799 0,'17'0'16,"1"0"31,0 0-47,-1 0 15,1 0-15,0 0 16,-1 0-16,1 0 109,-18 18-93,0-1 0,0 19-16,0-1 15,0-17-15,0 17 16,0-17 0,0 17-16,-35-18 15,35 1 1,0 0-1,-18-18 1,-17 0 62,17 0-47,0 0-31,1 0 16,-1 0 47,0 0-48,18 17 1</inkml:trace>
  <inkml:trace contextRef="#ctx0" brushRef="#br1" timeOffset="120823.69">18397 2505 0,'18'0'31,"17"0"-31,18 0 16,-18 0-16,1 0 16,17 0-16,-18 0 15,-17 0 16</inkml:trace>
  <inkml:trace contextRef="#ctx0" brushRef="#br1" timeOffset="121231.2">18609 2170 0,'0'35'31,"0"35"-31,0 54 16,0-18-16,0 17 15,0-17-15,0-53 16,0-18-16,0 1 15,0-19-15,0 1 16</inkml:trace>
  <inkml:trace contextRef="#ctx0" brushRef="#br1" timeOffset="122600.12">19226 1958 0,'0'53'32,"0"17"-32,0 54 15,0-89-15,0 53 16,0-17-1,0 70-15,0-35 16,0-36-16,0 1 16,0 0-1,0-19-15,0-34 16,0 0-16,0-54 78,0-16-62,0 16-16,0-34 15,36 17 1,-36 17 0,17 19-16,1-1 15,0 18 1,-1 0 46,36 0-46,-35 0 0,35 0-1,-36 35 1,1-35-1,-18 36 1,0-19 0,0 1-16,0 0 15,0-1 1,0 1 0,0 17 15,-18-35-16,-17 0 1,17 0 0,1 0-16,-1 0 31,1 18-31,-1-18 16,0 0-1,1 0 16,-1 0 1,0 0-17</inkml:trace>
  <inkml:trace contextRef="#ctx0" brushRef="#br1" timeOffset="123958.78">19773 2646 0,'0'17'63,"0"1"-48,0 0-15,0-1 16,0 19-16,-17-1 16,-1 0-1,18 1 1,0-54 109</inkml:trace>
  <inkml:trace contextRef="#ctx0" brushRef="#br1" timeOffset="124519.38">19509 1834 0,'0'-17'16,"17"17"-16,1 0 16,0 0-1,-1-18 1,1 18 0,-1 0-16,1-17 15</inkml:trace>
  <inkml:trace contextRef="#ctx0" brushRef="#br1" timeOffset="125071.51">19544 1852 0,'0'0'0,"0"35"15,0 1 1,0-19-16,0 1 16,0 0-16,0-1 15,0 1-15,0 17 16,0-17-16,0-1 94,53 1-63,-36-18-16,1 0-15</inkml:trace>
  <inkml:trace contextRef="#ctx0" brushRef="#br1" timeOffset="125542.63">19844 1799 0,'0'18'47,"0"17"-47,0 0 16,0 1-1,0-1-15,0-17 16,0-1-16,0 1 16,0-1-16,17-17 109</inkml:trace>
  <inkml:trace contextRef="#ctx0" brushRef="#br1" timeOffset="126414.5">20020 1799 0,'18'0'46,"-18"-17"-46,17 17 16,1 0 0,0 0-16,-1 0 15,1 0-15,0 0 16,-1 0-16,-17 35 172,0 35-172,0-34 15,0-1-15,-17 18 16,17-36-16,-18 36 16,18-35 109,-18 0-110,1-18 1,-1 0-16,-17 17 16,0-17 77</inkml:trace>
  <inkml:trace contextRef="#ctx0" brushRef="#br1" timeOffset="132711.4">22789 2434 0,'0'-17'62,"0"-1"-62,0-17 16,-17 17-16,17 0 16,-53-35-1,35 53-15,18-35 0,-17 18 31,-1 17-15,0 0 31,1 0-31,-1 0-16,0 0 15,-34 0-15,34 17 16,-35 36-16,18-18 15,17-17-15,0 17 16,18 1-16,0-1 16,0 0-16,0 0 15,0 1 1,0-1-16,0-17 0,0-1 16,0 1 15,0-1-31,0 1 15,36 0 1,-1-1 0,0-17 15,-17 0-31,17 0 16,0-17-1,1-19-15,-19-16 16,1 16-16,-18 19 15,0-1-15,18-17 16,-18 17-16,0 0 16,0 1-1,0-1 17,17 1-1,-17-1-16,18 71 126,-18-18-125,18 0-16,-18 1 15,0-1-15,0 35 16,35-17-16,-35-35 16,0 17-1,17-17 1,1 0 109</inkml:trace>
  <inkml:trace contextRef="#ctx0" brushRef="#br1" timeOffset="133158.65">23089 2752 0,'0'35'47,"0"-17"-47,-17 35 15,17-18 1,-18 0 0,18-17-1,0-1 1</inkml:trace>
  <inkml:trace contextRef="#ctx0" brushRef="#br1" timeOffset="133767.12">22948 1976 0,'18'0'47,"-1"0"-31,1 0-16,0 0 15,-1 0-15,1 0 125</inkml:trace>
  <inkml:trace contextRef="#ctx0" brushRef="#br1" timeOffset="134550.97">22966 1976 0,'-18'0'47,"18"35"-32,0-18 1,0 36 0,0-17-1,0-19-15,0 1 16,0 0 0,0-1 15,53 19 47,-18-36-62,-17 0-1</inkml:trace>
  <inkml:trace contextRef="#ctx0" brushRef="#br1" timeOffset="135247.31">23266 1923 0,'0'35'78,"0"0"-78,0-17 15,0-1 1,0 1 15,0 0 94,0-1-125,0 19 47,0-19-31</inkml:trace>
  <inkml:trace contextRef="#ctx0" brushRef="#br1" timeOffset="136110.44">23460 1958 0,'17'0'31,"1"-18"-31,0 18 31,-1 0-31,1 0 16,0 0-1,-18 36 189,0-1-204,0 18 15,0-36-15,0 1 16,17 0-16,-17-1 15,0 1 32,-35-18-31,17 0 0,-17 35-1,17-35 1,1 0-1</inkml:trace>
  <inkml:trace contextRef="#ctx0" brushRef="#br1" timeOffset="136590.57">23971 2381 0,'71'0'62,"-36"0"-62,53 0 16,-35 0-16,18 0 15,-1 0-15,-17 0 16,-17 36-16</inkml:trace>
  <inkml:trace contextRef="#ctx0" brushRef="#br1" timeOffset="137247.62">24059 2663 0,'18'0'93,"0"0"-77,35 0 0,-18 0-16,35 0 15,19 0-15,-72 0 16,19 0-16,-19 0 15,1 0-15</inkml:trace>
  <inkml:trace contextRef="#ctx0" brushRef="#br1" timeOffset="138406.51">25241 2223 0,'0'-18'62,"-17"18"-46,-1 0-16,-35 35 16,35-35-1,1 35-15,-36 1 16,0-1-16,53-17 16,-53 17-16,18 0 15,17 18-15,0 0 16,1-18-16,17 18 15,0-18-15,0-17 16,0 17-16,0 1 16,0-19-16,0 19 15,0-19-15,0 19 16,17-1 0,1 0-16,0-17 0,-18-1 15,35-17 1,-17 0 15,-1 0-31,1 0 16,0 0-16,-1 0 15,1-17 1,0-36-16,-1 18 16,-17-18-16,0 17 15,0 19-15,0-36 16,0 35-1,0-17 1,0 17 0,-35 18 15,35-17-15,-18 17-1,1 0 1,-19 0-1,19 0 1,-1 0 0,0 0-16</inkml:trace>
  <inkml:trace contextRef="#ctx0" brushRef="#br1" timeOffset="139024.26">25682 2240 0,'-17'0'63,"-1"53"-63,0 18 15,-17-18-15,35-1 16,-35-16-16,35-1 15,0 0-15,0 1 16,0-1-16,0 0 16,0 18-16,0-18 15,0-17-15,0 17 16,0 1 0,0-19-1,17-17 16</inkml:trace>
  <inkml:trace contextRef="#ctx0" brushRef="#br1" timeOffset="140070.94">26088 2170 0,'18'0'78,"-1"0"-63,1 0 1,-1 0-16,36 0 16,-35 0-16,0 0 15,-1 0 1,19 0-1,-19 0 1,1 0 0,0 17 15,-18 1-15,0 88-1,-18 35 1,-17-106-16,-1 18 0,19 0 15,-1-35-15,-35 17 16,53-18-16,-35 19 31,0-1-31,17-35 0,0 35 16,1-35 0,17 18 109,0 0-79,35-18-30,18 0-16,-18 0 16,-17 0-16,-1 0 15,1 0-15,17 0 16,-17 0 0,-18-36 124</inkml:trace>
  <inkml:trace contextRef="#ctx0" brushRef="#br1" timeOffset="140534.75">26035 2452 0,'0'-18'63,"71"18"-63,-54 18 15,1-18-15,52 35 16,-52-35-16,17 18 16,-17-18-16</inkml:trace>
  <inkml:trace contextRef="#ctx0" brushRef="#br1" timeOffset="141083.6">26547 2628 0,'17'0'32,"-17"18"-32,0-1 15,0 1-15,0 0 16,0-1-16,0 19 16,-35 17-1,35 17-15,0-17 16,0-18-1,-18-35 79,1-35-78</inkml:trace>
  <inkml:trace contextRef="#ctx0" brushRef="#br1" timeOffset="141775.57">26494 2064 0,'0'-18'16,"17"0"0,1 18-1,0 0 1,-1 0 31,1 0-47,-1 0 15,19 0-15,-19 0 16,1 0-16,0 0 16</inkml:trace>
  <inkml:trace contextRef="#ctx0" brushRef="#br1" timeOffset="142358.91">26582 2064 0,'0'17'47,"-18"19"-31,18-19-16,0 19 15,0-1 1,-35 0-1,35 0 1,18-35 62,-1 0-62,1 0-1,-1 0 110</inkml:trace>
  <inkml:trace contextRef="#ctx0" brushRef="#br1" timeOffset="143214.79">26935 2011 0,'0'35'63,"0"-17"-48,0-1-15,0 1 16,-18 0-16,18-1 15,-18 1 1,18 0-16,0 17 47</inkml:trace>
  <inkml:trace contextRef="#ctx0" brushRef="#br1" timeOffset="144095.29">27040 2064 0,'18'0'79,"0"0"-64,17 0 1,-17 0-16,17 0 15,0 0-15,0 0 16,-17 0-16,0 0 16,-1 0 109,-17 17-125,0 1 15,0 0-15,0-1 16,0 1 0,0 0-1,-17-18 1,-1 17-1,18 1 1,-35 0 0,17-18-1</inkml:trace>
  <inkml:trace contextRef="#ctx0" brushRef="#br1" timeOffset="145112.37">27464 2223 0,'17'0'62,"1"17"-46,-18 89 0,18-53-1,-1 17-15,-17 1 16,0-18-16,0 17 16,0-17-16,0 0 31,0-35-31,0 17 0,0-17 15,0 17 1,-35 0-16,35-17 16,-18 17-16,-17 1 15,17-19-15,1 19 16,-1-36-16,1 17 16,-19-17-1,36 18 1,-17-1-1,-1 1-15,0-18 16,18 18 15</inkml:trace>
  <inkml:trace contextRef="#ctx0" brushRef="#br1" timeOffset="154013.97">6809 12682 0,'-18'0'0,"-17"0"16,17 0-16,-17 0 15,17 0-15,-35 0 16,18 18-16,0-18 15,17 35 1,0 1 0,1-36-16,17 17 15,-18 36-15,0-18 16,1 1 0,-1-19-16,1 19 15,-1-1-15,18 0 16,0 0-16,0 1 15,0-1-15,0-17 16,0 17-16,0-17 16,0-1-16,0 1 15,0 17-15,0 0 16,-35 1 0,35 17-1,0-18-15,0 18 16,0 0-16,0-18 15,17-17-15,1 17 16,0-35-16,-1 18 16,18-1 15,-17-17-31,17 0 16,1 35-16,-1-35 15,0 0-15,18 18 16,-18 0-16,1-18 15,-1 17 1,0-17 0,1 0-16,-1 0 15,0 0 1,0 0-16,1 0 16,-19 0-16,36 0 15,-35 0-15,-1 0 16,19 0-16,-1 0 15,0 0-15,1 0 16,17 0 0,-36-17-16,1 17 15,17-18-15,-17-17 16,-1 17-16,36-17 16,-35-18-16,0 18 15,-1-1-15,1-17 16,-18 18-16,17-18 15,-17 18-15,0-18 16,0-17-16,0 34 16,0 1-16,0 0 15,0 17-15,0 0 16,0 1 15,-17-1-31,-18 1 16,17-1-16,0 18 15,18-18-15,-35 1 16,17 17-16,1-18 16,-1 0-1,-17 1-15,0-1 16,-1-17-16,19 17 16,-1 18-1,18-18-15,-35 1 16,-1-1-16,19 18 31,-1 0-15,-17 0-16,17 0 15,-17 0-15,17 0 16,-17 0 0,0 0-16,17 0 31,0 0-16,1 0-15</inkml:trace>
  <inkml:trace contextRef="#ctx0" brushRef="#br1" timeOffset="156208.26">6826 13247 0,'18'0'47,"-36"-35"-32,1-1-15,-36-17 16,53 36-16,-18-1 16,18 0-1,-18 18 32,1 0-31,-1 0-16,-17 0 31,0 0-15,35 18-1,0 0 1,-36-1-16,36 19 15,0-1-15,0-17 16,0-1 0,0 1-16,0 17 15,0-17 1,0-1 0,0 1-16,0 0 15,0-1 1,0 1-1,18-18 32,0 0-47,17-18 16,18 1-16,-18-36 16,0 35-16,1-17 15,-19 17-15,1 1 16,0-19-1,-18 19-15,0-1 16,17 0 0,-17 54 93,0-1-93,0 0-1,0 18-15,0-35 16,0 17 15,0-17 0,0-1 32,18 1-47,-18 0 77,0-1-77</inkml:trace>
  <inkml:trace contextRef="#ctx0" brushRef="#br1" timeOffset="157446.69">7091 13406 0,'0'35'235,"-35"0"-220,17 0 16,-17-17-15,-18-18-16,-18 0 16,36 18-16,-18 17 15,35-35-15,1 0 16,34 0 125,-17 35-141,18-35 15,35 0-15,-35 18 16,-1 0-16,18-18 15,-17 0 1,0 0-16,-1 0 63,1 0 30,0 0-93,17 0 16,0 0 0,-17 0-1,-1 0 79,-34-18-78,17 0-1,0 1-15</inkml:trace>
  <inkml:trace contextRef="#ctx0" brushRef="#br1" timeOffset="158144.47">7091 13406 0,'0'-18'62,"-18"0"-46,1 18-1,-1 0 1,-17 0 0,17 0 15,0 0-31,1 0 15,-1-35 142,18 0-142</inkml:trace>
  <inkml:trace contextRef="#ctx0" brushRef="#br1" timeOffset="158727.5">7056 13000 0,'35'-18'78,"-18"18"-62,19 0-1</inkml:trace>
  <inkml:trace contextRef="#ctx0" brushRef="#br1" timeOffset="159382.29">7126 12982 0,'-18'0'16,"1"0"31,-1 18-32,1-18 1,17 35 0,-18-17-1,18-1 1,0 19-1,0-19 1,0 1 15,0 0-15,0-1 15,18-17-31,-1 0 16,1 0-1,-1 0-15,19 0 16</inkml:trace>
  <inkml:trace contextRef="#ctx0" brushRef="#br1" timeOffset="159912.15">7355 13070 0,'0'18'31,"0"0"-16,0 52 1,0-52-16,-17 0 16,17-1 15,0 1-15</inkml:trace>
  <inkml:trace contextRef="#ctx0" brushRef="#br1" timeOffset="160927.96">7461 13123 0,'18'0'31,"0"0"-31,-1 0 16,1 0-16,17 0 15,-17 0 173,-18 18-172,0 0-1,0 17-15,-18-17 16,0-1-1,18 1-15,-17-18 63,-18 0-32,17 17 0,0-17 1,1 0-17,-1 0 1,0 0 15,1 18 63,-1-18-78</inkml:trace>
  <inkml:trace contextRef="#ctx0" brushRef="#br1" timeOffset="164231.47">13705 3881 0,'18'0'63,"17"0"-63,18 0 15,-17 0-15,-19 0 16,1 0-16,-1 0 15,1 0-15,0 0 16,17 0 47,-35 17 30,-18 1-77,1 17-16,-19 0 16,1 18-16,-18 0 15,36 0-15,-19 0 16,19-18-1,-19 1-15,19-1 16,-1-17-16,1-1 16,-1 1 15,18-1-15,0 1-16,-35 35 15,35-35 1,0-1-1,0 1 1,0 0 31,70-18-31,18 0-16,1 35 15,-37-18-15,19 19 16,-53-36-16,-1 0 15,-34 0 110</inkml:trace>
  <inkml:trace contextRef="#ctx0" brushRef="#br1" timeOffset="165038.64">13511 4180 0,'0'-17'31,"36"17"16,34 0-47,18 0 16,-35 0-1,53 53-15,-53-18 0,-18-35 16</inkml:trace>
  <inkml:trace contextRef="#ctx0" brushRef="#br1" timeOffset="166015.91">14111 4357 0,'18'0'16,"-1"0"15,1 0-15,35 0-1,-18 17 1,-17-17-16,-18 18 16,18-18 46,-18 35-62,0-17 16,0 17-16,0-17 15,0 0-15,0-1 16,-18 1 0,0-1-16,-17 1 15,35 0 142,0-1-142,18-17-15,17 18 16,18-18-1,-18 0-15,-35 18 16,18-18 0</inkml:trace>
  <inkml:trace contextRef="#ctx0" brushRef="#br1" timeOffset="166759.76">14288 3528 0,'17'0'62,"1"0"-46,17 0 15</inkml:trace>
  <inkml:trace contextRef="#ctx0" brushRef="#br1" timeOffset="167777.23">14288 3563 0,'-18'0'47,"18"18"-31,0-1-16,0 19 15,0-19 17,0 1 77,0 0-78,0-1-15,18-17-1,-1 0-15,1 0 157</inkml:trace>
  <inkml:trace contextRef="#ctx0" brushRef="#br1" timeOffset="168263.75">14517 3457 0,'0'18'63,"0"35"-63,0-36 15,0 19-15,0-1 16,0-17-16,0-1 16,0 1-1</inkml:trace>
  <inkml:trace contextRef="#ctx0" brushRef="#br1" timeOffset="169111.36">14623 3528 0,'0'-18'31,"17"18"-15,1 0-16,0 0 172,-1 18-156,-17-1-1,18 19-15,-18-19 16,0 1-1,0 0 1,0-1 0,0 19 31,-35-36-16</inkml:trace>
  <inkml:trace contextRef="#ctx0" brushRef="#br1" timeOffset="169616.75">14905 4092 0,'18'0'47,"17"0"-32,18 0-15,17 0 16,-17 18-16,0 0 16,-35-18-1,-1 0-15</inkml:trace>
  <inkml:trace contextRef="#ctx0" brushRef="#br1" timeOffset="170351.04">14887 4357 0,'0'-18'31,"18"18"-15,17 0-16,-17 0 16,-1 0-16,1 0 15,0 0 1,17 0 31,-17 0-32,-1 0 1,1 0-16</inkml:trace>
  <inkml:trace contextRef="#ctx0" brushRef="#br1" timeOffset="172327.24">15752 4198 0,'17'0'47,"18"0"-47,-17 0 15,17 18 1,-17-1-1,0 1 1,-1-18-16,-17 18 16,18 52-16,0-70 15,-1 53 1,1-35-16,-18 17 0,17-17 16,-17-1-16,18 1 15,-18 0-15,0-1 31,18-17 1,-1 0-17,-17 18 1,18-18 0</inkml:trace>
  <inkml:trace contextRef="#ctx0" brushRef="#br1" timeOffset="172935.37">16104 4128 0,'18'0'0,"-18"17"15,0 1 16,-35-1-31,-1 1 16,-17 17-16,-35 18 16,-18 0-16,71-18 15,-53 1-15,53-19 16,17 1-16,0 0 16</inkml:trace>
  <inkml:trace contextRef="#ctx0" brushRef="#br1" timeOffset="174142.43">16281 4075 0,'0'17'46,"0"19"-46,0 34 16,0-35 0,0-17-16,35 53 0,-35-36 15,0 0 1,0 18-16,0 0 16,0 0-16,0-18 15,18-17 1,-18-1 15,17-17 0,19-35-15,16-35-16,1-36 16,-35 70-16,35-52 15,-35 0-15,-1 53 16,1 17-16,-18 1 15,17-1-15,-17 0 16,18 18 109,0 71-125,-1-36 16,1 0-16,17 36 15,-35-36-15,18 0 16,-18 18-16,18-17 16,-18 17-16,35-1 15,-35 1-15,0 0 16,0 0-16,18-53 47,17 0-32,18 0-15,-36-53 16,19-35-16,17-18 16,-18-35-1,-18-53 1,1 159-16,0-18 15,-18 18-15,0 17 16</inkml:trace>
  <inkml:trace contextRef="#ctx0" brushRef="#br1" timeOffset="174768.76">17145 4516 0,'0'17'78,"0"18"-63,0 71-15,0-53 16,0 0-16,0-18 16,0 1-16,18-54 125,-18-17-125,0-36 15</inkml:trace>
  <inkml:trace contextRef="#ctx0" brushRef="#br1" timeOffset="175351.5">17268 3951 0,'18'0'63,"17"0"-63,1 0 15,-19 0 1,1 0-1</inkml:trace>
  <inkml:trace contextRef="#ctx0" brushRef="#br1" timeOffset="176384.11">17321 3951 0,'0'35'110,"0"1"-110,0-1 15,0 0-15,0 1 32,0-19-1,-17 18-16,34-35 282,19 0-265,-1 0-17,-17 0 1,-1 0-16,1 0 15</inkml:trace>
  <inkml:trace contextRef="#ctx0" brushRef="#br1" timeOffset="176935.16">17568 3933 0,'0'18'62,"0"17"-62,0-17 16,0 0-16,0-1 16,0 1-16,0 0 15,18-18 79,0 0-78,17-36-16</inkml:trace>
  <inkml:trace contextRef="#ctx0" brushRef="#br1" timeOffset="177613.87">17798 3845 0,'17'0'47,"1"0"-31,0 0-16,-1 0 15,1 0-15,-1 0 16,-17 18 156,0 70-172,0-17 0,0-36 15,0 18 1,0-35-16,0-1 94,-17-17-63,-18 0-15,17 0-16,0 0 15,-17 35-15,17-35 16</inkml:trace>
  <inkml:trace contextRef="#ctx0" brushRef="#br1" timeOffset="179159.86">17074 4568 0,'18'0'125,"17"0"-109,-35-17-16,36 17 15,-19 0 63,1 0-46,0 0-1,-1 17-15,-17 1-16,0 0 15,0 17 16,0-17 1,0-1-17,-17 1-15,-1 0 16,18-1 0,-18 1-1,1 0-15,17-1 16,-18-17-16,18 18 15,0-1 110,0 1-62,0 17-47,18-35-16,-1 18 15,1-18 1,0 0-1,-1 0 1,1 0-16,17 0 31,0 0-15,-17 0 46,0 0-30</inkml:trace>
  <inkml:trace contextRef="#ctx0" brushRef="#br1" timeOffset="179845.27">17974 4410 0,'0'0'0,"18"0"16,17 0-16,-17 0 15,17 0-15,0 0 16,18 0-16,0 0 16,18 0-16,17 0 15,0 0-15,-35 0 16,-18 0-1,-17 0-15,-1 0 0</inkml:trace>
  <inkml:trace contextRef="#ctx0" brushRef="#br1" timeOffset="180432.01">18450 4145 0,'-35'0'31,"35"18"-16,-18 35-15,1 35 16,-19 18-16,19-36 16,-1-17-16,1 53 15,17-71-15,0 1 16,0-19-16,0 1 16</inkml:trace>
  <inkml:trace contextRef="#ctx0" brushRef="#br1" timeOffset="182560.36">19297 3863 0,'0'18'16,"0"70"-1,-35 18-15,35-1 16,-18-34-1,18 17-15,-35-17 16,35-1-16,0-34 16,-18-1-1,0-18-15,18 1 16,-17 0-16,-1-18 156,18-36-125,18 36-15,-1-17-16,1-1 0,17 18 16,1 0 31,-19 0-16,1 0-16,0 0-15,17 0 16,-17 0-16,-18 18 16,17-1-1,1 1 1,-18 0 15,0-1-15,-18-17-16,18 18 15,-17 0 1,-1-18 31,0 0-47,1 0 16,-1 0-1,-17 0 1,-1 0-1,1 0 1,17 0 140</inkml:trace>
  <inkml:trace contextRef="#ctx0" brushRef="#br1" timeOffset="183655.86">19667 4480 0,'18'0'141,"0"0"-126,-1 18 1,1 17 0,0 18-1,17-18-15,-35 1 16,0-19-16,0 1 16,0 0 15,0-1-16,0 1 1,0 17-16,-18-35 16,1 0-1,-1 0 1,0 0 0,1 0-1,17 18 110,35-1-109,-35 1-1,18-18-15,-1 0 16,1 0 0,-1 0-16</inkml:trace>
  <inkml:trace contextRef="#ctx0" brushRef="#br1" timeOffset="184248.04">19632 3845 0,'18'0'47,"17"0"-32,0 0-15,-17 0 16,0 0 0,-1 0-16,1 18 47</inkml:trace>
  <inkml:trace contextRef="#ctx0" brushRef="#br1" timeOffset="184858.05">19685 3863 0,'-18'35'47,"18"0"-32,0 1 1,0-1-16,0-17 31,0-1-15,0 1-1,18-18-15,35 18 16,-35-18 0,-1 0-1,1 0 1,-1 0 15,19 0 63,-1 0-79,36 0-15</inkml:trace>
  <inkml:trace contextRef="#ctx0" brushRef="#br1" timeOffset="185511.48">20249 3863 0,'0'35'94,"-17"0"-78,17-17-1,0 0 1</inkml:trace>
  <inkml:trace contextRef="#ctx0" brushRef="#br1" timeOffset="186359.56">20408 3916 0,'35'0'62,"-17"0"-46,0 0 0,-1 0-1,1 0 1,0 0-1,17 0 1,-35 35 156,-18-17-156,1 17-16,-1-17 15,0-1-15,1 1 16,-1 0-1,0-18 1,1 17 15,-18-17-15,17 0 0,0 0-1,1 0 1,-1 18-16</inkml:trace>
  <inkml:trace contextRef="#ctx0" brushRef="#br1" timeOffset="188119.72">22983 4445 0,'18'-18'110,"-18"-17"-95,0 0 1,0 17 15,0 1-31,-18 17 16,18-18-16,-17 18 15,-1-18-15,1 18 16,-19 0-16,-17 0 16,36-17-16,-1 17 15,-17 0-15,0 0 16,-1 0 0,19 0-16,-1 0 15,-17 0 1,17 35-16,-17 18 15,0 35-15,17-53 16,18-17-16,-18 35 16,1-18-16,17 0 15,0 1-15,0 17 16,17 35-16,-17-53 16,18 36-16,0-71 15,-1 17-15,1 1 16,-1-18-1,1 18 17,0-18-32,17 0 15,0-18-15,1-17 16,16-54-16,1 1 16,-35 0-16,17-18 15,-35 36-15,0-1 16,0 36-16,0 0 15,18 17 110,0 18-109,17 53 0,-35 17-16,17 19 15,-17-1 1,0-35-16,36 35 16,-36-53-16,0 18 15,0-35-15,0-1 16,0 1-16,17-18 15,-17 18 1,36-18 0,-19 17-1</inkml:trace>
  <inkml:trace contextRef="#ctx0" brushRef="#br1" timeOffset="191184.26">23195 4815 0,'0'-17'15,"35"17"17,-17 0-17,0 0-15,-1 0 16,1 0 0,0 0 46,-1 0-46,1 0-16,-18 17 31,0 1-31,0 0 31,-18 17 0,1-35-31,-1 0 16,0 0-16,1 35 16,-1-35-16,-17 0 15,0 36-15,17-19 16,-35 1-16,35-1 94,18 1-63,18 17-15,0-35-1,-1 0-15,1 0 16,17 0-16,-17 0 15,-1 18-15,1-18 16,0 0 0,-1 0-16,1 0 31,17 0-31,-17 0 16,0 0-1,-1 0-15,1 0 16,-1 0 78,1 0-94</inkml:trace>
  <inkml:trace contextRef="#ctx0" brushRef="#br1" timeOffset="191984.98">23230 4075 0,'0'-18'62,"18"18"-46,0 0 15,-1 0 16,19 0-31,-19 0-1,1 0 79</inkml:trace>
  <inkml:trace contextRef="#ctx0" brushRef="#br1" timeOffset="192625.74">23266 4057 0,'0'18'47,"0"-1"-31,0 19-16,0-19 15,0 1-15,0 17 16,0-17-16,0-1 31,0 19 16,0-19 0,0 1-31,17-18-1,19 18-15,-19-18 16,19 17-16,-19-17 31,-17-17 78,0-19-93,0 1-16</inkml:trace>
  <inkml:trace contextRef="#ctx0" brushRef="#br1" timeOffset="193112.76">23477 4075 0,'18'17'63,"-18"1"-63,0 35 16,0-18-1,0 0 1,0-17-16,0 17 0,0-17 31</inkml:trace>
  <inkml:trace contextRef="#ctx0" brushRef="#br1" timeOffset="193903.57">23636 4180 0,'35'-35'62,"-17"35"-62,17 0 16,-17 0-16,0 0 16,17 0-16,-17 0 15,-1 0 16,1 0-15,-1 0 78,-17 18-63,0 17-31,0 36 16,0-54-16,0 1 15,0 0-15,-17-1 16,-1 1 31,1-18-32,-1 0-15,0 0 16,1 0-16,-1 0 16,-17 17-16</inkml:trace>
  <inkml:trace contextRef="#ctx0" brushRef="#br1" timeOffset="194399.55">24042 4445 0,'17'0'16,"1"0"-16,0 0 15,-1 0-15,36 0 16,0 0-16,0 0 16,35 0-16,-52 0 15,17 0-15,-1 18 16,-34-18 0,0 0-1</inkml:trace>
  <inkml:trace contextRef="#ctx0" brushRef="#br1" timeOffset="194879.31">24165 4692 0,'71'0'47,"-54"35"-47,54-35 15,-18 18-15,0 0 16,17 17-16,-52-35 16,0 0-16,17 0 109,18-18-93</inkml:trace>
  <inkml:trace contextRef="#ctx0" brushRef="#br1" timeOffset="195816.81">25488 4216 0,'0'-18'31,"-35"18"1,0 18-17,-18 52-15,0-34 16,0 52-16,35-53 15,-17 53-15,17-35 16,18 18-16,-35 17 16,35-53-16,0 18 15,0 0-15,0-18 16,0-17-16,0 0 16,18-18-16,-1 0 46,1 0-46,0 0 16,17 0 0,-17 0-16,-1 0 15,1 0-15,17 0 16,-17 0 0,-1-18-16,1-17 15,0-18 1,-18 0-16,0 0 15,0 35 1,0 1-16,0-1 16,0 0-1,-18 18 48,0 0-48,1 0 1,-1 0 0,-17 0 15,17 0 63,1 0-94,-1 0 15,0 0-15,1 0 16,-19 0 0</inkml:trace>
  <inkml:trace contextRef="#ctx0" brushRef="#br1" timeOffset="196488.29">25753 4339 0,'-18'18'47,"1"-1"-32,-1 19-15,-17 17 16,17-36-16,18 1 15,-18 17-15,1 0 16,-1 1-16,18-1 16,-35 36-16,35-18 15,0 35-15,0-35 16,0-18-16,0-17 16,0-1-16,0 1 31,17-18-16,-17 17-15,18 1 16,17 0 0,-17-18 15</inkml:trace>
  <inkml:trace contextRef="#ctx0" brushRef="#br1" timeOffset="198603.25">26494 4427 0,'70'0'47,"-35"0"-47,18 0 15,0 0 1,0 0-16,-35 0 15,-1 0-15,1 0 16,0 0 0,-36 18 77,-35 35-77,-35 0-16,53-36 16,-18 54-16,0-36 15,18-17 1,17 17-16,0-17 0,1 17 16,-1-17-1,18-1 1,18 1 62,17 0-78,0-18 16,18 17-16,-35-17 15,-1 0-15,19 36 16,-1-36-1,0 0-15,-17 0 16,-53 0 93</inkml:trace>
  <inkml:trace contextRef="#ctx0" brushRef="#br1" timeOffset="199167.49">26423 4710 0,'18'0'16,"-1"0"-1,1 0 1,0 0-16,-1 0 15,1 0-15,0 0 32,-1 0-17,18 0 1,1 0-16,-1 0 16,-35 17-16</inkml:trace>
  <inkml:trace contextRef="#ctx0" brushRef="#br1" timeOffset="200060.43">26811 4745 0,'0'18'78,"0"-1"-62,18-17 15,-1 18-31,-17 17 16,0 0-1,0 18-15,0-35 16,0 0-16,0-1 16,0 18-1,0-17 17,0 0-1,0-1 0,-17-17 47,17 18-62,17 0-1,1-18 1,17 0-16,-17 0 16,0 0-16,35 0 15,-1 0-15,1 0 16,-17 0-16,-19 0 125,-17-53-125,0-35 0,0-1 16</inkml:trace>
  <inkml:trace contextRef="#ctx0" brushRef="#br1" timeOffset="201350.83">27093 4251 0,'0'-18'47,"18"18"-47,0 0 31,-1 0-15,19 0-1,-19 0-15,1 0 16,-1 0-16,1 0 16</inkml:trace>
  <inkml:trace contextRef="#ctx0" brushRef="#br1" timeOffset="201919.31">27146 4233 0,'-17'0'31,"17"18"0,0 17-15,-18-17-16,0 0 15,18 17-15,-17 0 16,-1-35 0,18 18-16,0-1 62,18-17-46,17 18-1,-17-18 1,-1 0-16,-17 18 16,0-36 93,53-17-109</inkml:trace>
  <inkml:trace contextRef="#ctx0" brushRef="#br1" timeOffset="202350.41">27411 4233 0,'0'18'63,"0"0"-63,0 17 15,0-17-15,-18 17 16,18-18 0,0 1 46</inkml:trace>
  <inkml:trace contextRef="#ctx0" brushRef="#br1" timeOffset="203114.21">27534 4233 0,'36'-17'31,"-19"17"0,1 0-31,0 0 16,-1 0 0,1 0-16,-1 0 0,1 0 31,-18 35 94,-18 36-110,1-36 1,-1 0-16,18 0 16,-17-17-16,17 0 78,-18-18-63,0 0 1,1 0-16,-1 0 16,0 0 77</inkml:trace>
  <inkml:trace contextRef="#ctx0" brushRef="#br1" timeOffset="203833.37">27799 4357 0,'35'0'0,"-17"0"16,-18 17-16,35 107 15,-35-71 1,0 0-16,0 17 16,0-17-1,0 124-15,0-72 16,0-69-16,0 17 15,-18 17 1,18-52 0,-17-18-16,-1 0 15,1 17 1,-19-17-16,19 18 16,-19 0-1,19-18 1,-19 17-16,19-17 125</inkml:trace>
  <inkml:trace contextRef="#ctx0" brushRef="#br1" timeOffset="208118.68">15081 5680 0,'-17'0'94</inkml:trace>
  <inkml:trace contextRef="#ctx0" brushRef="#br1" timeOffset="208383.8">14958 6138 0</inkml:trace>
  <inkml:trace contextRef="#ctx0" brushRef="#br1" timeOffset="208605.46">14993 6509 0</inkml:trace>
  <inkml:trace contextRef="#ctx0" brushRef="#br1" timeOffset="209967.68">13423 7038 0,'18'0'47,"35"0"-47,0 0 16,0 0-16,17 0 15,-35 0-15,18 0 16,-17 0-16,-19 0 15,19 0 1,16 0-16,-34 18 31,0-18 32,-18 17-63,0 36 15,-36-18-15,-34 18 16,35-17-16,-54 17 16,54-36-16,0 18 15,-18 18-15,35-53 16,-17 36-16,0-19 16,17 1-16,-17 0 15,17-18-15,1 17 16,-1 1 62,18-1-62,0 1 15,0 0-16,0-1-15,18 1 16,17-18-16,35 0 16,-34 35-16,-19-35 15,19 0-15,-19 0 16,1 0-16,0 0 16,-1 36-16,1-36 15</inkml:trace>
  <inkml:trace contextRef="#ctx0" brushRef="#br1" timeOffset="210534.56">13176 7320 0,'36'0'16,"-1"0"-16,0 0 15,-17 0-15,17 0 16,18 0-16,-18 0 16,18 0-1,-35 18-15,52 17 16,-34-17-1,17-1-15,-18 1 16,-18-18-16,19 18 16,-19-18 15,1 0-15,0 17-1,-1-17-15</inkml:trace>
  <inkml:trace contextRef="#ctx0" brushRef="#br1" timeOffset="211294.18">14041 7479 0,'0'18'15,"-18"-1"1,0 18-1,1-35-15,-1 18 16,0 0-16,1-1 16,-1 19 31,18-19-16,0 1 16,0 0-32,35-1 17,1-17-17,-1 0 1,0 0-16,18 0 15,0 0-15,0 0 16,-18 0-16,18 0 16,-35 0-16,-1 0 156</inkml:trace>
  <inkml:trace contextRef="#ctx0" brushRef="#br1" timeOffset="211904.21">14270 7514 0,'-35'35'31,"35"-17"-15,0 35-16,-18-18 15,18 1-15,0-19 16,-18 18-16,1-17 16,17 0 109,-18-1-125,0 19 15,18-1-15,-17 18 16,17-18-16,-18-17 16,18-1-16,18-52 62,-1-53-62,-17 53 16,18-71-16,17 35 15,1-35-15</inkml:trace>
  <inkml:trace contextRef="#ctx0" brushRef="#br1" timeOffset="212503.14">14164 6844 0,'35'0'63,"-17"0"-63,17 0 15,1 0 1,-1 0-16,18 35 16,-18-35-1,-17 0-15,-1 0 94</inkml:trace>
  <inkml:trace contextRef="#ctx0" brushRef="#br1" timeOffset="213113">14235 6950 0,'-18'35'31,"18"-17"-15,0 17-1,0 0-15,0 0 16,0 1-16,0-1 15,0 0-15,0-17 16,0 0-16,0-1 47,18-17-31,-1 0-1,1 0-15,17 0 16,0 0-16,1 0 15,-1 0 1,0 0-16,-17 0 0,0 0 16,-1 0-1,1 0-15,-36-35 63,18 17-48,0 1 1</inkml:trace>
  <inkml:trace contextRef="#ctx0" brushRef="#br1" timeOffset="213455.48">14587 7020 0,'0'18'32,"0"17"-32,0-17 15,0 17-15,0-17 16,0 17-1</inkml:trace>
  <inkml:trace contextRef="#ctx0" brushRef="#br1" timeOffset="214223.49">14781 6950 0,'18'-18'32,"17"18"-17,-17 0 1,0 0-16,17 0 15,18 0-15,17 0 16,-17 0-16,-35 0 16,0 0-16,-1 0 15,-17 18 95,0 17-95,0-17-15,0-1 0,0 19 32,-17-19-17,-1 1 1,0-18-1,-17 35 1,17-35-16,1 0 16,-19 35-1,19-35 32,-1 0-16,1 0-31</inkml:trace>
  <inkml:trace contextRef="#ctx0" brushRef="#br1" timeOffset="214711.53">15205 7426 0,'17'0'32,"19"0"-17,-1 0-15,0 0 16,36 0-1,-36 0-15,0 0 16</inkml:trace>
  <inkml:trace contextRef="#ctx0" brushRef="#br1" timeOffset="-214370.35">15117 7673 0,'35'0'46,"35"0"-46,-17 0 16,0 0-16,-18 0 16,1 0-1</inkml:trace>
  <inkml:trace contextRef="#ctx0" brushRef="#br1" timeOffset="-213777.18">15787 7391 0,'0'35'110,"35"88"-95,0-70 1,-35-17-16,0-1 15,18-17 1,0-18 62,17 0-62,-17 0-1</inkml:trace>
  <inkml:trace contextRef="#ctx0" brushRef="#br1" timeOffset="-212985.98">15946 7391 0,'-18'35'31,"0"-17"-15,-17 52-16,35-35 16,-35 18-16,-1-35 15,36 0 1,-35-1-16,35 1 16,-17-18-16,-1 18 15,0-1 1,1-17 93,-1 0-31</inkml:trace>
  <inkml:trace contextRef="#ctx0" brushRef="#br1" timeOffset="-211417.5">16334 7426 0,'0'18'78,"0"35"-78,0-18 15,0 18-15,0-18 16,0 0-16,0 1 16,17-19-16,-17 1 15,18-1-15,17 19 16,-17-36-1,-1 17 1,1-17-16,35 0 16,-18 0-16,1 0 15,69-17-15,-52-19 16,-17-16-16,-1-19 16,-17 18-16,-1-17 15,-17 17 1,0 35-16,0 36 109,0 52-109,0-17 16,0 18-1,0-18-15,18-1 16,-18-34-16,17 0 16,19-18 15,-19 0-15,54 0-1,-71-71-15,53-52 16,17-1-16,-52 18 15,-18 36 1,18 52-16,-36 18 172,0 0-125</inkml:trace>
  <inkml:trace contextRef="#ctx0" brushRef="#br1" timeOffset="-210050.45">17251 7761 0,'0'18'235,"0"-1"-220,0 1 1,0 0-16,0 17 15,0 0 48,35-35-63,0 0 16,-17 18-16,0-18 15,35 18-15,-36-18 16,19 0 62,-19 0-62,1 0-1,-18-18 95,-18 0-110,-17-35 15,35 36-15</inkml:trace>
  <inkml:trace contextRef="#ctx0" brushRef="#br1" timeOffset="-209538.38">17374 7673 0,'-17'18'63,"17"17"-63,0 18 15,-18-18-15,0 18 16,18 0-16,-17-18 16,-1-17-1,18-1-15,0 1 16,0 17-16,0-17 16,0 0-1,-18-1 95</inkml:trace>
  <inkml:trace contextRef="#ctx0" brushRef="#br1" timeOffset="-208817.57">17392 7003 0,'35'0'0,"-17"0"16,0 0-1,-1 0-15,1 0 63,-1 0-47,1 0-1</inkml:trace>
  <inkml:trace contextRef="#ctx0" brushRef="#br1" timeOffset="-208269.06">17392 7003 0,'0'17'47,"0"19"-32,0-1 1,0 0-16,0 0 16,0-17-1,0 35-15,0-35 16,0-1 31,18-17-16,-1 0 0,1 0-31,0 0 16,-1 0-16,1 0 109,52 0-93,-34-17-1</inkml:trace>
  <inkml:trace contextRef="#ctx0" brushRef="#br1" timeOffset="-207906.26">17798 7126 0,'0'53'62,"0"-18"-62,-36 1 16,36-19-16,0 1 15,0 17-15,0-88 110</inkml:trace>
  <inkml:trace contextRef="#ctx0" brushRef="#br1" timeOffset="-206930.25">17956 7038 0,'18'0'78,"0"0"-62,-1 0-1,1 0 95,-18 18-95,0-1-15,0 1 16,35-1-16,-35 1 16,0 0-1,0-1 79,0 1-78,0 35-1,-17-35 1,-1-1-16,-17 19 16,17-36 15,0 0 0,1 17-15,-1 1-16,0-18 15,1 0 79</inkml:trace>
  <inkml:trace contextRef="#ctx0" brushRef="#br1" timeOffset="-206441">18062 7567 0,'36'0'15,"16"0"1,37 0-16,34 0 16,-52 0-16,-18 0 0,-1 0 15,-34 0-15,17 0 125,-35-18-109</inkml:trace>
  <inkml:trace contextRef="#ctx0" brushRef="#br1" timeOffset="-206049">18591 7373 0,'0'35'31,"0"18"-15,-53 18-16,53-36 16,-17 18-16,-1-18 15,18 1-15,-35-1 16,35 18-16,0 17 16,-35-17-16,35-17 15,0-1 1,0-18-16</inkml:trace>
  <inkml:trace contextRef="#ctx0" brushRef="#br1" timeOffset="-205018.45">18803 7250 0,'0'17'16,"0"36"0,0 53-16,0 17 15,0-34-15,0 52 16,0-88-16,0 35 15,-18 0-15,-17-53 16,35-17-16,0 0 16,-17-18 31,-19 0-32,19-18 1,17-17-16,0-36 15,0 36-15,0 0 16,0-1-16,0 19 16,17-19-16,19 36 15,34-35-15,-52 35 16,17-18-16,0 18 16,1 0-1,-1 0-15,18 0 16,-36 0-16,1 0 15,0 0 1,-1 0-16,1 0 16,17 0-16,-17 18 15,-1 17 1,-17-17 0,0 0-16,0-1 15,0 19-15,0-19 16,0 1 15,-35 0-15,0-18-1,0 0-15,-1 0 16,-34 0-16,35 0 16,-1 0-16,19 0 15,-1 0 1,0 0-16,1 0 15,-1 0-15,-17 0 16,17 0-16,-17 0 31</inkml:trace>
  <inkml:trace contextRef="#ctx0" brushRef="#br1" timeOffset="-204337.09">19420 7832 0,'-35'35'62,"35"0"-62,-17-17 16,-1 0-16,18-1 15,0 1 17,0-1-32,0 19 15,35-19 1,-17 1 0,17-18-1,0 0-15,1 0 16,-1 0-16,18 0 15,-36 0-15,19 0 16,-19 0-16,1 0 16,17 0-1,-17 0 110,-18-35-109</inkml:trace>
  <inkml:trace contextRef="#ctx0" brushRef="#br1" timeOffset="-203983.5">19597 7779 0,'-35'17'31,"35"36"-31,-18 0 15,-17 53 1,17-35-16,18-36 16,-18 0-1,1-17 63,-36-18-62,53-35 0,-18-71-16</inkml:trace>
  <inkml:trace contextRef="#ctx0" brushRef="#br1" timeOffset="-203425.38">19226 7126 0,'0'-18'47,"18"18"-31,0 0-1,-1 0 16</inkml:trace>
  <inkml:trace contextRef="#ctx0" brushRef="#br1" timeOffset="-202834.48">19244 7108 0,'-18'0'16,"18"18"0,0 0-1,-35-1 1,35 19-16,0 17 15,0-36-15,0 36 16,0-18 15,18-17 63,17-18-78,-17 0-1,35 0-15,-36 0 16,1 0 0</inkml:trace>
  <inkml:trace contextRef="#ctx0" brushRef="#br1" timeOffset="-202345.82">19526 7091 0,'0'17'31,"0"19"-31,0-1 16,0 0 0,0 1-16,0-19 0,0 1 15,0 17 17,71-70 61,-36 17-93</inkml:trace>
  <inkml:trace contextRef="#ctx0" brushRef="#br1" timeOffset="-201449.38">19897 7073 0,'17'0'94,"19"0"-78,-1 0-1,0 0-15,0 0 16,-17 0 93,-18 18-93,0 17-16,0 0 16,0 1-16,0-1 15,0 0-15,0-17 16,0 0-16,0-1 16,0 1-16,-18-18 93,1 0-93,-1 0 16,-17 0 0,17 0-1,1 0 1,-1 0 15,0 0-15,1 0-1,-1 0 142</inkml:trace>
  <inkml:trace contextRef="#ctx0" brushRef="#br1" timeOffset="-199585.66">23019 7532 0,'0'-35'79,"0"17"-64,-18 0-15,0 1 16,1 17-1,-1 0-15,1 0 16,-1 0 0,-17 0-1,17 0 1,0 35-16,-17 18 16,17-18-16,-34 0 15,52 18-15,-53 18 16,35-36-16,18 18 15,-18-18-15,-17 18 16,35-17-16,0-1 16,0-18-1,0 1 1,18-18 0,-1 0-1,1 0-15,0 0 16,17 0-16,-17 0 15,17 0 1,0 0-16,18-18 0,-53 1 16,18-36-1,-18 18-15,0-18 16,17 17-16,-17-17 16,0 1-16,0-19 15,0 18-15,0 35 16,0 1-16,18-1 15,0 18 79,17 18-78,-35 35-16,0 17 15,0-17-15,0 71 16,0-89 0,0 36-16,0-36 15,17 0 1,1 0 0,-18-17-1,18-18-15,-18 18 16,17-18-1</inkml:trace>
  <inkml:trace contextRef="#ctx0" brushRef="#br1" timeOffset="-198746.44">23195 7938 0,'0'-18'15,"18"18"32,-18 18-47,0 17 0,0 0 16,0 0-1,0-17 1,0 0 15,17-1-15,1-17 0,0 0-1,-1 0 1,19 0-1,-19 0 1,1 0-16,0 0 16,-1 0-1,18 0-15,1 0 16,-1 0 62,-17 0-62,17 0-16,-53 0 109,1-17-93</inkml:trace>
  <inkml:trace contextRef="#ctx0" brushRef="#br1" timeOffset="-198298.22">23442 7902 0,'0'18'31,"0"35"-31,0 53 16,0-36-16,-18 1 15,18-54-15,0 19 16,0-1-16,0-88 109</inkml:trace>
  <inkml:trace contextRef="#ctx0" brushRef="#br1" timeOffset="-197647.85">23407 7250 0,'35'0'47,"-17"0"-31,-1 0-1</inkml:trace>
  <inkml:trace contextRef="#ctx0" brushRef="#br1" timeOffset="-197129.87">23442 7250 0,'-18'0'32,"1"0"-1,-1 0-31,-17 35 16,35 0-1,0 0 1,0-17-1,0 0 32,0-1-31,18-17 0,-1 0-1,-17 18 1,18-18-16,-1 0 31,1 0-15,0 0 15,-1 0 31,1-35-62,17 17 16</inkml:trace>
  <inkml:trace contextRef="#ctx0" brushRef="#br1" timeOffset="-196802.03">23618 7285 0,'0'70'47,"0"-34"-47,0-19 15,0 1-15,53-36 125</inkml:trace>
  <inkml:trace contextRef="#ctx0" brushRef="#br1" timeOffset="-196035">23848 7214 0,'17'0'31,"1"0"-15,0 0-16,17 0 15,-17 0 1,-1 0 0,1 0 124,-18 18-124,0 17-16,0 1 16,0-1-16,0 0 15,0 18-15,0-35 16,0-1-16,0 19 15,-18-36 48,18 17-63,-17-17 16,-1 0-1,0 0 1,1 0 93</inkml:trace>
  <inkml:trace contextRef="#ctx0" brushRef="#br1" timeOffset="-195545.85">24253 7602 0,'18'0'0,"17"0"31,-17 0-15,0 0-16,17 0 16,0 0-16,1 0 15,16 0-15,-16 0 16,-19 0-1,19 0-15,-19 0 0,1 0 16,17 0 0,0 0-16</inkml:trace>
  <inkml:trace contextRef="#ctx0" brushRef="#br1" timeOffset="-194961.9">24324 7743 0,'0'18'46,"53"-18"-46,-18 0 16,1 0-16,-1 0 31,-18 0-15,1 0 78,0 0-63</inkml:trace>
  <inkml:trace contextRef="#ctx0" brushRef="#br1" timeOffset="-194064.55">25206 7338 0,'-53'17'78,"-17"72"-78,-1-1 16,18-53-16,-35 53 15,88-52-15,-53 87 16,18-88-16,35 1 16,0 17-16,0-1 15,0 1-15,0-17 16,0 17-16,0-1 15,0-16-15,0 17 16,0-18 0,0 0-16,0 0 15,0 1-15,17-36 16,1 17-16,0-17 31,-1 0-15,-17-35-16,35 17 15,1-17-15,-1-35 16,0 17-16,18-18 16,-35 18-16,0 18 15,-18-18-15,0 35 16,0 1-16,0-1 16,0 1-16,0-1 15,0-17-15,0-1 16,-36 19-16,19-19 15,-1 36 1,0-35 0,-17 17-1,0 1 1,-1-1-16,1 18 0,18 0 16,-1 0 77,18 18-61</inkml:trace>
  <inkml:trace contextRef="#ctx0" brushRef="#br1" timeOffset="-193296.88">25382 7708 0,'-17'35'31,"-1"36"-16,0-53-15,-17 35 16,35-18-16,0 18 16,0-18-1,0 18-15,0 0 16,0 0-16,0-18 16,0-17-16,0 17 15,0-17-15,0-1 16,0 19 15,-17-19-15,-1-17-1,18 18 1,0-1 0,0 1-1,0 0-15</inkml:trace>
  <inkml:trace contextRef="#ctx0" brushRef="#br1" timeOffset="-192009.2">25894 7743 0,'35'0'63,"0"0"-63,18 0 15,-17 0-15,-19 0 16,36 0-1,-18 0-15,-17 0 16,0 0-16,-1 0 16,1 0-16,0 0 15,-1 0 63,-34 71-62,-19-18-16,-17 53 16,-17 0-16,-1-1 15,36-69-15,0 52 16,17-88 0,18 18-16,-35-1 15,17 18 16,1-35-15,17 18 47,-18-18-63,18 35 15,0-17 1,18 0-1,-1-18-15,1 0 16,17 0-16,-17 0 16,-1 0-16,1 0 15,17 0 1,1 0 0,-1 0-1,0 0-15,0 0 16,1 0-1</inkml:trace>
  <inkml:trace contextRef="#ctx0" brushRef="#br1" timeOffset="-191433.46">25823 8114 0,'18'0'47,"35"0"-47,-18 18 15,18 17-15,0-18 16,-18 19-16,18-36 16,-35 17 124</inkml:trace>
  <inkml:trace contextRef="#ctx0" brushRef="#br1" timeOffset="-190602.35">26335 8361 0,'0'35'78,"-18"-17"-78,18-1 15,0 1-15,0 0 16,0-1-16,0 1 16,0 0-1,0-1 1,18-17 46,0 0-62,-1 0 16,18 0-16,1 0 16,-1 0-16,18 0 15,-18 0 1,-17 0-16,17 0 15,-17 0 126,-18-35-125,0 0-16,-18-1 15</inkml:trace>
  <inkml:trace contextRef="#ctx0" brushRef="#br1" timeOffset="-190145.57">26494 8255 0,'-18'0'32,"18"18"-32,-18 17 15,1 71-15,-19 0 16,1 17-16,0 18 16,0-35-16,17-18 15,-17 0-15,35-70 16,-18 0-16,18-1 62,-18-17-46,-17-70 0,35 17-1,0-35-15,0-53 16,0-36-1,53 1-15</inkml:trace>
  <inkml:trace contextRef="#ctx0" brushRef="#br1" timeOffset="-189097.06">26458 7602 0,'18'-17'63,"0"17"-48,-1 0-15,1 0 16,0 0-16,-1 0 16,1 0 15,-1 0-31,1 0 16</inkml:trace>
  <inkml:trace contextRef="#ctx0" brushRef="#br1" timeOffset="-188577.49">26599 7638 0,'0'17'0,"0"1"16,-35 35-1,35-36-15,0 19 16,0-1 0,0 0-16,0-17 15,0 0-15,-35-1 0,35 1 78,35 0-62,-17-18 0,-1 0-1,1 0 1,17 0 93,1-36-109,-19 19 16,-17-19-16</inkml:trace>
  <inkml:trace contextRef="#ctx0" brushRef="#br1" timeOffset="-188119.05">26793 7655 0,'0'36'31,"0"-1"-15,0 0-16,0 0 15,0 1-15,0-19 16,0 1-16,0 0 16,36-36 77,17-35-77,17 35-16</inkml:trace>
  <inkml:trace contextRef="#ctx0" brushRef="#br1" timeOffset="-187305.05">27023 7655 0,'17'0'46,"1"-17"-30,0 17 0,17 0 31,-17 0-32,-1 0-15,1 0 16,0 0 109,-18 17-125,0 1 15,-18 17-15,18-17 16,-18-1 0,1 19 62,-1-36-78,18 17 15,-18-17-15,1 18 16,-1-18 0,0 0-1,1 0 1,-1 0 0,18 18 30,-35-18 17</inkml:trace>
  <inkml:trace contextRef="#ctx0" brushRef="#br1" timeOffset="-186457.27">27552 7673 0,'35'53'31,"-35"-36"-16,0 36-15,18 18 16,-18-53-16,0 35 16,0-18-16,0 18 15,0 17 1,0-17-16,0 0 0,-18 35 16,-17-52-1,17-19-15,-35 36 16,36-53-1,-1 35 1,0-35 0,1 0-1,-1 0-15,1 0 32</inkml:trace>
  <inkml:trace contextRef="#ctx0" brushRef="#br1" timeOffset="-179359.93">29404 2293 0,'0'18'15,"18"35"-15,17 70 16,-35 18-16,53 0 16,0 53-16,-36-35 15,54 194-15,-36-177 16,-17 54-16,17-72 16,-17 36-16,35-35 15,-36 53-15,-17-36 16,0 1-16,0-36 15,0-18-15,0 18 16,0-88-16,0-18 16,0-17-1,-17-18 79,-1 0-78</inkml:trace>
  <inkml:trace contextRef="#ctx0" brushRef="#br1" timeOffset="-178648.39">29492 5292 0,'36'0'16,"16"0"-16,37 70 16,-72-17-16,54 35 15,-36-35-15,0 35 16,-17-70-16,0 17 15,-1-17-15,1-18 47,0 0-31,17 0 0,0-53-16,-35-35 15,71-18-15,17 18 16,0 0-16,-53 70 15,1 0-15</inkml:trace>
  <inkml:trace contextRef="#ctx0" brushRef="#br1" timeOffset="-170920.59">15505 9684 0,'-18'0'0,"36"-18"16,35 18 0,52 0-16,36 0 15,1 0-15,-19 0 16,-35 0-16,-35 0 15,-35 0-15</inkml:trace>
  <inkml:trace contextRef="#ctx0" brushRef="#br1" timeOffset="-169274.17">15663 9666 0,'-17'0'47,"17"18"-47,0 52 15,0 36-15,0-18 16,-18 53 0,0-35-16,18 18 0,-17-1 15,-36 18 1,53-17-16,-18 17 15,1-35-15,-1 17 16,-17-52-16,35 35 16,-18-53-16,18 17 15,-35-17-15,35 0 16,0 0-16,0 35 16,0-35-16,0 0 15,0-18-15,0 18 16,0-18-16,0 1 15,-36 17-15,19-18 16,-1 0-16,18 0 16,-17 1-16,-1 17 15,18-18-15,0 0 16,0 0 0,0 18-16,-18 18 15,18-36-15,0 0 16,0 1-16,0-1 15,-35 0-15,35 18 16,-35-35 0,35-1 15,0 1 63,0 17-94,0 1 15,-36 34-15,36-35 16,0 1 0,-35-19-16,35 1 15,-17 0 1,17-1-1,-18 1-15,18 17 141,-18-17-125,1-18-16,17 35 15,0 18-15,0 0 16,-36-35-16,36 17 16,0-17-16,0-1 15,36-17 126,52 18-126,-18-18 1,54 35-16,-71-35 0,-18 0 16,0 0-16,1 0 31,-19 0-15,36 0-16,0 0 15,-18 0-15,-17 0 16,17 0-16,-17 0 15,0 0 1,-18-106 93</inkml:trace>
  <inkml:trace contextRef="#ctx0" brushRef="#br1" timeOffset="-167289.87">16581 9419 0,'17'0'63,"18"0"-63,1 0 15,17 0-15,-18 0 16,-17 0 0,35 0-16,-36 0 31,1 18 31,-18 17-62,0 36 16,0-36 0,0 0-1,0 0-15,-18-17 16,1 0-16,-19 35 16,19-53-1,-36 17-15,17 1 16,1 0-16,17-1 15,-34 1-15,34 0 16,0-18 0,-17 0-16,17 35 15,-17-18 1,17-17 15,18 18 16,0 17-31,53-35-16,-17 18 15,17-18-15,-36 18 16,18-18 0,1 0-16,-19 0 15,1 0-15,0 0 0,-1 0 31,1 0-15,0 0 0,17 0 15,-17 0 0,-1 0-31,1 0 16,-1 17-16</inkml:trace>
  <inkml:trace contextRef="#ctx0" brushRef="#br1" timeOffset="-166362.8">16510 9666 0,'18'0'32,"-1"0"-17,19 0-15,-1 0 0,-18 0 16,19 0-16,-19 0 15,19 0-15,-19 0 16,19 0 0,-19 0-16,1 0 0,0 0 15,-1 18 1,1-1 78</inkml:trace>
  <inkml:trace contextRef="#ctx0" brushRef="#br1" timeOffset="-165902.98">17357 9860 0,'17'18'32,"-17"17"-17,0 0-15,0 1 16,0-1-16,0 0 15,0-17-15,0-1 16,0 1 0,-17-36 62,17-34-78</inkml:trace>
  <inkml:trace contextRef="#ctx0" brushRef="#br1" timeOffset="-165311">17251 9031 0,'0'-18'47,"35"18"-31,0 0-16,18 0 16,-17 0-1,-19 0-15,19 0 16,-1 0-16,-18 0 31,-17 18 32,-17-18-63</inkml:trace>
  <inkml:trace contextRef="#ctx0" brushRef="#br1" timeOffset="-164610.25">17233 9066 0,'-17'18'31,"17"0"-15,0-1-16,0 36 16,0 0-16,0-35 15,0 17 1,0-17 62,17-18-78,1 0 16,-1 0-1,36 0 1,-35 0-16,0 0 15,17 0 1,0 0 0,1 0-16,-1 0 125,18-18-125</inkml:trace>
  <inkml:trace contextRef="#ctx0" brushRef="#br1" timeOffset="-164233.03">17798 8996 0,'0'0'0,"17"0"31,-17 35-15,0 0-16,0 18 16,0-35-16,0 17 15,0-17 1,0 0 0</inkml:trace>
  <inkml:trace contextRef="#ctx0" brushRef="#br1" timeOffset="-163530.68">18080 9084 0,'18'0'31,"-1"0"-31,1 0 16,17 0-1,-17 0-15,-1 0 16,19 0 0,-1 0-1,-17 0 95,-18 18-95,0 17-15,-18 18 16,18-18-16,-35 18 15,35-35 1,-18-18-16,0 17 16,1 1 77,-1-18-61,0 0 30,1 0-62,-1 0 16</inkml:trace>
  <inkml:trace contextRef="#ctx0" brushRef="#br1" timeOffset="-162504.62">16810 10672 0,'-18'17'78,"1"54"-62</inkml:trace>
  <inkml:trace contextRef="#ctx0" brushRef="#br1" timeOffset="-162271.79">16563 11430 0,'53'53'109</inkml:trace>
  <inkml:trace contextRef="#ctx0" brushRef="#br1" timeOffset="-162082.4">16792 11836 0,'0'35'94</inkml:trace>
  <inkml:trace contextRef="#ctx0" brushRef="#br1" timeOffset="-160647.3">16175 12383 0,'18'17'78,"52"-17"-78,-35 0 16,18 0-16,-17 0 15,-19 0-15,1 0 31,-1 0-15,1 0 0,-18 35 31,0 1-47,0 17 15,0 17-15,0 18 16,0-52-16,0 17 15,-35-1-15,35-16 16,-18-19 0,1 19-16,-1-36 15,18 17-15,-35 19 16,-1-1 0,19-35-1,-1 0 1,0 18-1,18-1-15,-35 1 16,18 17 0,-1-35-16,0 18 15,1-1 1,17 1 0,0 0-1,0-1 16,0 1-15,0 0 0,17-18-1,19 0-15,-1 35 16,0-35-16,0 17 16,-17-17-16,53 0 15,-19 0-15,-16 18 16,-1-18-1,0 0-15,1 18 16,-19-18 47,-17-18-48,-35 0 1,-71-70-1</inkml:trace>
  <inkml:trace contextRef="#ctx0" brushRef="#br1" timeOffset="-160162.12">16140 12771 0,'0'-18'32,"17"18"-1,19 0-31,52 0 16,-53 18-16,0-18 15,-17 17-15,17-17 16,36 53-16,-18-53 15,-18 35 1,0-35-16</inkml:trace>
  <inkml:trace contextRef="#ctx0" brushRef="#br1" timeOffset="-159472.97">16775 12982 0,'0'18'47,"-18"0"-31,18-1 0,-18-17-16,18 35 0,0 1 15,0-1 48,36-35-48,-19 0-15,1 0 16,0 18-16,-1-18 16,1 17-16,-1-17 15,1 0-15,17 0 16,18 0-16,-17 18 15,34-18-15,-35 18 16,-17-18 0,-36 0 93,1 0-93,17-18-16,-18 18 15</inkml:trace>
  <inkml:trace contextRef="#ctx0" brushRef="#br1" timeOffset="-159019.37">16951 12912 0,'-18'35'47,"18"-17"-31,0 35-16,0 17 0,-35-17 16,35 35-1,0-53-15,0 1 0,-35-1 16,35 0-16,-18-17 15,18 0-15,-17 17 32,-1-35 46,-17-71-78,35 1 15</inkml:trace>
  <inkml:trace contextRef="#ctx0" brushRef="#br1" timeOffset="-158496.02">16757 12224 0,'0'-18'46,"18"18"-30,17 0 0,-17 0-16,-1 0 15,1 0 1</inkml:trace>
  <inkml:trace contextRef="#ctx0" brushRef="#br1" timeOffset="-157922.45">16722 12206 0,'0'18'47,"0"-1"-32,0 1 1,0 0-16,0 35 16,0-18-1,0-17-15,0-1 16,0 1 31,35-18-32,0 17 1,1-17-16,-1 18 16,-18-18-16,19 0 15,-19 0-15,1 0 16,-18-18 93,0-17-109</inkml:trace>
  <inkml:trace contextRef="#ctx0" brushRef="#br1" timeOffset="-157521.46">17339 12206 0,'0'18'63,"0"-1"-48,0 1-15,0 0 16,0-1 0,0 1 31,-18-18-32</inkml:trace>
  <inkml:trace contextRef="#ctx0" brushRef="#br1" timeOffset="-156602.18">17551 12136 0,'17'0'47,"1"0"-31,0 0-16,-1 0 16,19 0-16,-1 0 15,0 0 1,-17 0-1,-1 0 95,-17 35-95,0 18 1,0-36-16,0 19 0,0-19 16,0 1-16,-17 0 15,17-1-15,-18 1 32,0-18-32,18 18 0,-17-18 31,-18 35 0,-1-35 0,19 0 1,-1 0-17,0 0 32,1 0-31</inkml:trace>
  <inkml:trace contextRef="#ctx0" brushRef="#br1" timeOffset="-154865.72">18944 9754 0,'35'0'31,"54"0"-31,-36 36 16,17-36-16,-17 17 15,-35-17-15,-1 0 94,-17 18-78,0 0-16,0 17 15,-35 18-15,17 35 16,-17 0-16,35 18 16,0 35-16,-53 0 15,36 36-15,-19-36 16,19 229-16,-19-246 15,19 34-15,-36 19 16,18-107-16,17 36 16,18-18-16,-35 0 15,35-35-15,-18 18 16,0-1-16,1 1 16,-19 0-1,36-36-15,-35 0 16,35 18-16,0-35 15,-17-1 1,17 1-16,0 17 0,0-17 16,-18 17-16,0 0 15,1-17 1,-1 0 31,0-1-16,1 19-31,-1-1 16,0 0-1,18 0 1,-35-17 0,35 0-1,-18-1 1,1 1-16,-18 17 15,-1 18-15,-17 0 16,18 0-16,0-35 16,0-1-16,17 36 15,-17-35-15,17 17 16,0-35-16,1 18 16,-1-1-16,18 1 15,-35 0 1,17-18 109,-17 0-110,17 0-15,-35-18 16,0 0-16,18 18 16,-18-35-16,0 35 15,36 0-15,-1 0 16</inkml:trace>
  <inkml:trace contextRef="#ctx0" brushRef="#br1" timeOffset="-154217.15">19579 11254 0,'18'-36'31,"17"36"-15,18 0 0,0 0-16,0 0 15,-18 0-15,0 0 16,-17 0-16,0 0 16,17 0-16</inkml:trace>
  <inkml:trace contextRef="#ctx0" brushRef="#br1" timeOffset="-153617.49">19544 11501 0,'18'0'32,"17"0"-17,-18 0 1,36 0-16,-17 0 15,-19 0-15,19 0 16,-1 0 0,0 17-16,-17-17 15</inkml:trace>
  <inkml:trace contextRef="#ctx0" brushRef="#br1" timeOffset="-151704.65">20496 11218 0,'18'0'94,"0"0"-79,35 0-15,17 0 16,1 0-1,-36 18 1,0 35-16,-17 0 16,-18-18-16,0 0 15,35 1-15,-35-1 16,18 0-16,-1 0 16,1 1-16,0 17 15,-1-18-15,1-17 16,0 17-16,-18 0 15,17-35-15,1 0 32,0 0-17,17 35 1,18-17-16,-36-18 16,1 0-16,0 18 0,17-18 31,0 0-16,-35-36 32,-35 1-47,17 0 16</inkml:trace>
  <inkml:trace contextRef="#ctx0" brushRef="#br1" timeOffset="-150832.25">20990 11183 0,'0'53'47,"0"18"-47,0-19 16,0 19-1,0-36-15,0 1 0,-17-19 16,-19 36-16,1-35 15,17 17-15,1-17 16,17-1-16,-18-17 16,1 18 62,-1 0-63,18-1 1,-18-17-16,-17 0 16,35 18-16,-35 0 0,35-1 15,-36 18 1,19-35-16,-1 36 16,1-36-16</inkml:trace>
  <inkml:trace contextRef="#ctx0" brushRef="#br1" timeOffset="-146512.02">21784 9684 0,'0'0'0,"18"-18"31,17 18-15,-17 0 0,17 0-1,-17 0-15,17 0 16,35 0-16,-17 0 15,18 0-15,-18 0 16,0 0-16,-36 0 16,19 0-16</inkml:trace>
  <inkml:trace contextRef="#ctx0" brushRef="#br1" timeOffset="-145026.65">21908 9666 0,'-18'0'0,"-17"53"31,35 53-31,-53 17 0,17 36 15,1-18 1,17 0-16,1-70 16,17 35-16,-18 35 0,18-71 15,0 89 1,0-35-16,-35 52 16,-18-17-16,-18 17 15,54-52-15,-36 17 16,35-71-16,18 1 15,-17-36-15,17 18 16,0-18-16,0 18 16,-36 0-16,36 0 15,0-18-15,-17 36 16,17-18-16,-18 0 16,18-18-16,0 0 15,-18 36-15,1-18 16,17-18-16,-18 18 15,18 17-15,-35-34 16,35 17-16,0 0 16,0 35-16,-35-18 15,17-17-15,18 0 16,-18-18-16,18-17 16,0 17-16,-17-35 15,17 18 1,0 0-1,0-1 1,-18 19-16,18-19 16,0 1-1,0-1 1,-18 1 0,18 0-1,-17-1-15,17 19 16,-18 34-16,18-17 15,-18 0-15,1-18 16,17-17-16,0 0 16,-18-18-1,1 35 95,-1-35-95,0 18-15,18-1 16,-35 1 0,35-1-16,-18 1 15,1 53-15,-1-18 16,18-18-16,-53 35 15,53-52-15,53 0 125,-18-18-109,18 0 0,-17 0-16,-1 0 0,0 0 15,0 0-15,36 0 16,0 0-16,70 53 16,-36-53-16,1 0 15,-53 0-15,-35 0 16,-1 0-1,-34 0 79,-1-18-78,18-70-16,53-18 15</inkml:trace>
  <inkml:trace contextRef="#ctx0" brushRef="#br1" timeOffset="-143593.42">22878 9648 0,'0'18'62,"0"53"-62,0 17 16,0 0-16,0-17 16,0-36-16,0 18 15,0 0-15,0-36 16,0 19-16,0-19 15,0 1-15,17-18 16,-17 18-16,18-1 16,0-17 31,-1 0-32,1-17-15,-1-1 16,-17-35-16,0 0 15,0 18-15,0-53 16,0 35-16,0 17 16,0 1-1,0 18 1,0 52 78,0 18-79,18-18-15,0 53 16,-18-53-16,17 1 16,1-1-16,17 0 15,-35-17-15,18-18 16,-18 18-1,35-1-15,-17-17 47,0 0-47,-1 0 16,18 0-16,1-17 16,-1-19-16,0-34 15,-17 17-15,0-18 16,-18 1-1,17-18-15,-17 17 16,0 36-16,0 17 16,0 0-16,0 1 15</inkml:trace>
  <inkml:trace contextRef="#ctx0" brushRef="#br1" timeOffset="-142851.36">23707 10089 0,'-18'0'31,"0"0"0,18 53-15,0 0-16,0-17 15,0-19-15,0 18 16,0 1-16,0 17 16,0-36-16,0 1 15,0 0-15,-17-1 63,-36-70-32,53 18-15,0-53-16</inkml:trace>
  <inkml:trace contextRef="#ctx0" brushRef="#br1" timeOffset="-142346.58">23566 9419 0,'0'-17'31,"35"17"-15,-18 0-16,36 0 15,-35 0 1,0 0 0,-1 0-1</inkml:trace>
  <inkml:trace contextRef="#ctx0" brushRef="#br1" timeOffset="-141769.08">23566 9402 0,'-36'35'78,"36"0"-78,0 18 15,0-35-15,0 17 16,0 0-16,0 0 16,0-17-1,0 0 1,0-1 15,18-17-15,0 0-1,-1 0 17,1 0 15,-1 0-16</inkml:trace>
  <inkml:trace contextRef="#ctx0" brushRef="#br1" timeOffset="-141312.52">23971 9437 0,'0'17'63,"0"36"-63,0-17 15,0-19-15,0 19 16,0-19 0,0 1-16,0-1 15,0 1 1,0 0-16,0 17 31</inkml:trace>
  <inkml:trace contextRef="#ctx0" brushRef="#br1" timeOffset="-140561.68">24253 9437 0,'0'-18'31,"18"1"0,17 17-15,-17 0 0,0 0 93,-18 35-93,0 18-16,0 0 15,0 0-15,0-36 16,0 18-16,0-17 16,0 0-1,0-1 79,-18-17-78,-17 0-1</inkml:trace>
  <inkml:trace contextRef="#ctx0" brushRef="#br1" timeOffset="-140082.65">23107 11359 0</inkml:trace>
  <inkml:trace contextRef="#ctx0" brushRef="#br1" timeOffset="-139834.15">23125 11853 0,'0'18'109,"0"53"-109,0 52 16</inkml:trace>
  <inkml:trace contextRef="#ctx0" brushRef="#br1" timeOffset="-139643.28">23125 12453 0,'0'35'93,"0"1"-93</inkml:trace>
  <inkml:trace contextRef="#ctx0" brushRef="#br1" timeOffset="-139457.65">23107 12806 0</inkml:trace>
  <inkml:trace contextRef="#ctx0" brushRef="#br1" timeOffset="-137928.53">22084 13494 0,'0'35'78,"0"0"-63,0 54-15,0-19 16,0-17-16,0 0 16,0 17-16,0-34 15,0-1-15,0 18 16,0 0-16,0-36 16,18 19-16,-18-1 15,17-17-15,1-18 16,-1 17-16,1-17 15,0 0 1,-1 0-16,19 0 16,-1-17-1,0-72-15,-35 19 16,35-36-16,-17 18 16,35-53-16,-53 70 15,35 1-15,-35 34 16,18-17-16,-18 36 31,0 34 63,0 72-79,0-36-15,0 35 16,0-18-16,0-34 16,0 17-16,0-36 15,0 18-15,0 1 16,0-1-16,0 0 16,0-17-16,0 17 15,18-35 1,-1 0 31,1 0-47,17 0 15,-17-17 1,17-36-16,-35 17 16,35-34-16,1 17 15,-19-35-15,1 35 16,0-18-1,-18 18-15,0 36 16,35-36-16,-18 35 16,-17 0-16</inkml:trace>
  <inkml:trace contextRef="#ctx0" brushRef="#br1" timeOffset="-136761.43">22860 14076 0,'0'17'78,"0"19"-62,0-19-16,0 1 15,0 0-15,0-1 16,-18 1-16,18 0 31,0 17 16,18-35-31,0 0-1,-1 0 1,19 0-1,-1 0 1,0 0-16,-17 0 16</inkml:trace>
  <inkml:trace contextRef="#ctx0" brushRef="#br1" timeOffset="-136217.22">22983 14058 0,'0'18'31,"-17"35"-31,-1-18 15,18 0-15,0 1 16,-17-19-16,17 1 16,-18 35-16,18-36 31</inkml:trace>
  <inkml:trace contextRef="#ctx0" brushRef="#br1" timeOffset="-135593.53">23036 13353 0,'0'-18'62,"18"18"-46,0 0-16,-1 0 15,19 0 1,-1 0-16</inkml:trace>
  <inkml:trace contextRef="#ctx0" brushRef="#br1" timeOffset="-135002.46">23036 13353 0,'-17'17'0,"17"1"31,0 17-15,0-17-1,0-1-15,0 1 16,0 17 15,0-17 0,0 0-15,0-1 15,0 1-15,17-18 15,1 0-31,0 0 16,-1 0-16,19 0 15,-19 0 1,1 0 93,-18-18-109,0 1 16</inkml:trace>
  <inkml:trace contextRef="#ctx0" brushRef="#br1" timeOffset="-134585.72">23283 13282 0,'0'53'46,"0"-18"-30,0 1-16,0-1 16,0 0-16,0 0 15,0 1 1,0-19 0</inkml:trace>
  <inkml:trace contextRef="#ctx0" brushRef="#br1" timeOffset="-133743.78">23566 13406 0,'17'0'110,"36"0"-95,18-18 1,-1 18-16,-52 0 15,35 0-15,-36 0 110,-17 18-95,0 17-15,0 0 16,0-17-16,0-1 16,-17 1 77,-18 0-61,17-18-17,0 0 1,1 17 0,-1-17-16,0 18 109,1-18-93,-1 0-1</inkml:trace>
  <inkml:trace contextRef="#ctx0" brushRef="#br1" timeOffset="-132110.39">24871 10495 0,'35'0'31,"0"0"-15,18 0-16,0 0 16,0 0-16,0 0 15,-18 0-15,1 0 16,-19 0 0,1 0 30,0 0 17,-1 0-63,1 0 16,35 18-16,-18 17 15,-17-17-15,-1-1 78,-17 54-62,0-36-16,0 53 16,0 53-16,-17-70 15,17 105-15,0-70 16,0 71-16,-36-36 15,36 18-15,-17-18 16,17 53-16,0 88 16,0-88-16,-36 18 15,36-18 1,0-53-16,36-35 0,-36-71 16,0-18-1,0 19-15,0-19 16,0 1-16,0 0 15,-18-18 64,0 17 139,1-17-186,-1 0-32,1 0 15,-1 0-15,-17 18 16,-1 0-1,1-18 1,0 17 0,17-17-1,-17 0 1,17 0-16,-17 0 16,17 0-16,-17 18 15,17-18 1,89 0 140,105-124-156,107-34 16</inkml:trace>
  <inkml:trace contextRef="#ctx0" brushRef="#br1" timeOffset="-131498.28">26423 11712 0,'0'-17'63,"53"17"-48,-18 0-15,53 0 16,36 0-16,-71 0 15,35 0-15,-53 17 16,18-17-16,-35 0 16</inkml:trace>
  <inkml:trace contextRef="#ctx0" brushRef="#br1" timeOffset="-131066.05">26864 11359 0,'-18'18'31,"-17"70"-15,0 36-16,0-1 15,-1-35-15,19 1 16,17-54-16,0 18 16,0-18-16,0-17 15</inkml:trace>
  <inkml:trace contextRef="#ctx0" brushRef="#br1" timeOffset="-130202.14">27658 10742 0,'0'141'31,"0"-70"-15,0-1-16,0-34 16,0-19-16,0 1 15,0 17 17,0-17 77</inkml:trace>
  <inkml:trace contextRef="#ctx0" brushRef="#br1" timeOffset="-129457.46">27834 9666 0,'18'-18'63,"-1"18"-48,19 0-15,-1 0 16,18 18-16,-35-18 16,17 0-1,-18 18 16</inkml:trace>
  <inkml:trace contextRef="#ctx0" brushRef="#br1" timeOffset="-128103.08">27781 9737 0,'0'17'16,"0"19"-16,0 17 15,0-1 1,-35 37-16,17-1 0,18 88 16,-35-17-1,17 17-15,-17 18 16,18 89-16,-36-36 16,53-89-16,0 1 15,0-35-15,0-1 16,0-35-16,0-17 15,0-18-15,0 35 16,0-53-16,0 18 16,0 53-16,0-18 15,-18 18-15,18-36 16,0 1-16,-18 0 16,1 17-16,17-53 15,-36 18-15,36 18 16,-17-1-16,17-17 15,0 18-15,0-19 16,0-34-16,0 0 16,0-1 77,-18 1-77,18 0-16,0-1 16,0 19-1,-18-19 63,18 1-78,0 17 16,-17 0-16,-1 18 16,18-17-1,-17 17-15,17-1 16,0-16-16,0-1 16,-18-17-16,18-1 15,0 19 1,-18-19-16,18 1 0,0-1 15,0 36 1,-17 71-16,17-36 16,0 18-16,0-36 15,0-34-15,35-36 157,18 0-157,0 0 15,-18 0-15,53 0 16,18 0-16,-35 0 15,-36 0-15,0 0 16,-17 0-16,-1 0 156</inkml:trace>
  <inkml:trace contextRef="#ctx0" brushRef="#br1" timeOffset="-126639.52">29245 9260 0,'-17'0'31,"17"18"-16,-18 35 1,18 35-16,-18 0 16,-17 36-16,35-18 15,-18-36 1,18 1-16,-35 17 0,0-53 16,0 1-16,-1-1 15,19-18-15,17-34 94,0-18-94,0 17 16,0-17-16,0 17 15,0-17-15,0 17 16,17 0-16,1-17 15,17 35 1,-17 0 0,17 0-1,0 0-15,-17 0 16,17 0-16,-17 0 16,0 0-1,-18 18 1,0 17-1,0 0 1,0-17-16,0 0 16,0-1-16,0 1 15,0 0-15,-18-1 32,-17-17-1,-1 0-31,19 0 15,-1 0-15,1 0 63</inkml:trace>
  <inkml:trace contextRef="#ctx0" brushRef="#br1" timeOffset="-126234.63">29722 9931 0,'17'17'31,"-17"19"-15,0 34-16,0-17 16,0-18-16,0 1 15,0-19-15,0 1 16,0 0-16,0-1 16,0-87 62,-35-54-78</inkml:trace>
  <inkml:trace contextRef="#ctx0" brushRef="#br1" timeOffset="-125674.16">29510 9049 0,'0'-18'16,"0"0"15,18 18-15,-1 0-1,1 0 1,-1 0 0,1 0-1,0 0-15,17 0 16,-17 0-1</inkml:trace>
  <inkml:trace contextRef="#ctx0" brushRef="#br1" timeOffset="-125106.13">29616 9013 0,'-18'18'0,"-17"53"15,35-36-15,0 18 16,0-18-16,0 18 15,0-35-15,0-1 16,0 1-16,17-18 141,1 0-126,0 0 110</inkml:trace>
  <inkml:trace contextRef="#ctx0" brushRef="#br1" timeOffset="-124512.8">29951 9013 0,'0'36'31,"0"17"-15,0 0-16,0-36 15,-18 1-15,18 0 16,0-1-16,0 1 78</inkml:trace>
  <inkml:trace contextRef="#ctx0" brushRef="#br1" timeOffset="-123776.2">30110 9013 0,'17'0'32,"1"0"-32,17 0 15,0 0-15,1 0 16,34 0-16,-52 0 16,0 0-16,-1 0 109,-17 36-109,0-19 16,-17 36-16,-1-17 15,18-1-15,-18 0 16,18 0-1,0-17 1,0 0 47,-17-18-48,-1 0 1,0 0-16,1 0 31,-1 0-15,0 0-1</inkml:trace>
  <inkml:trace contextRef="#ctx0" brushRef="#br1" timeOffset="-123300.39">29774 11201 0,'0'17'94</inkml:trace>
  <inkml:trace contextRef="#ctx0" brushRef="#br1" timeOffset="-123073.6">29545 11765 0,'0'18'109,"-17"70"-93</inkml:trace>
  <inkml:trace contextRef="#ctx0" brushRef="#br1" timeOffset="-122873.81">29457 12471 0,'18'0'16</inkml:trace>
  <inkml:trace contextRef="#ctx0" brushRef="#br1" timeOffset="-121696.22">28787 13141 0,'0'71'47,"0"-1"-31,0 36-16,0 17 15,-18 19-15,-17-19 16,17 0-16,-17 19 16,35-19-16,-18-52 15,18 17-15,0-71 16,0 1-16,0-36 94,18-17-94,17-18 15,0 18-15,-35-18 16,36 0-16,-19 18 16,-17 17-1,0 1-15,18-1 63,0 0-48,-1 18-15,1-17 16,17 17 15,-35 35 47,0-17-62,0-1-16,0 18 16,0-17-1,0 0-15,0 17 16,-35-17 15,0-18-31,-1 0 16,19 0-1,-1 0-15,-17 17 32</inkml:trace>
  <inkml:trace contextRef="#ctx0" brushRef="#br1" timeOffset="-121024.9">29333 13899 0,'-17'18'47,"-1"0"-31,18 17-16,0-17 31,0 17 0,0-17-15,0-1-1,18 1 1,-1-18 0,1 0-16,17 0 15,36 0 1,-18 0-16,0 0 16,0 0-16,0 0 15,0 0 1,-36 0-16</inkml:trace>
  <inkml:trace contextRef="#ctx0" brushRef="#br1" timeOffset="-120570.52">29616 13970 0,'-18'0'0,"-35"0"16,36 53-16,-19 88 15,1-53 1,-18 18-16,35-53 0,18-18 16,-35 1-1,35-19 32,-18 1-16</inkml:trace>
  <inkml:trace contextRef="#ctx0" brushRef="#br1" timeOffset="-119880.6">29139 12947 0,'0'0'0,"18"-18"16,0 18-1,-1 0-15,19 0 16,-1-17 0</inkml:trace>
  <inkml:trace contextRef="#ctx0" brushRef="#br1" timeOffset="-119268.64">29139 12982 0,'0'0'0,"0"36"0,0-19 16,0 1-16,0-1 15,0 1 1,0 0 0,0 17 15,0 0-16,18 1 1,-18-19-16,18-17 16,-1 18-16,1-18 31,0 0-15,-1 0-1,19 0-15,-19 0 16,18 0-1,1 0 79,-19 0-94,1 0 16,17-35-16</inkml:trace>
  <inkml:trace contextRef="#ctx0" brushRef="#br1" timeOffset="-118847.9">29616 12965 0,'0'17'16,"0"36"-1,0-35-15,-18 17 16,18-17-16,0-1 15,0 1 32,0 0-31,0 17 0,0-53 62</inkml:trace>
  <inkml:trace contextRef="#ctx0" brushRef="#br1" timeOffset="-118123.2">29810 12982 0,'17'0'94,"1"0"-78,-18 18 124,0 35-124,0-18-1,0 0-15,0-17 16,0 17 0,-18 1-1,1-36 1,-1 17 46,0 1-46,1-1 15,-1 1-31,1 0 16</inkml:trace>
  <inkml:trace contextRef="#ctx0" brushRef="#br1" timeOffset="-116610.43">31027 10283 0,'35'0'78,"0"0"-78,1 0 16,-1 0 0,0 18-16,0-18 15,-17 18 16,0-18-31,-1 35 16,19-17 0,-36-1 15,0 1-15,0 17-1,0 1-15,0 34 16,0 1-16,0 70 15,0-18-15,0 18 16,0 18-16,0-18 16,0 36-16,0 52 15,0-88-15,0-53 16,0 89-16,0-36 16,-18 17-16,-17 1 15,17 0-15,-17-106 16,17 70-16,-17-52 15,35-18-15,-35 0 16,35 17-16,-18-34 16,-35 105-16,53-88 15,-35-1-15,35 19 16,-35-18-16,35 0 16,0-35-16,-36 34 15,36-34-15,-17 17 16,17 1-16,0 69 15,-18-69-15,0-1 16,18-17 0,0-1-16,-17 1 15,17 0 32,-18 17-47,0-18 16,18 1-16,-17 17 15,-1-35 79,-17 0-94,17 0 16,-17 0-16,-18 0 15,18 0-15,-1 0 16,1 0 0,18 18-1</inkml:trace>
  <inkml:trace contextRef="#ctx0" brushRef="#br1" timeOffset="-112537.2">16263 14358 0,'0'53'31,"0"88"-31,0 141 16,0-141 0,0-70-16,0 35 15,18-71-15,-18 0 16,0-17-16,0 0 15,0-1 1,17-17-16,-17 18 16</inkml:trace>
  <inkml:trace contextRef="#ctx0" brushRef="#br1" timeOffset="-111872.64">16140 15169 0,'0'53'31,"17"18"-16,1-71-15,35 53 16,-53-36 0,17 1-16,1 0 15,0-18 32,17 0-47,-17 0 16,35-36-16,-36 19 15,18-18-15,1-18 16,-1 35-16,-17 0 16,-1-35-16,1 53 15,-18-17-15</inkml:trace>
  <inkml:trace contextRef="#ctx0" brushRef="#br1" timeOffset="-110537.13">15275 15928 0,'36'0'47,"-19"0"-32,18 0-15,1 0 16,-1 0-16,-17 0 16,17 0-1,0 0 1,-17 0-16,0 0 94,-18 88-79,0-35-15,0 0 16,0-18-16,-18 18 15,18-35-15,-18-1 16,18 1 0,-35 17-16,0 1 15,17-19 1,0 1-16,1 0 16,-19 17-16,1-18 15,35 1-15,-17-18 16,17 18-1,-18-1 1,0-17-16,18 18 16,-17-18-16,17 18 15,0-1 48,17 1-48,1 0 1,0-18-16,17 0 16,0 17-16,-17-17 15,-1 0 1,1 0 31,0 0-32,-1 0 64,1 18-79,0-18 15,-1 17-15,19 1 16,-19-18-16</inkml:trace>
  <inkml:trace contextRef="#ctx0" brushRef="#br1" timeOffset="-109898.5">15275 16334 0,'36'0'62,"16"0"-46,-16 0-16,17 17 16,-36-17 30,1 0-30,0 0 31,-1 0 0,54 0-32</inkml:trace>
  <inkml:trace contextRef="#ctx0" brushRef="#br1" timeOffset="-109160.97">15840 15734 0,'0'-18'62,"17"18"-46,1 0-16,0 0 15</inkml:trace>
  <inkml:trace contextRef="#ctx0" brushRef="#br1" timeOffset="-108561.91">15752 15787 0,'0'53'62,"0"-18"-62,0 53 16,17-35-16,1-18 16,17 36-16,-35-53 15,18-18 48,17 0-48,18 0-15,-18 0 16,-17 0-16,-1 0 16,1 0-16,0 0 109,17-18-93,18-35-16</inkml:trace>
  <inkml:trace contextRef="#ctx0" brushRef="#br1" timeOffset="-108099.36">16404 15699 0,'0'-18'31,"-17"36"-15,17 17-1,0 35-15,0-34 16,0-1-16,0 0 16,0 18-1,0-35-15,0 17 16,0-17-16,0-36 94</inkml:trace>
  <inkml:trace contextRef="#ctx0" brushRef="#br1" timeOffset="-107209.84">16616 15787 0,'17'-18'16,"19"18"-1,-1 0-15,0 0 16,1 0 0,-1 0-16,-17 0 15,-1 0-15,1 18 172,-1-1-172,-17 1 16,18 17-16,-18-17 15,0 0 1,0-1-16,0 1 16,0 17-1,0 0-15,0-17 16,-18-18-16,1 35 15,-1 18 1,1-53 31,-1 0-31,0 36-16,1-36 15,-1 0 1,0 0-1</inkml:trace>
  <inkml:trace contextRef="#ctx0" brushRef="#br1" timeOffset="-106374.14">23389 15081 0,'0'53'15,"0"53"1,0 0-16,0 17 15,0-52-15,0 17 16,0-53-16,-35 1 16,35-19-16,0 1 15,0 0-15,-18 17 16,1-18 15,-1-17-15,-17 0 15,-1 0-31</inkml:trace>
  <inkml:trace contextRef="#ctx0" brushRef="#br1" timeOffset="-105817.79">23178 15716 0,'17'18'47,"1"17"-47,17-17 16,-17 17-16,-1-17 16,-17 17 15,18-35-16,0 0-15,-1 18 16,19-18 0,-1 0-1,-18 0 1,36 0 0,-53-18-1,0 0-15,18 1 16,-18-1 15,0 0-15,0-17-1</inkml:trace>
  <inkml:trace contextRef="#ctx0" brushRef="#br1" timeOffset="-104715.27">21855 16563 0,'0'53'63,"53"53"-63,-18-18 15,-35-35-15,17 0 16,-17 0-16,0-18 16,0-17-16,0-1 15,0 18 1,36-35 62,17-70-78,-36 35 16,36-36-1,-18 18-15,-17-17 16,0 52-16,-1-17 15,-17-1-15,0 1 16,0 17-16,18 1 16,-18 52 46,0 53-46,0-17-1,0-18-15,0 17 16,18-17-16,-18-17 16,17-36 31,19 0-32,-19 0 1,36 0-16,-18-53 15,1 0-15,34-88 16,-70 105-16,18 1 16,-18 17 109</inkml:trace>
  <inkml:trace contextRef="#ctx0" brushRef="#br1" timeOffset="-104200.59">22595 16387 0,'36'-18'31,"-1"18"-15,-17 0-16,-1 0 16,1 0-16,0 0 15,-1 0 1</inkml:trace>
  <inkml:trace contextRef="#ctx0" brushRef="#br1" timeOffset="-103522.73">22701 16369 0,'0'18'78,"-17"-18"-78,-1 0 31,0 17-15,18 1-1,0 17-15,0-17 16,0 17-16,0 0 16,0-17-1,0 0-15,0-1 16,0 1-16,0-1 47,18-17-32,0 0-15,-1 0 16,19 0 0,-19 0-1,1 0-15,-1 0 16,19 0-1,-36-17 95,35-36-95</inkml:trace>
  <inkml:trace contextRef="#ctx0" brushRef="#br1" timeOffset="-103145.52">23019 16316 0,'0'18'32,"0"17"-17,0 35 1,0-52-16,0 0 15,0 17 1,0-17 0</inkml:trace>
  <inkml:trace contextRef="#ctx0" brushRef="#br1" timeOffset="-102505.83">23178 16422 0,'17'0'32,"1"0"-17,17 0 1,0 0-16,18 0 0,-17 0 15,-1 0-15,-18 17 94,-17 19-78,-17-1-16,-1 0 15,1 1 1,17-1-16,-18-35 16,0 35-16,18-17 15,-17 17 1,-1-35 46,0 0-62,1 0 16</inkml:trace>
  <inkml:trace contextRef="#ctx0" brushRef="#br1" timeOffset="-101849.52">28452 15293 0,'0'53'16,"0"88"-1,0 0-15,0-17 16,0-19-16,0 1 16,0-53-16,0-18 15,-36 1-15,36-1 16,-17 0 0,-1-17-16,0-18 46,-17 0-30,17 0 0,1 0-1</inkml:trace>
  <inkml:trace contextRef="#ctx0" brushRef="#br1" timeOffset="-101265.58">28169 16087 0,'0'-18'16,"71"36"-1,-53-1-15,17 19 16,-18-19-16,-17 1 31,18 0 32,0-18-16,-1 0-47,1 0 15,17 0-15,1-18 16,-19-17-1,-17 17-15,18 18 16,-18-18 0,0 1-1</inkml:trace>
  <inkml:trace contextRef="#ctx0" brushRef="#br1" timeOffset="-100256.74">27781 16792 0,'0'53'32,"0"18"-17,0-18-15,0 17 16,0-17 0,0-18-16,0 18 0,0-35 15,-17-18 1,17 18-16,-18-18 47,18-36 0,0 19-32,0-19-15,53 1 16,-53 17-16,18 18 15,17 0 1,-18 0 0,1 0-16,0 0 15,17 0 17,0 18-17,-35 17 1,0-17-1,0 17-15,0-17 16,0 17 0,0-17-1,-17-18 1,-1 0 0,-17 0-1,-1 0 1,1 0-16,18 0 31,-1 0-15</inkml:trace>
  <inkml:trace contextRef="#ctx0" brushRef="#br1" timeOffset="-99745.05">28222 16563 0,'0'-18'16,"18"18"-1,0 0-15,17 0 16,-18 0-16,1 0 16,17 18-16</inkml:trace>
  <inkml:trace contextRef="#ctx0" brushRef="#br1" timeOffset="-99055.63">28258 16581 0,'-18'17'47,"18"1"-47,0-1 15,0 1-15,0 0 16,0-1-16,0 19 16,0-1 15,18-17 47,-1-18-62,18 0-1,1 0 1,-1 0-16</inkml:trace>
  <inkml:trace contextRef="#ctx0" brushRef="#br1" timeOffset="-98552.88">28540 16545 0,'0'36'32,"0"16"-17,0-16-15,0-19 16,0 1-16,0 17 16</inkml:trace>
  <inkml:trace contextRef="#ctx0" brushRef="#br1" timeOffset="-97593.56">28751 16528 0,'18'-18'16,"17"18"-1,-17 0 1,17 0-16,18 0 16,-35 35 109,-18-17-110,0 17 1,0 18-16,0-35 16,-18 35-16,1-18 15,-1-17-15,18-1 16,0 1-16,0 0 125,-18-18-125,1 0 15,-1 0 1,0 0 0,-17 0-1,17 0 17,1 0-17</inkml:trace>
  <inkml:trace contextRef="#ctx0" brushRef="#br1" timeOffset="-83472.83">18133 16193 0,'35'0'32,"0"0"-17,1 0-15,17 0 16,17 0-1,18 0-15,36 0 0,-1 0 16,36 0-16,-36 17 16,-87-17-16,34 0 15,-34 0-15,-19 0 16</inkml:trace>
  <inkml:trace contextRef="#ctx0" brushRef="#br1" timeOffset="-82777.81">18327 16581 0,'35'17'0,"124"-17"31,0 18-31,-71 17 0,0-17 16,0-18-16,-35 0 15,0 35-15,-35-35 16</inkml:trace>
  <inkml:trace contextRef="#ctx0" brushRef="#br1" timeOffset="-82073.47">20373 16633 0,'18'-17'62,"-1"17"-62,1-35 16,-1 17-16,1 18 15,17 0-15,1 0 16,34 0-16,-17 0 16,-18 0-16,1 0 15,-1 0 1,0 0-1,-17 0-15,0 18 16,-1 52-16,71 107 31,-17-54-31,-18-17 16,0-18-16,35 53 16,-53-123-16,-17-1 15,0 1 1,17-18 62,0-18-78,0 1 16</inkml:trace>
  <inkml:trace contextRef="#ctx0" brushRef="#br1" timeOffset="-81501.51">21325 16686 0,'-17'0'16,"-1"0"0,-17 0-1,0 36-15,-71 70 16,-18-1 0,-123 89-1,230-176-15,-36-18 16,53 18-16,-18-18 15</inkml:trace>
  <inkml:trace contextRef="#ctx0" brushRef="#br1" timeOffset="-81017.53">21643 17022 0</inkml:trace>
  <inkml:trace contextRef="#ctx0" brushRef="#br1" timeOffset="-80121.41">25277 16969 0,'52'0'32,"19"0"-17,141 0 1,-89 0-16,-17 0 15,17 0-15,1 0 16,-36 0-16,36 0 16,-54 35-16,-35-35 15,-17 0 1,0 0 0</inkml:trace>
  <inkml:trace contextRef="#ctx0" brushRef="#br1" timeOffset="-79433.36">26176 16651 0,'-18'0'15,"1"53"1,17 123 0,0-105-1,0 0-15,0 34 16,-18-34-1,18-53 1,0-1 78,-35 18-79,35 1-15,0 17 16,0-36 0,0 1-16,0 0 15</inkml:trace>
  <inkml:trace contextRef="#ctx0" brushRef="#br1" timeOffset="-73832.99">13247 17498 0,'0'-35'93,"-18"-18"-77,-17 17-16,0 36 16,-18-53-16,17 36 15,19 17 1,-1 0 15,1 0-31,-19 0 16,-17 0-16,18 0 15,0 17-15,17 19 16,-17-1-16,17 0 16,1 18-1,17 53-15,-18-35 16,18-19-16,0 19 16,0-36-16,0 1 15,0 16-15,0-34 16,18-18-1,34 18-15,-16 35 16,-19-53-16,54 53 16,-18-18-16,17-17 15,-17 17-15,-17-35 16,-19 0-16,19 0 16,-1 0-16,18 0 15,-36 0 1,19 0-16,-19 0 0,19 0 15,16-35-15,-34-54 16,0 36-16,-18-17 16,17 17-16,-17 18 15,0-36-15,0 36 16,0 17-16,0 71 156,53 35-156,-17 18 16,-19 35-16,36 0 15,-18-52-15,36-19 16,-53-52-16,-18-1 16,17-17-16,1 0 47,0 0-47,17 0 78,-35-17-63,0-36-15,17-53 16</inkml:trace>
  <inkml:trace contextRef="#ctx0" brushRef="#br1" timeOffset="-73347.03">14129 17180 0,'53'0'47,"0"0"-47,-36 0 16,19 0-1</inkml:trace>
  <inkml:trace contextRef="#ctx0" brushRef="#br1" timeOffset="-72728">14093 17180 0,'-17'0'47,"17"18"-32,0 0-15,0 17 16,0-18 0,0 1-1,0 0-15,0 17 16,0-17-16,0-1 16,17 1-1,19-18 1,-19 0-1,19 0 1,-1 0-16,-17 0 16,-1 0-16,1 0 15,0 0 1,-1 0 93</inkml:trace>
  <inkml:trace contextRef="#ctx0" brushRef="#br1" timeOffset="-72328.69">14623 17092 0,'0'35'46,"0"1"-46,0-1 16,0 0 0,0 18-16,0-18 15,-18 1-15,18-19 0,0 1 16,0 17 0,0-17-1,-18 17 1</inkml:trace>
  <inkml:trace contextRef="#ctx0" brushRef="#br1" timeOffset="-71482.56">15011 17198 0,'35'0'31,"-17"0"-15,17 0-16,18 0 16,-18 0-1,-17 0-15,-1 0 16,1 0-1,0 0 64,17 0-64,0 0-15,0 0 16,1 0-16,-19 0 15,1 0-15,-18 18 79,0 17-64,-18 0 1,1 0-16,-19 18 15,19 0-15,-18 0 16,17-35 0,0 17 46,1-35-15,-1 0-47,0 0 16,1 0-16,-19 0 15,19 0 1,-1 0 0,1 0-16,-1 0 15,0 0-15,1 0 16,-1 0 15</inkml:trace>
  <inkml:trace contextRef="#ctx0" brushRef="#br1" timeOffset="-70857.19">16175 17921 0,'0'-18'47,"18"18"-47,17-35 15,-18 35-15,1 0 16,0 0-16,-1 0 47,1 0-47,0 0 16,-1 0-1,1 0-15,0 0 63,-1 0-63</inkml:trace>
  <inkml:trace contextRef="#ctx0" brushRef="#br1" timeOffset="-70345.53">15928 18098 0,'35'0'32,"0"0"-17,36 0-15,-18 0 16,0 0-16,0 0 15,-36 0-15,19 0 16</inkml:trace>
  <inkml:trace contextRef="#ctx0" brushRef="#br1" timeOffset="-67642.46">17127 17110 0,'0'0'0,"53"0"0,18 0 15,17 17 1,0-17-16,-52 0 16,-1 18-16,-35 0 93</inkml:trace>
  <inkml:trace contextRef="#ctx0" brushRef="#br1" timeOffset="-66641.86">17251 17198 0,'-18'0'16,"18"35"-1,-17 18-15,-19 53 16,1 17-16,17-17 15,18 0-15,0-35 16,0 17-16,0-18 16,0-17-16,0-17 15,0 17-15,0-1 16,0 1-16,0-17 16,0 34-16,0-35 15,-17-17-15,17 17 16,-18-35 15,18 18-15,-18 0-1,18-1-15,-17 19 16,17-19 0,0 18-16,-18-35 15,18 36 1,0-19-16,0 54 15,0-36-15,0-17 16,0 0 0,-17-18-16,17 35 62,-18-18-31,18 1 1,0 0-17,18-1-15,34-17 16,37 0 0,-19 36-1,-17-36 1,-35-18 124</inkml:trace>
  <inkml:trace contextRef="#ctx0" brushRef="#br1" timeOffset="-65064.83">18062 17163 0,'-35'-18'125,"17"18"-125,18-18 15,-35 1-15,17 17 16,1 0 31,-1 0 0,0 0-32,1 0 1,17 17-16,-18 19 15,18-1 1,0-17 0,0 17-16,0 0 15,0-17-15,0-1 16,0 1 0,18 0 15,-1-18-31,1 17 15,0-17 1,-1 0 31,1 0-16,-18-17-15,0-19-1,0-17 1,0 36-16,0-18 16,0 17 109,18 18-110,-1 0 1,19 53 0,-19 0-1,1-36-15,-18 1 16,0 0-1,18-18 32,17 17 0</inkml:trace>
  <inkml:trace contextRef="#ctx0" brushRef="#br1" timeOffset="-64584.33">18344 17374 0,'0'18'31,"0"17"-15,0-17-16,-17 0 15,17-1-15,0 1 16,0-1-16,0 19 31,0-19-15,-18 1 0,18 0-16,0-36 93,0-35-93,0 0 16</inkml:trace>
  <inkml:trace contextRef="#ctx0" brushRef="#br1" timeOffset="-64049.38">18239 16898 0,'17'0'62,"1"0"-62</inkml:trace>
  <inkml:trace contextRef="#ctx0" brushRef="#br1" timeOffset="-63408.96">18168 16969 0,'0'53'47,"0"-18"-47,0 0 16,0-17-16,0-1 15,0 1-15,0 17 16,0-17 15,0 0 0,0-1-15,18-17 0,-1 0-1,1 18 1,0-18 15,-1 0-15,-17-18 62,18 1-78</inkml:trace>
  <inkml:trace contextRef="#ctx0" brushRef="#br1" timeOffset="-63018.75">18450 16933 0,'0'36'31,"0"-19"-31,0 1 15,0 0-15,0-1 32</inkml:trace>
  <inkml:trace contextRef="#ctx0" brushRef="#br1" timeOffset="-62367.63">18627 16933 0,'35'-17'62,"0"17"-46,-17 17-16,17 1 16,0 0-16,1-1 15,-19-17-15,1 18 78,-18 17-62,0-17-16,-18 52 16,-17-17-16,17 18 15,-17-36 1,18 0-16,-1-35 94,0 0-32,1 0-46,-1 0-1,-17 0 17</inkml:trace>
  <inkml:trace contextRef="#ctx0" brushRef="#br1" timeOffset="-61881.68">18027 17851 0</inkml:trace>
  <inkml:trace contextRef="#ctx0" brushRef="#br1" timeOffset="-61649.63">18045 18168 0,'0'18'109</inkml:trace>
  <inkml:trace contextRef="#ctx0" brushRef="#br1" timeOffset="-61480.01">18045 18292 0</inkml:trace>
  <inkml:trace contextRef="#ctx0" brushRef="#br1" timeOffset="-60032.53">17921 18309 0,'-18'-35'110,"-17"17"-110,-35-35 15,17 53-15,35-17 16,-17 17 47,0 0-48,-1 35-15,19 0 16,17 1-16,-18-1 15,0-18-15,18 1 16,0 17-16,0 1 16,0-19-16,0 36 15,0-18-15,36 1 16,-36-19 31,35 1-47,0 0 15,-17-18 1,-1 0 0,1 0-16,17 0 15,-17 0 1,17 0-16,-17 0 16,-18-36-16,0 1 15,0 0-15,0 17 16,0-17-16,0-18 15,0 18-15,0-18 16,0 35-16,0-17 16,0 70 77,0 36-77,0 52-16,0-35 16,18 18-16,17-35 15,-18-1-15,1-52 32,0 0-32</inkml:trace>
  <inkml:trace contextRef="#ctx0" brushRef="#br1" timeOffset="-58833.87">18062 18556 0,'0'53'78,"0"-18"-62,0 1-16,0-1 15,0-17-15,0-1 16,0 1 62,36-18-78,-19 0 16,18 0-16,-17 0 15,0 0 1,-1 0 0,1 0-16,17 0 15,-17 0 1,0 0-16,-54-35 125</inkml:trace>
  <inkml:trace contextRef="#ctx0" brushRef="#br1" timeOffset="-58416.64">18186 18644 0,'0'53'47,"0"0"-31,0-35-16,0-1 16,0 1-16,0 0 15,0-1 1,0 1-16,0 0 109,-18-18-93</inkml:trace>
  <inkml:trace contextRef="#ctx0" brushRef="#br1" timeOffset="-57818.36">18221 18239 0,'35'0'110,"1"0"-95,16 0-15,-16 0 0,-19 0 16,1 0-16,0 0 16</inkml:trace>
  <inkml:trace contextRef="#ctx0" brushRef="#br1" timeOffset="-57249.53">18380 18203 0,'-36'0'0,"19"0"16,-18 18 0,17 17-1,18 1 48,0-19-32,0 1 16,18-18-31,-1 17-16,1-17 15,17 0 16,-17 0 110</inkml:trace>
  <inkml:trace contextRef="#ctx0" brushRef="#br1" timeOffset="-56857.09">18591 18274 0,'0'18'78,"0"17"-78,0-18 16,0 1-16,0 0 15,-17 17 1,-1-17 0</inkml:trace>
  <inkml:trace contextRef="#ctx0" brushRef="#br1" timeOffset="-56169.32">18750 18239 0,'18'0'31,"17"0"-15,0 0 156,-35 17-125,0 19-47,0-19 15,0 18-15,0-17 16,0 0-16,0-1 31,0 1-15,-35-18 62,17 0-62,1 0 31,-1 0-32,1-18-15</inkml:trace>
  <inkml:trace contextRef="#ctx0" brushRef="#br1" timeOffset="-55115.68">19244 17480 0,'18'-17'31,"-1"17"-15,19 0 0,-19 0-16,1 0 15,0 0 48,-18 17-48,17 1 1,1-1-16,-1-17 31,-17 18-31,0 0 16,0-1 0,0 19-1,0-19 1,0 36-16,0 0 0,0 18 15,0 17 1,0 35-16,0-17 0,-17-35 16,-1 35-1,-17-1-15,17-69 16,-17 17-16,35-18 16,0 53-16,0-53 15,-35 54-15,-18-1 16,53-53-16,-18 18 15,0-35 1,1-1 0,-1-17-1,18 18 1,-17-18 15,-1 17 32,-17-17-48,17 0-15,-17-17 16,17 17-16,0-18 16,1 18-16,-18-17 15,35-1 16,0 0-15</inkml:trace>
  <inkml:trace contextRef="#ctx0" brushRef="#br1" timeOffset="-54607.22">20073 18239 0,'0'-18'15,"18"18"1,-1 0-16,1 0 16,17 0-16,1 0 15,-19 0-15,1 0 16</inkml:trace>
  <inkml:trace contextRef="#ctx0" brushRef="#br1" timeOffset="-54161.8">19985 18450 0,'18'0'47,"17"0"-47,-18 0 16,1 0-16,0 0 15,-1 0-15,1 0 16,0 0 78</inkml:trace>
  <inkml:trace contextRef="#ctx0" brushRef="#br1" timeOffset="-51241.37">21608 17992 0,'0'-18'47,"-18"18"-31,-17 18-16,-1 35 15,1-36-15,18 1 16,-19 35-16,36 0 15,0-18-15,0-17 16,0-1-16,0 19 16,0-1-16,0-18 15,0 1-15,0 17 16,0 18 0,0-17-16,0-1 0,0 0 15,0 0-15,0 1 16,0-1-16,0 0 31,18-35-15,0 18-16,-1-18 31,1 0-15,-1 0-1,-17-18 1,18-17-16,-18-18 15,0 18 1,0-1-16,0 1 16,0 0-1,0 17 17,18 1-17,-18-1 1,35 18-1,-35-18-15,18 1 16,-18-1 15,0 0-15,-36 18 109,19 0-94,-19 0-15,19 0-16,-18 0 15,-1 0-15,19 0 16,-1 0-16</inkml:trace>
  <inkml:trace contextRef="#ctx0" brushRef="#br1" timeOffset="-50489.24">22366 17833 0,'0'18'63,"-18"-1"-48,1 54-15,-18-36 16,-1 0-16,1 1 16,35 17-1,-35-1-15,17 19 16,-17 17-16,35-17 15,-35-1-15,17 36 16,-17 0-16,35-71 16,0 36-16,0-18 15,0 17 1,0-52-16,0 0 16,0 17-16,0-18 15,17-17 16,1 18 16</inkml:trace>
  <inkml:trace contextRef="#ctx0" brushRef="#br1" timeOffset="-45456.32">22789 17833 0,'36'0'62,"-1"0"-62,36 0 16,-54 0-1,18 0-15,-17 0 16,53 0 0,-36 0-16,-17 0 15,-1 18 1,-17-1 62,-17 71-78,-19-88 16,-52 89-16,0-1 15,-53 35-15,53-70 16,-1 35-16,54-52 15,0-1-15,17-17 32,18 17 77,0-18-93,53 1-16,-35-18 15,35 0 1,-36 18-16,36-1 16,-17-17-1,-19 0 1,-17 18-16,18-18 15,-1 0 1,1 0-16,17 0 16,1 0-16,-1 0 15,0 0 1,-35 18-16,35-1 16,-17 1-16,0-18 15,-18 18-15</inkml:trace>
  <inkml:trace contextRef="#ctx0" brushRef="#br1" timeOffset="-44905.9">22454 18168 0,'36'0'32,"17"0"-17,-1 0-15,1 0 16,0 0-16,0 18 16,-35-18-16,-1 0 15,19 17-15,-19-17 16,1 18-1,0-18 1,-1 0 78,1 0-94</inkml:trace>
  <inkml:trace contextRef="#ctx0" brushRef="#br1" timeOffset="-44320.21">23372 17727 0,'17'-18'31,"1"18"-31,-1 0 16,36 0-16,18 0 15,-36 0-15,-17 0 16,17 0-16,0 0 15</inkml:trace>
  <inkml:trace contextRef="#ctx0" brushRef="#br1" timeOffset="-43648.89">23477 17727 0,'-17'35'0,"-19"1"16,36-1-16,-35 0 16,35 18-16,-17 0 15,17-18-15,0-17 16,0 0-16,0-1 15,0 1 48,35-18-63,18 18 16,0-18-1,0 0-15,-18 0 16,0 0-16,0 0 15</inkml:trace>
  <inkml:trace contextRef="#ctx0" brushRef="#br1" timeOffset="-43241.51">23813 17833 0,'0'18'15,"0"52"-15,0 18 16,0-52-16,0 34 16,0-35-16,0 1 31,35-89 63</inkml:trace>
  <inkml:trace contextRef="#ctx0" brushRef="#br1" timeOffset="-42490.61">24095 17762 0,'0'-17'16,"17"17"0,1 0-1,17 0 1,1 0-1,-19 0 1,36 0-16,0 0 16,-18 0-16,1 0 15,-19 0-15,1 0 125,-18 53-125,0 0 16,0 17-16,-35-17 16,35-18-16,0-17 15,0 0-15,0-1 94,-36 1-78,19-18-1,-19 0 1,1 0-1,-35 0 1,34 0-16,-17 0 16</inkml:trace>
  <inkml:trace contextRef="#ctx0" brushRef="#br1" timeOffset="-41568.68">24924 18080 0,'17'0'47,"-17"70"-16,0-34-31,0 17 16,0 35-16,0 35 15,0-17-15,0 18 16,-17-19-16,-1-34 16,0-18-16,-17-35 15,35-1-15,-17 1 32,-1-1-17,0 1 1,-17-18-16,0 0 15,17 0-15,0 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10-07T10:38:09.46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20126 7267 0,'0'-17'47,"35"17"-47,18 0 16,18 0-16,17 0 16,35 0-16,1 0 15,17 0-15,-18 0 16,19 0-16,-37 0 15,37 0-15,-37 0 16,-16 0 0,16 0-16,-16 0 0,-19 0 15,36 0-15,-18 0 16,36 0 0,-36 0-16,35 0 15,71 0-15,53 0 0,-70-18 16,-89 18-16,53 0 15,-18 0-15,-34 0 16,-19 0 0,-17 0-16,-18 0 15,1 0-15,-1 0 16,-17 0 0,-1 0-16</inkml:trace>
  <inkml:trace contextRef="#ctx0" brushRef="#br0" timeOffset="1064.71">26494 7179 0,'17'0'15,"1"0"1,123 0-16,-18 0 15,36 0 1,18 0-16,-19 18 0,-17-18 16,18 0-1,0 35-15,-18-17 16,-35 17-16,35-17 16,-17-18-16,-19 17 15,1 18-15,-35-35 16,35 0-16,-71 36 15,0-36-15,36 17 16,-18-17-16,-18 0 16,18 0-16,-36 0 15,1 0-15,0 0 16</inkml:trace>
  <inkml:trace contextRef="#ctx0" brushRef="#br0" timeOffset="3743.48">19562 9807 0,'17'0'32,"18"0"-32,18 0 15,0 0-15,-35 0 16,17 0-16,-17 0 15,17 0-15,-17 0 16,17 0 47,0 0-63,1 0 15,-1 0-15,0 0 16,18 0-1,-18 0-15,1 0 16,17 0-16,-18 0 16,-18 0-16,1 0 15</inkml:trace>
  <inkml:trace contextRef="#ctx0" brushRef="#br0" timeOffset="7137.38">9049 6809 0,'0'-18'31,"0"-17"-15,0-1-1,0-16-15,0 16 16,0 1 0,0 0-16,0 17 15,0 0-15,0 1 16,-18-1-16,0 18 47,1 0-32,-1 0 1,-17 18-16,17 17 16,1 0-16,-19 18 15,36 53-15,0-18 16,-35 0-16,35-35 15,0 18-15,0-36 16,0 0-16,0 1 16,0-19-1,0 1 1,18-18-16,-1 0 16,1 18-16,0-18 15,17 0 1,0 0-16,18 0 15,-18 0-15,-17-36 16,35-17 0,-53 36-16,0-18 0,0 17 15,0 0 1,0-35-16,0 18 16,0 17-16,0 1 15,0-1-15,0 53 125,0 18-125,18 0 16,-1 35-16,1-52 15,17 34-15,-35-34 16,35-1-16,-17-17 16,0 17-1,-1-35-15,-17 17 47,18-17-16,17 0-15,-17-88 0,-18 0-16,0-53 15</inkml:trace>
  <inkml:trace contextRef="#ctx0" brushRef="#br0" timeOffset="7666.9">9366 6262 0,'36'0'31,"-19"0"-15,1 0-16,17 0 62</inkml:trace>
  <inkml:trace contextRef="#ctx0" brushRef="#br0" timeOffset="8335.19">9278 6297 0,'0'18'47,"0"-1"-32,0 1-15,0 17 16,0-17 15,0 0-31,0-1 16,0 1-16,0 17 15,0 0 1,18-35 15,-1 0-15,1 18-16,17 0 16,1-18-16,-1 0 15,0 0-15,-17 0 16,-1 0-16,1 0 15,0 0-15,-1 0 16,-52 0 78</inkml:trace>
  <inkml:trace contextRef="#ctx0" brushRef="#br0" timeOffset="8792.67">9631 6262 0,'0'53'0,"0"35"16,0-18-16,0 36 15,0-70-15,0 17 16,0-18-16,0-18 16,0-34 77,53-36-93,-36 35 16,19-17-16</inkml:trace>
  <inkml:trace contextRef="#ctx0" brushRef="#br0" timeOffset="9720.14">9913 6315 0,'35'-18'47,"18"18"-32,-17 0-15,-19 0 16,36 0-16,-35 0 16,17 0-1,-17 18 95,-18 52-110,0-34 15,-18 16-15,18-16 16,0-1-1,-18-17 79,18-1-78,-17-17-16,-1 0 15,18 18 1,-18-18-16,-17 0 188,18 18-173</inkml:trace>
  <inkml:trace contextRef="#ctx0" brushRef="#br0" timeOffset="17047.88">9349 12559 0,'35'0'63,"-35"35"-48,18 0-15,-18 18 16,17-17-16,1 17 16,-1-1-16,1 1 15,-18-17-15,0-19 16,18 19-16,-1-19 16,-17 1-16,18 0 15,17-18 32,1 0-47,-1 0 16,0 0-1,-35-36 1,18 1-16,-1 0 16,1-1-16,17 1 15,-35 0-15,36 0 16,-19 17-16,-17-17 15,18 17 1,-18 0 0,0-17-16,0 17 15,0 1-15,0-1 16,18 71 93,-18 18-93,17 17 0,1-53-16,17 0 15,-35-17-15,0 0 0,0-1 16,0 1-1,0 0 1,0-1 15,18-17 1,-1 0-17,1-17-15,17-72 16,1 36-16,-1-35 15,-18 35-15,19 0 16,-36 36-16,17-36 16,-17 18-1,0 17-15,0 0 16</inkml:trace>
  <inkml:trace contextRef="#ctx0" brushRef="#br0" timeOffset="17441.16">10248 12241 0,'18'-17'16,"17"17"-1,0 0-15,1 0 16,-19 0-16,1 0 15,17 0 1</inkml:trace>
  <inkml:trace contextRef="#ctx0" brushRef="#br0" timeOffset="18055.2">10283 12224 0,'-17'0'0,"17"53"16,0-18 0,0-17-16,0 17 15,0-17-15,0-1 16,17-17 31,1 18-32,-18-1-15,18-17 16,-1 0-16,1 0 16,0 0-1,17 0 17,-17 0-17,-1 0 1,36 36-16,-35-36 15</inkml:trace>
  <inkml:trace contextRef="#ctx0" brushRef="#br0" timeOffset="18905.14">10619 12206 0,'17'-18'47,"1"18"-16,0 0 1,-1 0-17,-17 18 16,0 0-15,0-1 0,0 19-16,-17-19 15,-1 1 1,0 0-16,1-18 16,-1 17 93,18 1-93,0 0-1,18-18 16,-1 0-31,1 0 16,0 0-16,17 0 31</inkml:trace>
  <inkml:trace contextRef="#ctx0" brushRef="#br0" timeOffset="19609.4">10883 12206 0,'18'-18'31,"-1"18"-15,19 0-16,-1 0 15,0 0-15,1 0 16,-36 18 93,0 17-109,0 1 16,0 17-16,0-18 15,0-17-15,-18-1 16,18 1-16,-18-1 16,1 19-16,-1-36 47,0 17-47,1-17 46,-1 18-14,0-18 61,1 0-77</inkml:trace>
  <inkml:trace contextRef="#ctx0" brushRef="#br0" timeOffset="20982.92">9684 13529 0,'0'18'31,"0"35"-15,0 17-16,0-17 16,0-35-16,0 35 15,-36 52-15,36-52 16,-17-17-16,17-1 16,0-53 124,0 1-140,17-1 16,-17 0-16,18 1 15,17-1 1,-17 0-16,0 18 16,-1 0-1,1 0-15,0 0 16,-1 0 0,19 0-16,-1 18 15,-35 0 1,35-1-16,-35 19 15,0-19 17,0 1-17,0 0 1,0-1-16,-18-17 16,1 0-16,-36 0 15,35 0-15,-35 35 16,0-35-16,36 0 15,-1 0 1,0 0 15,1 0-15,-1 0 0,1 0-1,-1-17-15,0-18 16,18-1-1,0 1-15,0 0 0,0 17 16</inkml:trace>
  <inkml:trace contextRef="#ctx0" brushRef="#br0" timeOffset="21494.96">9984 13494 0,'35'-18'31,"53"18"-31,-53 0 16,36 18-16,35-1 15,-36 19-15,-52-36 16,0 17 31</inkml:trace>
  <inkml:trace contextRef="#ctx0" brushRef="#br0" timeOffset="22080.24">10178 13494 0,'-18'0'16,"18"17"-1,0 36-15,0-35 16,0 17-16,0 1 15,18-1 1,-1-35 0,1 17-16,0-17 15,17 18-15,-18-18 16,1 18-16,0-18 16,17 0-1,-17 0 1,35 0-1,-36 0-15,1 0 0,17 0 16,0 0-16</inkml:trace>
  <inkml:trace contextRef="#ctx0" brushRef="#br0" timeOffset="22927.97">10707 13353 0,'17'0'141,"1"0"-125,-18 17-1,0 1-15,0 0 16,0-1-16,0 1 16,-18 17-16,1 0 15,-36-35 1,35 36-1,1-36-15,17 17 94,17 1-78,1-18-1,17 0 1,-17 0 15,-1 0-15,1 0 0,0 0-16,-1 0 15</inkml:trace>
  <inkml:trace contextRef="#ctx0" brushRef="#br0" timeOffset="23558.39">10883 13441 0,'18'-18'47,"-1"18"-31,19 0-16,-19 0 15,1 0-15,0 18 94,-18-1-78,0 19-16,-18-1 15,18-17-15,0 17 16,-18-17-16,1-1 15,-1 1 1,0 0 0,1-18 15,-1 0-15,-17 0 46,17 0-31,1 0-15,-1 0 0,0 0-16,-17 0 15</inkml:trace>
  <inkml:trace contextRef="#ctx0" brushRef="#br0" timeOffset="33482.08">15311 10760 0,'0'0'16,"35"0"-16,0 0 0,0 0 15,1 0-15,17 0 16,-36 0 0</inkml:trace>
  <inkml:trace contextRef="#ctx0" brushRef="#br0" timeOffset="34474.35">15328 10901 0,'0'17'94,"18"-17"-79,17 0-15,-17 0 16,-1 0 0,1 0-1,17 0 16</inkml:trace>
  <inkml:trace contextRef="#ctx0" brushRef="#br0" timeOffset="35751.07">16140 10777 0,'0'-35'32,"0"0"-17,0 0-15,0-1 16,0-17-16,-18 18 15,0 0 1,-17 0 0,17 35 31,1 0-32,-19 0 1,-16 17-1,34 1-15,0-1 16,-17 36 0,35-17-16,-35 34 15,35-52 1,-18 17-16,18 0 0,0 1 16,0 34-16,0-35 15,0 1 1,0 17-16,18-36 15,-1 1-15,1 17 16,0-35 0,-1 18-16,1-18 62,17 0-46,18-18-1,-35 18-15,-1-35 16,1 0-16,0-18 16,-1 35-1,1-35-15,-18 18 0,18 17 16,-18 1-16,0-1 31,0 53 79,0 36-95,0-1-15,0-34 16,0 34-16,0-17 15,0-18-15,0 1 16,0-1-16,35 0 16,0-17-1,-17-18-15,-1-35 110</inkml:trace>
  <inkml:trace contextRef="#ctx0" brushRef="#br0" timeOffset="36319.54">16351 10248 0,'53'0'15,"18"0"1,-36 0-16,-17 0 15,-1 0 1,1 0 0,0 0-16</inkml:trace>
  <inkml:trace contextRef="#ctx0" brushRef="#br0" timeOffset="36913.11">16422 10248 0,'0'0'0,"-18"0"0,18 18 15,-35 35 1,35-18-16,-18 18 16,18-35-16,0-1 15,0 1-15,0 17 16,0 0 0,0-17 15,18-18 0,0 0-15,-1 0-16,1 0 15,-1 0-15,19 0 16,-1 0 0</inkml:trace>
  <inkml:trace contextRef="#ctx0" brushRef="#br0" timeOffset="37927.54">16633 10319 0,'18'0'32,"0"0"-17,-1 0 1,1 0 78,0 17-79,-18 19 1,0-19 15,-18 1-15,0-18-1,-17 18 1,35-1 0,-18-17-1,1 0-15,-1 0 16,1 0 15,34 0 63,1 36-79,-1-36 1,1 0-16,17 0 188,1 0-188</inkml:trace>
  <inkml:trace contextRef="#ctx0" brushRef="#br0" timeOffset="39111.78">16863 10301 0,'17'-18'62,"1"18"-46,0 0 0,-1 0 155,-17 53-171,0 18 16,0 0-16,0 17 16,0-53-16,0 0 15,0 1 1,0-19-16,0 1 16,-17-1 62,-1-17-63,0 0 1,-17 0 0,18 0-1,-1 0 1,0 0-1,-17 0 1,17 0 47</inkml:trace>
  <inkml:trace contextRef="#ctx0" brushRef="#br0" timeOffset="48495.11">19914 1358 0,'36'0'62,"-19"0"-46,1 35-16,0-17 15,17 17 1,0 18-16,0 18 16,1-36-16,-19 18 0,19-35 15,-36 17-15,35-35 16</inkml:trace>
  <inkml:trace contextRef="#ctx0" brushRef="#br0" timeOffset="49103.18">20249 1411 0,'-17'0'15,"-1"0"1,-52 0 0,34 35-1,-17-17-15,36 0 16,-18 17-16,17-35 16,0 0-16,1 0 15,-1 0-15,-17 0 16,17 18-1,0-18 17,1 0-1,-1 17 16</inkml:trace>
  <inkml:trace contextRef="#ctx0" brushRef="#br0" timeOffset="49535.4">20461 1499 0,'18'0'0,"-1"0"16,1 0-16,35 0 16,0-17-16,-18 17 15,18 0-15,-18 0 16,-17 0-1,0 0-15</inkml:trace>
  <inkml:trace contextRef="#ctx0" brushRef="#br0" timeOffset="49953.4">20461 1623 0,'0'17'16,"18"-17"0,17 0-16,0 0 15,1 0-15,-1 0 16,18 0-16,0 0 15,-18 0-15,-17 0 16,-1 0-16,1 0 16,17 0-16,-17 0 15,-1 0-15,1 0 16,0 0-16</inkml:trace>
  <inkml:trace contextRef="#ctx0" brushRef="#br0" timeOffset="50552.35">21431 1217 0,'-17'0'47,"-1"35"-31,0 1-1,1 17-15,-1-18 16,18 18-16,0 0 15,0 0-15,0-36 16,0 19-16,0-1 16,0 0-16,0-17 15,0-1 1,0 1-16,0 0 16,0 17-1,18-17-15,17-1 16,-17-17 15,-1 0 0</inkml:trace>
  <inkml:trace contextRef="#ctx0" brushRef="#br0" timeOffset="50952.75">21713 1358 0,'18'0'31,"0"0"-15,-18 35-16,0-17 15,35 35-15,0 18 16,1-36-16,-36-17 16,17-1-16,-17 1 31</inkml:trace>
  <inkml:trace contextRef="#ctx0" brushRef="#br0" timeOffset="51455.52">21960 1288 0,'0'17'47,"-35"1"-47,18 17 16,-36 0-16,53-17 15,-53 17-15,17 1 16,1-36-16,0 35 16,17-35-16,-35 18 15,53-1-15,-17-17 16,-1 0-16,0 18 15,18 0-15</inkml:trace>
  <inkml:trace contextRef="#ctx0" brushRef="#br0" timeOffset="51991.68">21978 1482 0,'0'35'31,"0"36"-15,0-54-16,0 18 15,0-17-15</inkml:trace>
  <inkml:trace contextRef="#ctx0" brushRef="#br0" timeOffset="52576.28">22807 1270 0,'18'0'16,"70"35"-1,-70-17-15,34 52 16,-16 1-16,-19-36 15,19 1-15,17 34 16,-36-52 0,19-1 46</inkml:trace>
  <inkml:trace contextRef="#ctx0" brushRef="#br0" timeOffset="52998.78">23213 1288 0,'-35'0'0,"17"17"16,-17 19-16,-18-1 15,0 18-15,17-18 16,19-17-16,-1 17 16,-35 0-16,36-17 15,-1-18-15,18 18 16,-35-18-16,17 17 16,0-17-16,1 18 15,-1-18 1,1 0-1,-19 35-15,19-35 32</inkml:trace>
  <inkml:trace contextRef="#ctx0" brushRef="#br0" timeOffset="53934.07">23389 1535 0,'0'0'0,"18"0"16,-1 0 15,-17 17 1,0 1-32,0 0 15,0 17 1,0-18-16,0 19 31,0-19-15,0 1-1,-17-18 1,-1 18-16,36-1 125,17-17-125,18 0 16,0 18-16,-18-18 15,0 0-15,1 18 16,-19-18 15,1 0 47</inkml:trace>
  <inkml:trace contextRef="#ctx0" brushRef="#br0" timeOffset="54399.17">24395 1270 0,'0'0'0,"53"88"31,-18-17-31,-18-36 0,19 0 16,-19 18-16,1-17 16,-18-19-16,18 1 15,-1-18-15,1 0 78</inkml:trace>
  <inkml:trace contextRef="#ctx0" brushRef="#br0" timeOffset="54832.11">24659 1270 0,'0'0'0,"-35"0"0,-18 0 16,35 35-16,-35 1 15,-17 16-15,17-16 16,35-19-16,-35 19 16,18-19-1,35 1-15,-18-18 63</inkml:trace>
  <inkml:trace contextRef="#ctx0" brushRef="#br0" timeOffset="55871.77">24800 1499 0,'36'18'78,"-36"0"-62,0 17 0,17-17-1,-17-1 1,0 1-16,0-1 15,0 1 1,-17 17 15,-36-35-15,35 0 0,-35 0-16,18 18 15,35 0 1,53-18 93,17 53-93,-52-53-1,0 17-15,-1 1 79,-17-1-48,-17-17-16,-19 18 1,19-18 0,-1 18 15,0-18-15,1 17-16,-1-17 15,-17 0 1,17 0 31</inkml:trace>
  <inkml:trace contextRef="#ctx0" brushRef="#br0" timeOffset="56641.01">24994 1129 0,'18'18'31,"17"34"-15,-17 1-16,0-17 15,17 17-15,-35-36 16,35 54-16,-17-36 16,-18 0-16,0 1 15,17-1-15,-17-17 16,0 17 0,0 0-16,0-17 0,0 17 15,0-17 1,-17 35-1,-19-36-15,36 1 16,-17-1 0,-1 1-1,1-18 110</inkml:trace>
  <inkml:trace contextRef="#ctx0" brushRef="#br0" timeOffset="60120.3">21220 5927 0,'-18'0'187,"18"17"-187,0 1 16,0 0-1,0 17 17,0-17-1,0-1-16,0 36 1,0-35-16,0-1 16,0 19-16,0-1 15,0-17 17,0-1-17,35 1 1,-35 17-16,18-35 15</inkml:trace>
  <inkml:trace contextRef="#ctx0" brushRef="#br0" timeOffset="62217.58">21431 5838 0,'36'53'235,"-36"-35"-220,0 0-15,0 17 16,0-17-16,0-1 15,0 1 1,0 0 0,0 17-16,0-18 15,0 19 17,0-19-1,0 1-16,0 0 1,0-1-16,0 1 219</inkml:trace>
  <inkml:trace contextRef="#ctx0" brushRef="#br0" timeOffset="62959.97">21643 6085 0,'0'18'79,"0"17"-64,0 18-15,0-35 16,0 17 15,0-17 16,0-1-31,-18 1-1,1-18 1</inkml:trace>
  <inkml:trace contextRef="#ctx0" brushRef="#br0" timeOffset="64649.41">21819 5768 0,'0'0'0,"18"0"0,17 0 16,-17 0-16,0 0 31,17 0 0,-35 18-15,17-1 0,1 18-1,-18-17 1,0 0-1,0-1 1,0 1 15,0 0-15,0-1 0,-18-17-16,1 0 15,-18 0 32,35 18-31,-18-18-1,18 18 142,18-18-142,-1 0 1,1 0-16,-1 17 62,-17 19-15,0-19-16,0 1-15,0-1-16,0 1 78,-17-18-31,-1 18-31,1-18-1,-1 0 79,0 0-78,1 0-16,17 17 15,-36-17 79,19 18-16</inkml:trace>
  <inkml:trace contextRef="#ctx0" brushRef="#br0" timeOffset="65656.64">22102 5786 0,'17'-18'47,"1"36"-16,-18-1-15,0 18-1,0 1-15,0-1 16,17 0 0,-17 1-1,0-19 1,0 1-16,0 0 16,0-1-16,0 18 15,0-17-15,0 0 16,-35 17-1,0 0-15,35 1 16,-18-36-16,1 35 16,-1-35-16,18 17 31,-18-17-31</inkml:trace>
  <inkml:trace contextRef="#ctx0" brushRef="#br0" timeOffset="87271.32">22543 5786 0,'-18'0'125,"0"0"-109,1 0 0,-1 17-1,0-17-15,1 0 16,-1 18 0,18-1-1,-35 1-15,35 0 16,-36-1-1,19 19 1,17-19 0,0 19-1,0-19-15,0 1 16,0 0-16,0-1 16,0 1-16,0-1 31,0 1-31,0 0 15,0-1 17</inkml:trace>
  <inkml:trace contextRef="#ctx0" brushRef="#br0" timeOffset="88527.42">22701 5786 0,'18'0'32,"0"0"-17,-1 0-15,1 0 16,-1 0-1,19 35 1,-36-18 0,0 1-1,0 0-15,0-1 16,0 19 0,0-19 15,-18-17-16,0 0 1,1 0-16,-1 0 16,1 0-1,-1 0-15,18 36 157,18-19-126,-1 1-16,1-18-15,-18 18 16,0-1 0,0 18-1,0-17 32,0 0-16,-18-18-15,-17 0 0</inkml:trace>
  <inkml:trace contextRef="#ctx0" brushRef="#br0" timeOffset="89152.26">22966 6121 0,'-18'0'31,"1"0"-15,-1 0-1,0 0 1,1 17-1,-19 19 1,1-19 0,17 19-1,1-36 1</inkml:trace>
  <inkml:trace contextRef="#ctx0" brushRef="#br0" timeOffset="89936.24">23125 5750 0,'-18'18'63,"18"0"-48,0 17 1,0-18-16,0 1 16,0 0-16,0-1 15,0 1 1,0 17 15,0-17 0,0 0-15,18-18 0,-1 0-16,19 0 15,-1 0-15,-18 0 16,19 0 0,-19 0-16,36 0 15,-35 0 1</inkml:trace>
  <inkml:trace contextRef="#ctx0" brushRef="#br0" timeOffset="90480.66">23372 5768 0,'0'53'47,"0"0"-47,0 17 16,0-17-16,0-17 16,-18 16-16,0-16 15,18-19-15,-35 72 16,35-54-1,0-18-15,0-34 125,0-36-109</inkml:trace>
  <inkml:trace contextRef="#ctx0" brushRef="#br0" timeOffset="91240.4">23548 5697 0,'18'18'63,"-18"0"-63,0 35 15,17-18-15,-17 0 16,0 0-16,0 1 16,0-19-1,0 1 1,0 0-16,0-1 0,0 1 15,0 0-15,0-1 16,0 1-16,0-1 16,0 19-16,0-19 15,-17 1 1,17 0-16,-36-1 16,19 19-1,-1-36-15,0 0 16</inkml:trace>
  <inkml:trace contextRef="#ctx0" brushRef="#br0" timeOffset="92151.84">23372 6015 0,'0'-18'78,"17"18"-62,1-17-16,17 17 16,-17 0-1,-1 0 17</inkml:trace>
  <inkml:trace contextRef="#ctx0" brushRef="#br0" timeOffset="101648.5">24201 5733 0,'-36'0'140,"19"35"-124,-1-17-1,0 17 1,1-35-16,17 35 16,-18-17-1,18-1 1,0 1 15,0 0-31,0-1 16,0 1-16,0 0 15,0-1 1,0 1-16,0 0 16,18-1-16,-1 1 15,1-1 1,0-17-16</inkml:trace>
  <inkml:trace contextRef="#ctx0" brushRef="#br0" timeOffset="102318.66">24395 5697 0,'0'18'31,"0"0"-15,0 17-16,0 18 15,0-18 1,0 0-1,0-17-15,0 0 16,0-1-16,0 1 16,0 0-1</inkml:trace>
  <inkml:trace contextRef="#ctx0" brushRef="#br0" timeOffset="102895.13">24536 5962 0,'17'0'15,"19"18"1,-36-1 0,0 1-1,0 0 1,-18-1-16,0 1 31,1-18-31,-1 0 31,-17 17-15</inkml:trace>
  <inkml:trace contextRef="#ctx0" brushRef="#br0" timeOffset="103832.81">24818 5750 0,'0'-17'79,"-18"17"-64,1 0 16,-1 0-15,18 17 15,-18 1-15,18 0 15,-17-18-31,-1 35 31,0-18-15,18 1 0,-17 0 62,17-1-78,17 1 31,19-18-15,-19 18-16,19-18 15,-19 0 1,19 17-16,-1-17 16,18 0-16,0 0 15,-18 0-15,-17 0 16,-36-17 109,0 17-125</inkml:trace>
  <inkml:trace contextRef="#ctx0" brushRef="#br0" timeOffset="104248.89">24888 5821 0,'0'35'31,"0"18"-16,0 18-15,-17-18 16,17 35-16,0-71 16,0 1-16,0 0 15,0-54 79,0 1-78</inkml:trace>
  <inkml:trace contextRef="#ctx0" brushRef="#br0" timeOffset="105265.45">25100 5644 0,'18'0'47,"-1"0"-47,1 0 16,17 0-1,-17 18 1,0 17-16,-1 1 16,1-1-1,-18-17 1,0-1-1,0 18-15,0 1 16,0-19 0,0 1-16,0 0 15,0 17-15,0-17 16,-35 17 0,-1 0-1,19-35 1,-1 35-16,-17 1 31</inkml:trace>
  <inkml:trace contextRef="#ctx0" brushRef="#br0" timeOffset="115571.58">18962 5733 0,'0'17'63,"-35"19"-48,-1-1-15,1 0 0,17 0 16,1 1-16,-19 34 15,36-52-15,0 0 16,0 34 0,0-16-16,0 17 0,0-18 15,0 0 1,0 18-16,0-35 0,36-1 16,-19-17-1,1 18 48,0-18-16,-1 0-32</inkml:trace>
  <inkml:trace contextRef="#ctx0" brushRef="#br0" timeOffset="116071.97">19544 5891 0,'-18'18'47,"18"17"-47,0-17 16,0 17-16,0 1 15,0-19-15,-17 1 16,17 17-16,0 0 15,0-17-15,0 0 16,0-1 0</inkml:trace>
  <inkml:trace contextRef="#ctx0" brushRef="#br0" timeOffset="116535.9">19756 6174 0,'0'17'32,"0"1"-1,0 0 16,0-1-32,-36-17 17,19 18-17</inkml:trace>
  <inkml:trace contextRef="#ctx0" brushRef="#br0" timeOffset="117271.55">20091 5786 0,'-18'0'15,"36"0"-15,-54 35 0,19-35 16,-18 17-16,35 1 31,-18 17 0,18-17-15,0 17 0,0-17-1,0 0 1,0-1 0,0 1 15,35-18-16,-17 0 1,35 0-16,-18 0 16,0 0-1,1 0 1,-19 0-16,1 0 16,-1 0-16</inkml:trace>
  <inkml:trace contextRef="#ctx0" brushRef="#br0" timeOffset="117785.05">20144 5786 0,'0'35'0,"0"0"16,0 0-16,0 1 15,0-1-15,-18 18 16,18-35-16,-18 17 16,18-18-16,-17 19 15</inkml:trace>
  <inkml:trace contextRef="#ctx0" brushRef="#br0" timeOffset="118732.61">20338 5803 0,'0'0'0,"17"35"16,-17-17-1,18-18-15,-18 35 16,0 1 0,0-19-1,0 1 1,0 0-16,0 17 31,0-17-31,0-1 16,0 1-1,-35-1-15,17 19 32,18-19-32</inkml:trace>
  <inkml:trace contextRef="#ctx0" brushRef="#br0" timeOffset="120567.78">26758 5592 0,'-17'-18'62,"-1"18"-62,-17 18 16,-1 17-1,36 18-15,-35 0 16,17-36-16,-17 36 16,35-18-16,-35 18 15,35-35 1,0 17-1,0-17-15,0 17 16,0 1 0,0 16-16,18-34 15,-1 0 1,1-18 0,-1 0 15,1 0-16</inkml:trace>
  <inkml:trace contextRef="#ctx0" brushRef="#br0" timeOffset="121967.72">26970 5609 0,'0'18'47,"0"17"-32,0 0-15,0 1 16,0 34-16,0-17 16,0 0-16,0 35 15,0-70 1,0 0-16,0-1 15,0 1-15</inkml:trace>
  <inkml:trace contextRef="#ctx0" brushRef="#br0" timeOffset="122464.93">27199 6068 0,'0'17'63,"18"19"-63,-18-19 31,-18 19-16,18-19-15,-17-17 16,-19 18 0,19-18 46,17-35-46</inkml:trace>
  <inkml:trace contextRef="#ctx0" brushRef="#br0" timeOffset="123128.66">27428 5556 0,'-17'18'78,"-1"0"-62,1-1-16,-36 54 15,53-36-15,0 0 16,0-17-16,0 0 16,0 17 15,0 0-15,35-17 15,35-1-31,19-17 15,-19 18-15,-17-18 16,-18 0-16,1 0 16</inkml:trace>
  <inkml:trace contextRef="#ctx0" brushRef="#br0" timeOffset="123503.83">27623 5680 0,'0'0'15,"-36"88"-15,36-18 16,0-34-1,0 17-15,0-18 16,0-17 0,0 17-16,0-17 15,0-1 1,0 1 0</inkml:trace>
  <inkml:trace contextRef="#ctx0" brushRef="#br0" timeOffset="124112.97">27887 5680 0,'18'0'16,"35"35"-16,-36 0 15,54 18-15,-18 53 16,-53-88-16,35 52 15,-35-34-15,0-19 16,0 1-16,0 17 16,0-17-1,0-1-15,0 1 16,0 17-16,-18-35 16,-17 18-16,17 0 15,-34-18 1,34 17-16</inkml:trace>
  <inkml:trace contextRef="#ctx0" brushRef="#br0" timeOffset="128775.75">21220 8537 0,'0'-17'125,"-36"17"-109,36 17-16,0 1 16,0 17-16,0-17 15,0 17-15,0-17 16,0-1-16,0 1 16,0 0-1,0 17 1,0-17-1,0-1-15,0 1 32,18-18-32,0 0 15</inkml:trace>
  <inkml:trace contextRef="#ctx0" brushRef="#br0" timeOffset="129312.4">21414 8449 0,'0'53'16,"0"-18"-1,0 1-15,0-19 16,0 36-16,0-35 16,0 35-16,0-36 31,0 1-31,0 0 15,17-1 64</inkml:trace>
  <inkml:trace contextRef="#ctx0" brushRef="#br0" timeOffset="129830.74">21608 8731 0,'35'0'16,"-35"18"0,0 0 15,0-1-15,0 1-1,0 17-15,0 0 16,0-17-1,0 0 64</inkml:trace>
  <inkml:trace contextRef="#ctx0" brushRef="#br0" timeOffset="130558.82">21837 8431 0,'-35'0'63,"35"18"-32,0 0-31,-18 35 16,18-36-1,0 1 1,0 0-16,0-1 16,0 1 15,0 17 0,35-35-15,1 0-16,-1 0 15,0 0-15,0 0 16,1 0-16,-1 0 16,-17 0-1,-36 0 79</inkml:trace>
  <inkml:trace contextRef="#ctx0" brushRef="#br0" timeOffset="131008.11">21996 8467 0,'0'53'15,"0"0"-15,0 17 16,0-35 0,0 18-16,0-35 15,0 0-15,17-18 94,1-18-78,0-17-16</inkml:trace>
  <inkml:trace contextRef="#ctx0" brushRef="#br0" timeOffset="131641.01">22154 8414 0,'18'-18'47,"0"18"-32,-1 18 1,-17-1-16,18 19 16,-18 17-16,0 35 15,0-35-15,0 0 16,0-36 0,0 19-16,0-19 0,0 1 15,0 17 1,-18-17-1,-17-1 1,17-17-16,1 0 16,-1 0-16</inkml:trace>
  <inkml:trace contextRef="#ctx0" brushRef="#br0" timeOffset="132766.6">22560 8449 0,'0'18'125,"-17"-1"-125,17 1 16,0 0-16,0 17 16,0-17-16,0-1 15,0 1-15,0 17 16,0 0-16,0 1 16,0-19-16,0 1 15,0 0 1,0-1-1,17 18 1,1-35-16,-1 0 16,1 0-1</inkml:trace>
  <inkml:trace contextRef="#ctx0" brushRef="#br0" timeOffset="133649.04">22772 8449 0,'-18'18'110,"1"-1"-110,-1 1 15,18 0-15,-18 17 16,18 0 0,-17 0-16,17-17 31,0 17 16,17-17-32,19 17-15,-19-35 16,18 18 0,-17-18-16,0 0 15,-1 0 1,1 0 31,0 0-32,-1 0 1,19 0 0,-19 0-1,1 0 110</inkml:trace>
  <inkml:trace contextRef="#ctx0" brushRef="#br0" timeOffset="134219.22">22895 8449 0,'-17'0'47,"17"35"-47,0 1 15,0 34-15,0-17 16,-18-18-16,18 18 16,-18 18-16,18-18 15,-17 0-15,17-18 16,-18 0 0,0-17 140</inkml:trace>
  <inkml:trace contextRef="#ctx0" brushRef="#br0" timeOffset="134752.62">22366 8590 0</inkml:trace>
  <inkml:trace contextRef="#ctx0" brushRef="#br0" timeOffset="140497.15">23178 8767 0,'0'17'125,"0"1"-125,0-1 16,-18 1-1,0 0 16,18-1-15,-17-17 0,-1 0-1,0 0 17,-17 0-17,35 18 1,-18-18-1</inkml:trace>
  <inkml:trace contextRef="#ctx0" brushRef="#br0" timeOffset="143064.19">23301 8467 0,'0'35'78,"0"0"-63,0 36-15,0-18 16,0-18-16,0 0 16,0 1-16,0-19 15,0 36-15,0-35 16</inkml:trace>
  <inkml:trace contextRef="#ctx0" brushRef="#br0" timeOffset="143895.87">23548 8555 0,'18'0'63,"-1"18"-63,1 17 15,-1 18-15,19 0 16,-36 0-16,0-18 15,0 0-15,0-17 16,0-1 0,0 1-16,0 0 15,-18-1 1,0-17 0,1 0 46,-1 36-31</inkml:trace>
  <inkml:trace contextRef="#ctx0" brushRef="#br0" timeOffset="146384.93">24430 8484 0,'0'0'0,"-18"0"0,1 0 16,-19 0-1,19 0 1,-1 36 0,18-19-1,0 19-15,-18-1 16,18-18-16,0 19 16,0-19-16,0 19 15,0-19-15,0 1 16,0 0-1,0-1 1,18-17 0,17 18-1,-17-18-15</inkml:trace>
  <inkml:trace contextRef="#ctx0" brushRef="#br0" timeOffset="146968.31">24553 8502 0,'0'0'0,"18"0"16,-18 35-16,0 1 15,0 16-15,0-16 16,0-19 0,0 1-16,0 0 15,0-1-15,0 1 16</inkml:trace>
  <inkml:trace contextRef="#ctx0" brushRef="#br0" timeOffset="147496.79">24783 8784 0,'17'0'94,"-34"18"-79,-1-1-15,0-17 16,-17 18-16,0-18 16,17 0-1,18 18 1</inkml:trace>
  <inkml:trace contextRef="#ctx0" brushRef="#br0" timeOffset="147975.31">25030 8449 0,'0'18'15,"0"17"1,0 36-16,0-54 15,0 1-15,0 17 16,0 0-16,0 1 31</inkml:trace>
  <inkml:trace contextRef="#ctx0" brushRef="#br0" timeOffset="148472.12">25453 8414 0,'18'0'31,"-18"17"-31,35 19 16,-35-1-16,17 0 16,-17-17-16,0 0 15,0 17 1,0-18-16,0 19 16,-35-1-1,-18-17-15,18-1 16,0 1-16,17-18 15,-17 18-15,17-18 47</inkml:trace>
  <inkml:trace contextRef="#ctx0" brushRef="#br0" timeOffset="149696.13">19562 8502 0,'0'0'0,"-18"0"47,0 0-31,1 18-16,-1 35 15,0-36-15,18 1 16,-17 17-16,-1-17 16,18 17-16,0 18 15,0-35-15,0 34 16,0-16-16,0-1 16,0-17-16,0-1 15,18-17 95</inkml:trace>
  <inkml:trace contextRef="#ctx0" brushRef="#br0" timeOffset="150288.79">19773 8449 0,'0'18'15,"0"17"1,0-17-16,0 35 15,0-36-15,0 18 16,0-17-16,0 17 16,0 1-16,0 17 15,0 35-15,0 0 16,0-53-16,0 0 16,0-17 30,18-18-30,-1 0 15,1-35-15</inkml:trace>
  <inkml:trace contextRef="#ctx0" brushRef="#br0" timeOffset="150784.17">20038 8802 0,'0'17'78,"0"19"-63,-18-19 1,18 1-16,-17-18 16</inkml:trace>
  <inkml:trace contextRef="#ctx0" brushRef="#br0" timeOffset="151296.51">20214 8449 0,'0'35'47,"0"-17"-32,0 17-15,0 1 16,0-19-16,0 1 16,0 17-16,0-17 15,0-1-15,0 19 16,0-19 0</inkml:trace>
  <inkml:trace contextRef="#ctx0" brushRef="#br0" timeOffset="151824.97">20461 8467 0,'0'0'0,"53"88"31,-53-70-31,0-1 16,0 1-16,0-1 16,0 1-1,0 0-15,-35-1 16,17-17 0,0 18-16,-70 17 15,53-17 1,17-18-1</inkml:trace>
  <inkml:trace contextRef="#ctx0" brushRef="#br0" timeOffset="153615.46">26899 8414 0,'-17'0'47,"-1"0"-47,0 0 16,1 0-1,-19 70-15,19-34 16,-1 17-16,1 35 16,17-53-1,0 18 1,0-35-1,0-1-15,0 36 16,17-35 0,1-18-16,-1 17 15,1-17 1,17 0 62</inkml:trace>
  <inkml:trace contextRef="#ctx0" brushRef="#br0" timeOffset="154208.22">26988 8484 0,'0'36'32,"0"-1"-32,0 18 15,0-18-15,0 0 16,0-17-16,0 0 16,0-1-1,0 1 1</inkml:trace>
  <inkml:trace contextRef="#ctx0" brushRef="#br0" timeOffset="154714.81">27129 8749 0,'17'0'62,"-17"18"-46,0 17 0,0-18-1,-17 1 48,-1-18-48,0 0-15,-17 0 32</inkml:trace>
  <inkml:trace contextRef="#ctx0" brushRef="#br0" timeOffset="155232.31">27270 8361 0,'0'17'32,"17"-17"-32,-17 53 0,0 0 15,0 36 1,0-54-16,36 18 15,-36-18-15,0 0 0,0-17 32,17-36 77</inkml:trace>
  <inkml:trace contextRef="#ctx0" brushRef="#br0" timeOffset="155902.53">27517 8361 0,'17'-18'16,"1"18"-1,35 0 1,-35 18-16,-1 35 15,18 17-15,1-17 16,-36-17-16,0 16 16,0-16-16,0-1 15,0 36-15,0-19 16,-18 1-16,0-35 16,1 0-16,-1-1 15,1 1 1,-19 0-16,19-1 31</inkml:trace>
  <inkml:trace contextRef="#ctx0" brushRef="#br0" timeOffset="158064.34">14676 9719 0,'0'18'62,"0"17"-62,0 0 16,0 1-16,0-1 16,0 0-16,0 0 15,0 1-15,0-1 16,35 0 0,-18-17 109</inkml:trace>
  <inkml:trace contextRef="#ctx0" brushRef="#br0" timeOffset="158639.07">15187 9560 0,'0'36'47,"0"-1"-47,0 18 16,0 17-16,0-17 15,0-35-15,0 17 16,0-17-16,0 35 16,0-18-16,18 0 15,-18-17-15,0 17 16,0-17-16,0-1 16,17-17 46,1 0-46,17 0-1</inkml:trace>
  <inkml:trace contextRef="#ctx0" brushRef="#br0" timeOffset="159119.07">15593 9895 0,'53'36'16,"-18"-19"0,-35 36-16,35-35 15,-17 17-15,-18-17 16,0 17-1,0-17 1,0-1 15</inkml:trace>
  <inkml:trace contextRef="#ctx0" brushRef="#br0" timeOffset="159762.46">16069 9578 0,'18'0'31,"-18"35"-15,0 18-16,0-18 15,0 18-15,0-35 16,0 35-16,0-35 16,-18 17-16,18 0 15,0-17 110</inkml:trace>
  <inkml:trace contextRef="#ctx0" brushRef="#br0" timeOffset="160247.87">16439 9384 0,'0'0'16,"36"53"0,-1 0-16,-35-18 0,35 18 15,-35-18-15,0 0 16,0 1-16,0-1 16,0 0-16,0 1 15,0-19-15,0 1 16,0 0-1,-17-1-15,-1-17 16,-17 35-16,17-35 16,-35 36-16,36-36 15,-1 17-15,-35 1 16,35-18-16,18 18 16,-17-18-16,-1 0 15</inkml:trace>
  <inkml:trace contextRef="#ctx0" brushRef="#br0" timeOffset="161786.07">14852 9560 0,'-18'0'16,"-17"0"-1,17 0 1,1 0-16,-1 0 31,0 0-31,-17 18 32,18 0-1,-1-1-16,18 1 1,0-1 0,0 19-1,0-19 17,0 1-17,0 0-15,0-1 16,0 1-16,0 0 15,0-1-15,0 1 16,0 0-16,0 17 16,0-18-1,0 1-15,0 0 16,0-1 0,0 1-16,0 0 15,0-1-15,0 19 16,0-1-1,18-18 1,-18 1 0,0 0-1,17-18 95,1 0-79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10-07T12:53:35.1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18680 5327 0,'17'18'79,"19"-18"-64,-1 0 1,0 0-16,18 0 15,-18 0-15,1 0 16,-1 0-16,-18 0 16,19 0-16,-19 0 15,36 0-15,-35 0 16,17 0-16,0 0 16,1 0-16,-19 0 15,1 0 1,0 0-1,17 0-15,-17 0 16,-1 0 0,1 0-16,17 0 15,-17 0 1</inkml:trace>
  <inkml:trace contextRef="#ctx0" brushRef="#br0" timeOffset="1016.33">20761 5292 0,'35'0'62,"1"0"-46,-19 0-16,1 0 16,17 0-16</inkml:trace>
  <inkml:trace contextRef="#ctx0" brushRef="#br0" timeOffset="5007.17">20761 6879 0,'18'0'47,"17"0"-47,35 0 16,-17 0-16,0 0 15,0 0-15,-18 0 16,1 0-16,-1 0 15,-17 0-15,17 0 16,-17 0-16,35 0 16,-18 0-1,0 0-15,0 0 16,1 0-16,-1 0 16,0 0-1,-17 0 1,-1 0 140,19 0-156,-1 0 16,0 0-16,1 0 15,-1 0-15</inkml:trace>
  <inkml:trace contextRef="#ctx0" brushRef="#br0" timeOffset="6519.23">18733 6985 0,'0'-18'16,"17"18"-1,1 0 1,17 0-16,0 0 16,18 0-16,-17 0 15,16 0-15,-16 0 16,-1 0-16,-17 0 15,17 0-15,18 0 16,-36 0 0,19 0-16,-19 0 15,19 0-15,-1 0 16,-17 0-16,35 0 16,-1 0-1,-34 0-15,17 0 16,1 0-1,-19 0 32,1 0-47,0 0 32</inkml:trace>
  <inkml:trace contextRef="#ctx0" brushRef="#br0" timeOffset="9783.34">18697 8467 0,'36'0'62,"-1"0"-62,18 0 16,0 0-16,52 0 15,-34 0-15,52-18 16,-70 18-16,36 0 16,16 0-1,-52 0-15,18 0 0,17 0 16,-53 0-16,1 0 16,-1 0-16,0 0 15</inkml:trace>
  <inkml:trace contextRef="#ctx0" brushRef="#br0" timeOffset="11399.32">13935 7091 0,'17'0'47,"1"0"-31,17 0-16,-17 0 15,17 0-15,0 0 16,-17 0-16,0 0 16,-1 0-16,1 0 15,0 0-15,-1 0 16</inkml:trace>
  <inkml:trace contextRef="#ctx0" brushRef="#br0" timeOffset="18958.32">4057 10478 0,'18'0'62,"35"0"-46,-36 0-16,1 17 16,17 71-16,-17-52 15,17-1-15,0 0 16,-17 18-1,17 0-15,-17-35 16,-1-1-16,1 36 16,-18-35-16,18-18 15,17 35-15,-35-70 141</inkml:trace>
  <inkml:trace contextRef="#ctx0" brushRef="#br0" timeOffset="20247.3">4445 10442 0,'-18'0'47,"1"18"-31,-19 0-16,19-1 15,-18 18 1,-1-17-16,19 0 16,-1-1-16,0 19 15,-17-19-15,17 1 16,1-18 140,17 18-156,-18-18 16,1 17-1,-19 1-15,36-1 16,-17-17-16,17 18 16,-36 0-1,19-1 79,-1-17 234</inkml:trace>
  <inkml:trace contextRef="#ctx0" brushRef="#br0" timeOffset="22542.67">4868 10672 0,'18'0'140,"17"0"-140,-17 0 16,17 0-16,-17 0 16,-1 0-16,36 0 15,-35 0-15,17 0 16,-17 0-16,35 0 16,-18 0-16,36 0 15,-18 0-15,35 0 16,-35 0-16,0 0 15,52 0-15,-34 0 16,35 0-16,-36 0 16,54 0-16,-71 0 15,0 0 1,35 35-16,-70-35 0,34 0 16,19 0-1,17 17-15,-35-17 0,18 0 16,17 0-16,-35 0 15,17 0 1,-34 0-16,17 0 16,-36 0-16,1 0 15,-1 0 63,1 0-62,0 0-16,-1 0 16,1 0-16,17 0 15,1 0 1,-19 0-16,71 0 16,36 0-1,17 0-15,-53 0 0,53 0 16,-70 0-16,-18 0 15,-18 0-15,0 18 16,1-18 0,-19 0 15,19 0-31,-19 0 16,18 0-16,1 0 15,17 0 1,17 0-16,-35 0 0,18 0 15,0 0 1,0 0-16,35 0 16,-52 0-16,17 0 15,0 0-15,-1 18 16,-34-18 0,35 0-16,-18 0 15,18 0-15,35 0 16,-17 0-16,-18 0 15,17 0-15,-17 0 16,18 0-16,-18 0 16,17 0-16,-34 0 15,17 0-15,-18 0 16,-18 0-16,1 0 16,0 0-16,-1 0 15,1 0 1</inkml:trace>
  <inkml:trace contextRef="#ctx0" brushRef="#br0" timeOffset="23437.98">9402 10601 0,'35'0'125,"-35"18"0,0 17-94,0 0-31,0-17 16,-35-1-16,-1 36 16,-34-17-16,17-36 15,18 35-15,-1-35 16,19 0-16,-1 0 15</inkml:trace>
  <inkml:trace contextRef="#ctx0" brushRef="#br0" timeOffset="25082.17">11324 10619 0,'0'17'125,"0"1"-110,0 0 1,18 17 31,-1-35 0,1 0-16,0 0-31,-1 0 16,1 0-1,0 0 1,17-18-16,-17 1 16,-1-19-1,1 19-15,-18-19 16,17 36-16,-17-17 15,0-1-15,0 0 16,18 1 31,0 34 47,-18 1-79,35 35-15,-35-18 16,0 18-16,0 0 16,0 0-16,0 0 15,0 17-15,0-17 16,0-17-16,0-1 15,0 0 1,-18-17-16,-17 0 78,0-18-62,17 0-16,1 0 31,-1 0-15,-17 0 15,17-53-31</inkml:trace>
  <inkml:trace contextRef="#ctx0" brushRef="#br0" timeOffset="26030.25">11395 10195 0,'0'18'172,"0"0"-172,0-1 16,0 1-16,0-1 16,0 19-16,0-19 15,-18-17 1,18 18-16,-18-18 15</inkml:trace>
  <inkml:trace contextRef="#ctx0" brushRef="#br0" timeOffset="26903.12">11412 10248 0,'18'0'94,"0"0"-79,17 0 1,0 0-1,-17 0-15,-1 35 16,1-17-16,0 0 16,-1-18-16,-17 17 15,18-17 1</inkml:trace>
  <inkml:trace contextRef="#ctx0" brushRef="#br0" timeOffset="29007.83">10760 10689 0,'17'0'31,"36"0"-15,-17 0-16,34 0 16,-35 0-16,1 0 15,-19 0-15,19 18 16,-19-18-1,19 0 17</inkml:trace>
  <inkml:trace contextRef="#ctx0" brushRef="#br0" timeOffset="30144.62">10830 10830 0,'53'0'79,"-18"0"-64,1 0 1,-19 0 15,1 18-15,0-18-1,-1 0 1,1 0 0,17 0 62</inkml:trace>
  <inkml:trace contextRef="#ctx0" brushRef="#br0" timeOffset="32446.23">10054 10636 0,'-17'0'156,"-1"0"-156,0 0 16,1 0 0,-19 0-16,1 0 15,0 0 1,17 0-16,18 18 16,-17 0-16,-1-1 15,0 18 1,1 1-16,17-1 15,0 0 1,0 1 0,0 16-16,0-16 15,0-1-15,0-17 16,0-1-16,0 1 16,0 0 30,17-18-30,1 0-16,0 0 16,-1 0-1,36-36-15,-18 1 0,-17 0 16,35-53-16,-35 52 16,-1-17-16,1 18 15,-1 0-15,1-18 16,-18 18-16,0 17 15,18 0-15,-18 1 16,0 34 125,0 36-126,0 0-15,0 0 16,0-18-16,0 18 16,0 0-16,0 0 15,17-35-15,19 70 16,-36-70-1,17 17-15,1-35 16,-18 18 31,18-18-16,17 0 47,-18-18-62</inkml:trace>
  <inkml:trace contextRef="#ctx0" brushRef="#br0" timeOffset="33087.1">10231 10319 0,'35'0'47,"-18"0"-32,1 0 1</inkml:trace>
  <inkml:trace contextRef="#ctx0" brushRef="#br0" timeOffset="33695.51">10213 10319 0,'0'35'46,"0"-17"-46,0-1 16,0 19-16,0-1 16,0-17-16,0-1 15,0 18-15,0-17 16,0 17 0,0-17-1,0 17 48,18-35-32,-1 0-31,1 0 62</inkml:trace>
  <inkml:trace contextRef="#ctx0" brushRef="#br0" timeOffset="34670.48">10478 10389 0,'35'0'125,"-18"0"-109,1 18 15,-18 0 0,0 17-15,0 0 15,0-17-15,-18-18 0,1 17 15,17 1 94,17-18-110,1 0-15,0 0 16,-1 0 125</inkml:trace>
  <inkml:trace contextRef="#ctx0" brushRef="#br0" timeOffset="35655.43">10654 10266 0,'18'0'47,"17"0"-16,-18 0 0,1 0-15,0 0 15,-1 0 110,-17 53-141,0 17 31,0-34-31,0-1 15,0-17-15,0-1 16,0 18-16,-17-17 16,17 0-1,-18-18 1,0 17 93,1-17-46,-1 0-48,1 0-15,-1 0 16</inkml:trace>
  <inkml:trace contextRef="#ctx0" brushRef="#br0" timeOffset="38391.32">3933 11994 0,'36'0'93,"-1"0"-93,18 0 16,-18 0-16,18 0 16,-35 0-16,17 0 15,-17 0 32,-1 0-31,1 0-1,0 53 1,-1-17-16,-17-1 16,0-17-16,0-1 15,0 54-15,0-18 16,36-18-16,-19 18 16,-17-18-16,18-17 15,-1-1-15,-17 1 16,18-18 46,0 0 1</inkml:trace>
  <inkml:trace contextRef="#ctx0" brushRef="#br0" timeOffset="39206.94">4516 11765 0,'-18'0'31,"0"0"-16,1 0 1,-1 0-16,0 18 16,-17 17-1,17-17-15,-17 52 16,-18-34-16,18-1 16,0 0-16,-18 18 15,35-35-15,-35 35 16,18-36-16,35 1 15,-35-1-15,35 1 94,-18 0-78,0-1 31</inkml:trace>
  <inkml:trace contextRef="#ctx0" brushRef="#br0" timeOffset="40512.28">4727 11800 0,'0'18'218,"0"0"-202,0-1 0,0 1-1,0 0-15,0-1 32,0 1-17,0 17 1,0-17 46,18-1-46,0-17 0,-1 18-1,1-18 1</inkml:trace>
  <inkml:trace contextRef="#ctx0" brushRef="#br0" timeOffset="41351.86">4868 11836 0,'0'17'63,"0"19"-32,0-19 0,0 1-15</inkml:trace>
  <inkml:trace contextRef="#ctx0" brushRef="#br0" timeOffset="42440.21">4992 11712 0,'0'0'0,"17"0"16,1 0 0,0 18-1,-1 0-15,-17-1 16,18 1-16,-18 35 16,0-36-1,0 1-15,18 0 16,-18-1 109,0 1-110,0 17 17,0-17-17,-18-18 1,0 17 15,-17-17 16,35 18-31,-18-18 31,1 0-32,17 18 157</inkml:trace>
  <inkml:trace contextRef="#ctx0" brushRef="#br0" timeOffset="45896.09">6085 12171 0,'18'0'62,"35"-18"-46,-18 1-16,1 17 15,34 0-15,18 0 16,0 0-16,18 0 16,-17 0-1,34 0-15,-88 0 0,53 0 16,-17 0-16,35 0 16,-36 0-16,19 0 15,52 0-15,-53 0 16,18 0-16,0 0 15,-1 0-15,19 0 16,-1 0-16,-34 0 16,52 0-16,-18 0 15,-17 0 1,-18 0-16,0 0 16,1 35-16,-1-35 15,-35 0-15,0 0 16,-18 17-16,0-17 15,0 0 1,54 0-16,-1 0 16,18 0-16,-36 0 15,-17 0-15,-18 0 16,36 0-16,-53 0 16</inkml:trace>
  <inkml:trace contextRef="#ctx0" brushRef="#br0" timeOffset="46648.68">9596 12065 0,'17'0'109,"1"0"-77,-18 35-17,17 18 1,1-35 0,-18 35-16,18-36 0,-18 1 15,0 0-15,0 17 63,0-17-32,-18 17-15,-17-17-16,17-18 15,-35 35-15,36-18 31,-1-17-31,0 0 79,-17 18-64</inkml:trace>
  <inkml:trace contextRef="#ctx0" brushRef="#br0" timeOffset="48023.35">11942 12012 0,'0'35'110,"0"-17"-110,0 17 15,0 18-15,-18-18 31,18-17 63,18-18-78,-1 0-16,18 0 15,-17-35 1,0 0-16,-1 17 16,-17 0-1,18-17 17,-18 17 14,18 1 17,-18 34 31,0 36-79,0 18-15,0-1 16,0 1-16,-18 17 16,0-35-16,1-18 15,-19 18-15,36-17 16,-35-1-16,35-18 15,-35 1-15,17 0 79,-17-18-64,17 0-15,1-18 16,-1-17-16,-35-53 15,53 52-15</inkml:trace>
  <inkml:trace contextRef="#ctx0" brushRef="#br0" timeOffset="48815.2">11959 11712 0,'0'18'63,"0"35"-63,-17-36 15,17 1 1,-18 0-16,0 17 16,1-17-1,-1-1 16</inkml:trace>
  <inkml:trace contextRef="#ctx0" brushRef="#br0" timeOffset="49287.18">11959 11748 0,'35'0'32,"-17"0"-32,-18 17 31,18-17 0,-18 18-15,17-18-1,1 0 1,0 0 0,-1 0-1</inkml:trace>
  <inkml:trace contextRef="#ctx0" brushRef="#br0" timeOffset="50005.64">12330 11818 0,'0'18'62,"0"-1"-46,0 19-1,-18-36-15,0 35 16,18-17 0,0 17-16,-17-18 15,17 1 1,0 0-16,0-1 16,0 1-16,0 17 15,0-17 95,17-18-95,1-18 1,0 1-16</inkml:trace>
  <inkml:trace contextRef="#ctx0" brushRef="#br0" timeOffset="50472.21">12541 11800 0,'0'18'47,"0"17"-47,0 1 16,0-19-16,0 1 16,0 0-1,0 17-15</inkml:trace>
  <inkml:trace contextRef="#ctx0" brushRef="#br0" timeOffset="51232.34">12753 11765 0,'18'0'16,"-1"18"0,-17-1-1,0 1 1,0 0-1,0-1-15,0 19 16,0-19 0,0 1-16,0 17 15,0-17-15,0-1 16,0 1-16,0 17 31,-17-17-15,-1 0-16,18-1 15,-18-17-15,18 18 16</inkml:trace>
  <inkml:trace contextRef="#ctx0" brushRef="#br0" timeOffset="52239.86">6844 13300 0</inkml:trace>
  <inkml:trace contextRef="#ctx0" brushRef="#br0" timeOffset="52514.37">6862 13600 0,'0'17'94,"0"1"-94,-18 0 15</inkml:trace>
  <inkml:trace contextRef="#ctx0" brushRef="#br0" timeOffset="52686.99">6809 13794 0,'-18'35'62</inkml:trace>
  <inkml:trace contextRef="#ctx0" brushRef="#br0" timeOffset="52871.3">6773 13935 0</inkml:trace>
  <inkml:trace contextRef="#ctx0" brushRef="#br0" timeOffset="53064.59">6791 14111 0</inkml:trace>
  <inkml:trace contextRef="#ctx0" brushRef="#br0" timeOffset="53280.08">6791 14111 0</inkml:trace>
  <inkml:trace contextRef="#ctx0" brushRef="#br0" timeOffset="53559.12">6791 14182 0</inkml:trace>
  <inkml:trace contextRef="#ctx0" brushRef="#br0" timeOffset="55559.93">3475 15117 0,'18'0'93,"17"0"-93,-18 0 16,19 0-16,-19 0 16,19 17-1,-1-17-15,18 35 16,-36-17-16,1 0 16,0 17-16,17-17 15,-35 17 1,35 35-16,-35 1 15,53 17-15,-18 0 16,-17-35-16,17 36 16,1-54-1,-36-18-15,35 1 16,-35 0-16,18-18 62,17 0-46,-17-18 0,-1 0-1</inkml:trace>
  <inkml:trace contextRef="#ctx0" brushRef="#br0" timeOffset="56511.83">4163 15028 0,'-18'0'31,"-17"0"-15,-18 18-1,35 35-15,-35 17 16,18-34-16,0 17 16,-18 17-16,18-35 15,-1 1-15,1 17 16,-18-18-16,36-17 15,-1-1-15,18 1 110,-18-18-95,-17 0 79,17 0-63,-17 35-31,0-17 32,17-1-1,1-17 94,-1 0-109</inkml:trace>
  <inkml:trace contextRef="#ctx0" brushRef="#br0" timeOffset="57512.61">4410 14993 0,'0'-18'110,"-18"18"-95,0 0-15,18 18 16,0 0 0,-17 17-1,17-17 1,0-1-16,0 1 15,0 0-15,0-1 16,0 1 0,0-1-1,0 19 1,0-19 0,0 1-16,17-18 15,1 0-15</inkml:trace>
  <inkml:trace contextRef="#ctx0" brushRef="#br0" timeOffset="59184.3">4604 15011 0,'0'17'63,"0"1"-48,0 17 1,0-17 15,0 0 63,35-36-31,-17-35-63,-1 35 15,1 1-15,0-1 16,-18 0-1,0 1 1,17 17 93,1 0-77,0 17-17,-18 1 1,0 0-16,0 35 16,0-36-16,0 36 15,0-35-15,0 17 16,0 0-16,0-17 15,17-36 126,1-17-141,-1 17 16,1-17-16,0 35 15,-1-17-15,-17-1 16,18 0-16,0-17 16,17 35 93,-17-18-93,-1 18-1,1 0 16,-1 0-15,19 0 15,-36 18-15,0 0 0,0-1-1,0 1-15,0 0 31,0-1-31,0 1 16,0-1 0</inkml:trace>
  <inkml:trace contextRef="#ctx0" brushRef="#br0" timeOffset="59830.07">5133 14887 0,'0'18'47,"18"-18"-47,-18 35 15,0 0 1,0 1-16,0-1 0,0 0 16,0 1-16,0-19 15,0 1-15,0-1 16,0 1-16,0 0 15,17-18-15,1 17 16,-18 1 0,0 0 15,-18-1-31,-17-17 125</inkml:trace>
  <inkml:trace contextRef="#ctx0" brushRef="#br0" timeOffset="60896.25">5980 15540 0,'35'0'47,"18"0"-47,0 0 16,35 0 0,-18 0-16,19 0 15,16 0-15,54 0 16,0 0-16,35 0 15,71 0-15,-54 0 16,-52 0-16,0 0 16,-36 0-16,-52 0 15,-36 0-15,53 0 16,-17 0-16,-18-18 16,0 18-16,17 0 15,18 0-15,-35 0 16,36 0-16,-19 0 15,-17 0-15,-18 0 16,1 0-16,-1 0 16</inkml:trace>
  <inkml:trace contextRef="#ctx0" brushRef="#br0" timeOffset="61695.78">8802 15258 0,'17'0'63,"36"0"-48,-35 17 1,0 19-16,17-19 16,-35 1-16,0-1 15,0 1-15,0 0 78,0-1-62,0 1 0,0 35-16,0-35 15,-53-1-15,18 19 16,-1-19-16,36 1 15,-17-18-15,-1 35 16,1-35 125</inkml:trace>
  <inkml:trace contextRef="#ctx0" brushRef="#br0" timeOffset="63146.78">11342 15222 0,'0'36'32,"0"-1"-17,0-17-15,0 17 16,0 0 0,0 18-16,0-35 15,0 17 1,0-17-1,0-1-15,0 1 16,35-18-16,-17 0 31,-1 0-31,19 0 16,-19 0-16,1 0 16,17 0-16,18-18 15,-35 1-15,17-1 16,-35-17-16,35-1 15,-17 19-15,-18-1 16,0 0-16,0 1 16,0-1 31,0 53 46,0 1-77,0 17-16,0 35 16,0 0-16,-35 36 15,35-54-15,-18 36 16,18-18-16,-35 18 15,17-53-15,-17-18 16,35 0-16,-18 1 16,-17-1-16,35-17 15,-35 17-15,17-35 16,-17 35 0,17-35-1,0 0-15,1 0 16,-36 0-16,0 0 15,35 0 1,1 0-16,17-17 109</inkml:trace>
  <inkml:trace contextRef="#ctx0" brushRef="#br0" timeOffset="63902.33">11553 14923 0,'-17'35'31,"-1"-18"-15,-17 19-16,17-19 15,-35 36-15,18-35 16,17 0-1,-17 17-15,0-18 94</inkml:trace>
  <inkml:trace contextRef="#ctx0" brushRef="#br0" timeOffset="64376.61">11501 14975 0,'35'0'31,"0"18"-15,-35 17-16,35 1 15,-17-19-15,-18 1 16,0 0-16</inkml:trace>
  <inkml:trace contextRef="#ctx0" brushRef="#br0" timeOffset="65063.13">11942 15134 0,'-36'0'62,"36"18"-62,-17-1 16,-1 1-16,18 17 16,0-17-1,0 0-15,0-1 16,0 1-1,18-18 32,-1 35-47,19-35 16,-19 0-16,18 35 16,-17-35-1</inkml:trace>
  <inkml:trace contextRef="#ctx0" brushRef="#br0" timeOffset="66471.87">12136 15205 0,'17'-18'32,"-17"36"15,0-1-32,0 19-15,0-19 16,0 19-16,0-19 15,0 1-15,0-36 125,0 1-109,35-1-16,-17-17 16,0 35-1,-18-36-15,17 1 16,1 35-16,-18-18 16,18 18-16,-18-17 93,17 17-77,1 0 0,-18 17-16,18 19 15,-18-19-15,0 19 16,0-19-16,0 19 15,0-19-15,0 18 16,0-17-16,0 0 16,17-18 93,1-18-93,0 0-16,-1 1 15,1-1-15,-1-17 16,1 35 0,-18-18 15,18 18 47,-1 0-62,1 0-1,0 18-15,-18 0 16,0 17-16,0 0 15,0-17 1,17-1 125,1-17-126,17-17 1,-17 17-16,-1-36 16,19-16-16</inkml:trace>
  <inkml:trace contextRef="#ctx0" brushRef="#br0" timeOffset="67063.13">12806 15117 0,'0'-18'78,"35"36"-62,-35 34-16,18-16 15,-18 17 1,17 0-16,1-1 0,-18-16 16,0-1-1,0-17-15,0 35 16,0-36 0,0 19-16,-18-36 15</inkml:trace>
  <inkml:trace contextRef="#ctx0" brushRef="#br0" timeOffset="68735.32">11148 12065 0,'17'0'16,"19"0"-16,-1 0 16,-17 0-16,17 0 15,-17 0 1,-1 0-1,18 0 1,-17 18-16</inkml:trace>
  <inkml:trace contextRef="#ctx0" brushRef="#br0" timeOffset="69238.35">11130 12294 0,'18'0'31,"35"36"-15,0-36-16,-18 17 15,-17 1-15,17 0 16,-18-18-1,1 0 1,0 17-16,-36 1 78</inkml:trace>
  <inkml:trace contextRef="#ctx0" brushRef="#br0" timeOffset="70696.09">10072 11994 0,'0'-17'31,"0"-18"-15,-18 17-1,1 0-15,-1 18 32,0 0 15,1 0-32,-19 0-15,19 0 16,-19 0-1,19 18-15,-1-18 16,18 35-16,-17-17 16,-19 35-16,1 194 109,35-230-93,18-17-1,-1 0 1,1 0 0,0 0-16,-1 0 15,1 0 1,-1-35-16,36-18 15,-35 0-15,-18 36 16,35-36-16,-17 0 16,-18 35 15,0 53 110,0 36-126,0-18-15,0 17 16,0-17-16,0-17 15,0-1-15,0 0 16,0 0 0</inkml:trace>
  <inkml:trace contextRef="#ctx0" brushRef="#br0" timeOffset="71344.92">10160 11606 0,'18'0'78,"-1"0"-62</inkml:trace>
  <inkml:trace contextRef="#ctx0" brushRef="#br0" timeOffset="72119.45">10178 11659 0,'0'-17'46,"17"17"-30,19 0 15,-19 0-15,1 0-16,-1 0 16,19 0-16,17 17 15,-36 1 1</inkml:trace>
  <inkml:trace contextRef="#ctx0" brushRef="#br0" timeOffset="72871">10213 11712 0,'0'18'31,"0"0"-16,0 34-15,0-34 16,0 0 0,-18 17-16,18-17 31,0-1 47,18-17-62,0 0-1,-1 0-15,36 0 16,-18 36-16,-17-36 16,0 0-16,-1 0 15,1 0 126</inkml:trace>
  <inkml:trace contextRef="#ctx0" brushRef="#br0" timeOffset="74191.63">10530 11677 0,'18'0'110,"0"0"-110,-1 0 15,1 0 1,17 0-16,1 18 16,-19 17-1,18 18 1,-35-36-1,0 1 1,0 0-16,0-1 31,-17 1 16,-18-18-31,-18 0-16,35 0 15,0 18-15,1-18 16,52 0 234,-17 17-219,-1-17 1,19 18-17</inkml:trace>
  <inkml:trace contextRef="#ctx0" brushRef="#br0" timeOffset="75265.37">10760 11553 0,'17'0'63,"1"0"-48,0 0-15,-1 0 16,1 0-16,0 0 15,-1 0 17,1 0-32,-1 0 15,1 0 17,-18 36 108,0-1-140,0-17 16,0 17-16,0 0 15,-18-17-15,1 17 16,-1 0-16,18-17 16,-17 0-16,-1 17 31,0-17 31,1-18-46,-19 0 47</inkml:trace>
  <inkml:trace contextRef="#ctx0" brushRef="#br0" timeOffset="76718.32">11148 11483 0,'0'18'125,"0"-1"-125,0 18 15,-18-17 17,18 0-1,0-1-31,0 1 15,0 0-15,0 17 16,0-17 0,0 17 15,18-35-15,-18 18-16,17-18 171</inkml:trace>
  <inkml:trace contextRef="#ctx0" brushRef="#br0" timeOffset="78265.35">11359 11448 0,'18'0'78,"0"0"-63,-1 0-15,1 0 16</inkml:trace>
  <inkml:trace contextRef="#ctx0" brushRef="#br0" timeOffset="78734.58">11359 11501 0,'-35'35'31,"35"0"32,0-17-47,0-1-16,0 1 31</inkml:trace>
  <inkml:trace contextRef="#ctx0" brushRef="#br0" timeOffset="79423.5">11589 11395 0,'17'-18'31,"1"18"-15,-18 18-1,0-1-15,0 1 16,0 17-16,0-17 16,0 17-16,0-17 15,0-1-15,0 1 16,0 0 0,-35-1-16,17-17 15,18 18 1,-18 0-16,1-18 15,-1 17-15,1 1 16,-1-18 0,0 0-1,-17 35-15</inkml:trace>
  <inkml:trace contextRef="#ctx0" brushRef="#br0" timeOffset="80991.89">10760 15452 0,'17'0'47,"1"0"-47,17 0 15,1 0-15,16 0 16,-34 0-16,17 0 16,-17 0-16,0 0 15,-1 0 1,1 0-16,17 0 31</inkml:trace>
  <inkml:trace contextRef="#ctx0" brushRef="#br0" timeOffset="81887.92">10795 15593 0,'0'17'31,"0"1"-31,18-18 16,17 18-16,-17-18 16,17 0-16,-18 0 15,19 0 1</inkml:trace>
  <inkml:trace contextRef="#ctx0" brushRef="#br0" timeOffset="83359.25">9613 15275 0,'0'-35'31,"0"17"-31,0-17 31,-17 35 32,-1 0-63,-17 0 15,-1 0-15,1 18 16,-18-1-16,0 1 16,36 0-16,-19 17 15,19-17-15,-1 17 16,18-18-16,-18 19 16,18-19-16,-17 19 15,17-1-15,0 0 16,0-17-16,-18 17 15,18 36 1,0-54-16,-17 19 16,17-19-16,0 1 15,0 0 1,35-18 46,-18 0-62,36 0 16,-17-36-16,34 1 16,-17-18-16,18-17 15,-18-36-15,-1 35 16,-52 18-16,53 18 16,-53 17-16,18-17 15,-18 17 1,0 1-16,0 52 125,-18 36-125,-35-1 15,36-17-15,17 35 16,-35 0-16,35-35 16,0 18-16,0-18 15,0-18-15,0 18 16,17-53 31</inkml:trace>
  <inkml:trace contextRef="#ctx0" brushRef="#br0" timeOffset="84072.3">9825 14781 0,'18'0'62,"-1"0"-46,1 0 15,17 0-15,-17 0 0,-1 0-1</inkml:trace>
  <inkml:trace contextRef="#ctx0" brushRef="#br0" timeOffset="84642.3">9754 14799 0,'0'0'0,"0"35"15,-35 18-15,35-17 16,0 34-16,-18 1 16,18-36-1,0 18-15,0-36 63,18-17-32,0 0-31,-1 0 16,19 0-1,-1 0-15,0 0 16,18 0-16,-35 0 15,-1 0-15,1 0 16,-18-17 93</inkml:trace>
  <inkml:trace contextRef="#ctx0" brushRef="#br0" timeOffset="85782.7">10089 14764 0,'18'0'156,"-18"17"-109,0 1-47,0 0 15,0-1 1,-18 1 46,1-18-30,-1 18-1,18 17 125,18-35-125,-1 0-31,1 18 16,0-18 0,-1 17-1,1-17 1,0 0 0,-1 18-16,1-18 15,17 0 1,-17 17-16,-1-17 15</inkml:trace>
  <inkml:trace contextRef="#ctx0" brushRef="#br0" timeOffset="86599.11">10301 14764 0,'0'-18'63,"18"18"-48,-1 0-15,1 0 16,0 0-16,17 0 16,0 0-1,-35 18 79,0-1-78,0 36-16,0 0 15,0-17 1,0-1-16,-17-18 16,17 1-1,-18 0 16,0-18-31,1 17 16,-19-17 15</inkml:trace>
  <inkml:trace contextRef="#ctx0" brushRef="#br0" timeOffset="87894.3">10548 14693 0,'-18'0'31,"1"0"-15,-18 0-16,35 18 16,0 17-16,0 0 15,0 1-15,0-19 16,0 1-16,0 17 31,0-17-15,0 0-16,0-1 15,17 1-15,1-18 204,-1 0-111,1 0-77,0 0 31,-1 0-32,1 0-15,0 0 16,17 0 15</inkml:trace>
  <inkml:trace contextRef="#ctx0" brushRef="#br0" timeOffset="89270.15">10724 14658 0,'0'18'47,"0"-1"-32,0 1-15,0-1 16,0 19-16,18-54 141,0 0-126,-18 1 17,17 17-32,-17-35 31,18 35 63,-18 17-79,18 1-15,-18 35 16,0-18-16,0 0 15,0 1-15,0-1 16,0-17-16,0-1 16,0 1-16,17-18 109,19-18-93,-36-17-1,35 17-15,0-17 16,-35 17-16,0 1 16,0-1-16,35 0 15,-35 36 173,0 0-188,0 35 15,0-36-15,0 1 16,0 0-16,0-1 16,0 1-1,0-1 1,18-34 124</inkml:trace>
  <inkml:trace contextRef="#ctx0" brushRef="#br0" timeOffset="90319.42">11007 14534 0,'17'18'31,"-17"0"0,18 17-31,0-17 16,-18 17-16,0 0 15,0 0 1,0-17 0,0 0-16,0-1 0,0 1 15,0 0 16,0 17-15,-18 0 0,0-17 15,18 0-31,-17-18 16,17 17-16,-18 1 15,18-1 1,-18-17-1,18 18 17</inkml:trace>
  <inkml:trace contextRef="#ctx0" brushRef="#br0" timeOffset="95671.15">9772 17674 0,'18'0'47,"-18"-17"-47,-18 17 15,-17-36-15,17 1 16,0-18-16,-17 18 16,0 17-1,35 1 63,-18 17-62,1 0 0,-1 0-1,0 17-15,-17 18 16,17 1-16,1-19 15,-1 54-15,0-36 16,-34 36-16,52-54 16,0 36-16,0 0 15,0-18-15,0 1 16,0 17-16,0-36 16,0 36-1,0 0-15,0 0 16,35 0-16,0 18 15,0-54-15,1 18 16,-19-17 0,1 0-16,0-18 15,-1 0 1,1 0-16,17 0 16,-17 0-1,-1 0-15,19-36 16,-19-16-16,1-37 15,0 36-15,-18 18 16,0 0-16,0-18 16,35 18-16,-35 17 15,0 0-15,0 1 16,0-19 0,0 19 15,0-1-16,0-17-15,0 17 16,0 1-16,0-1 16,35 18 93,-35 71-109,35-1 16,1-35-16,-36-17 15,17 0 1,1-1-16,0 1 16,-18 17-1,53 1-15,17-19 16,-17 36-16,0-35 15,-18-1-15,-17 1 16,-1-18-16</inkml:trace>
  <inkml:trace contextRef="#ctx0" brushRef="#br0" timeOffset="96342.2">10372 17074 0,'17'0'47,"54"0"-31,-36 0-16,18 0 15,-35 0-15,17 0 16,0 0 0,-17 0-1,17 0 1,-17 18-16,-1 0 78</inkml:trace>
  <inkml:trace contextRef="#ctx0" brushRef="#br0" timeOffset="96996.84">10460 17127 0,'0'18'32,"0"0"-17,0 17-15,0-17 16,0 17-16,0-18 16,0 1-16,0 0 15,0 17-15,0-17 16,0-1 15,35-17-15,-17 18-1,-1 0-15,19-18 16,17 0 0,0 35-16,-36-35 15,36 18-15,-18-1 16,-17-17-16,0 0 109</inkml:trace>
  <inkml:trace contextRef="#ctx0" brushRef="#br0" timeOffset="98039.83">11077 17163 0,'0'17'31,"0"19"-15,0-1-1,0-18 1,0 1-16,0 0 0,0-1 16,18-34 93,17-36-109,-17 35 16,17-17-16,0 0 15,-17 17-15,0-17 16,-1 17 15,-17 36 32,0 17-48,0 0 1,0-17-16,0 0 16,0 17-16,0-18 15,0 1-15,0 0 16,53-36 93,-18 0-109,18-34 16,-17 16-1,-1 1 1,-17 35 62,-18 18-78,0-1 16,0 19-16,0 16 15,0-16-15,0-1 16,0 0 0,0 1-16</inkml:trace>
  <inkml:trace contextRef="#ctx0" brushRef="#br0" timeOffset="99047.22">11748 17039 0,'17'-17'46,"1"17"-30,17 0 0,-17 0-16,35 0 15,-18 0 1,-17 0-16,34 0 0,-34 0 31,-18 35 79,0 18-95,0-18-15,0 53 16,-18-70-16,1 35 15,17-36-15,-18 19 16,1-19 0,17 1-16,-18 0 15,18-1-15,0 1 16,-18 0-16,-17-18 109,17 0-93,-35 0-16,18 0 16,0 0-16,0 0 15,-1 0 1</inkml:trace>
  <inkml:trace contextRef="#ctx0" brushRef="#br0" timeOffset="100145.66">12453 16986 0,'0'-17'125,"-18"34"-109,18 1 0,-35 17-16,35-17 15,-35 17 1,17 0-1,1-17-15,17 17 16,0 1-16,0-19 16,0 18-1,0 1-15,0-19 16,0 1 0,0 0 15,0-1-31,17-17 15,19 36-15,-19-19 16,-17 1-16,18-18 16,-1 0-16</inkml:trace>
  <inkml:trace contextRef="#ctx0" brushRef="#br0" timeOffset="101240.19">12718 17163 0,'0'35'63,"0"18"-63,0-18 15,0 0-15,0 1 16,0-19 0,0-34 93,0-19-93,0 1-16,0-18 15,0 0-15,0 18 16,0 17-16,0 1 16,0-1-16,17 18 15,1-35-15,17 17 31,-17 18 32,17 0-47,0 0-16,-17 0 15,0 0 1,-1 0-16,1 0 94,-18 18-79,0 17-15,0-17 16,0 35-16,0-18 15,0-17-15,0-1 16,0 1-16,0 17 16,0-17-1,0-1-15,0 1 16,0 0 0,0-1-1</inkml:trace>
  <inkml:trace contextRef="#ctx0" brushRef="#br0" timeOffset="102087.61">13212 16986 0,'17'0'31,"1"0"1,-18 18-32,0 17 15,17-17-15,-17-1 16,18 36-16,-18-35 15,0 17 17,0 1-32,0 16 15,0-16-15,0-1 16,0 0-16,0-17 16,0 17-16,0-17 15,0 0-15,0-1 16,0 1-16,0-1 15,0 1 1,-18-18 15,18 18-15,-17-18 78,-1 0-79</inkml:trace>
  <inkml:trace contextRef="#ctx0" brushRef="#br0" timeOffset="105351.16">10548 17692 0,'18'0'31,"17"0"-16,0 0-15,1 0 16,-1 0-16,0 0 16,18 0-16,-18 0 15,18 0-15,-18 0 16,36 0-16,0 0 16,-36 0-16,0 0 15,18 0-15,-18 0 16,1 0-16,17 17 15,-36 1-15,1-18 16,-1 0 0,19 0 15,-19 0 31,1 0-46,0 0 78,-1 0-79,1 0 1,17 0 0,-17 0-1,-1 0 1,1 0-16,0 0 16,-1 0-1</inkml:trace>
  <inkml:trace contextRef="#ctx0" brushRef="#br0" timeOffset="110038.92">12330 17692 0,'17'0'94,"19"0"-94,-19 0 16,18 0-16,1 0 15,-19 0-15,1 0 16,0 0-16,-1 0 16,19 0-1,-19 0 1,1 0-16,-1 0 16,36 0-16,-17 0 15,-19 0 1,19 0-16,-19 0 62,18 0-46,1 0 0,17 0-16,17 0 15,18 0-15,-17 0 16,-18 0-16,0 0 15,-36 0-15</inkml:trace>
  <inkml:trace contextRef="#ctx0" brushRef="#br0" timeOffset="120910.52">18080 3175 0,'-18'0'157,"-17"0"-111,-18 35-30,53-17-16,-53 35 0,35-18 16,-17 18-1,18-18-15,-19 36 16,19-1-16,-19 1 16,36-18-16,0 17 15,0-17-15,0-17 16,0 17-16,0-1 15,0 1-15,0 18 16,0-18-16,0 35 16,0 18-16,-17-18 15,-1-35-15,0 53 16,18 0-16,-35-18 16,35-35-16,0 17 15,0 1-15,0 17 16,0-35-16,0 0 15,0 0-15,0 53 16,0-36-16,0 1 16,-17-1-16,17 1 15,0-53-15,-18 34 16,0-34 0,1 0 30,-1-18-30,0 0 15,18 17 63,0 1-78,0 0-1,0-1 1,18 19-16,-18-19 16,0 18-16,18 18 15,-18 0-15,0 18 16,0-18-16,0 0 15,0 0-15,0 0 16,0-18-16,0 0 16,0 36-16,-18-1 15,18-17 1,0 0-16,-18 18 16,18-18-16,0 17 15,-17 1-15,17-36 16,0-17-16,-36 17 15,36 0-15,0 0 16,0 18-16,0-17 16,0-1-16,0 0 15,0 0-15,0 18 16,0-17-16,0-1 16,0 0-16,0 0 15,0 1-15,0 17 16,0 0-16,0-18 15,0-18-15,0 19 16,0-19 15,0 1 1,0 0-32,0-1 15,0 1 1,0 0-16,18-1 15,-18 18 1,0-17 0,18 35-1,-18-18 1,17-17-16,-17 0 16,53 52 124,-17 1-124,-1-36-16,-18 0 15,19 1-15</inkml:trace>
  <inkml:trace contextRef="#ctx0" brushRef="#br0" timeOffset="122793.75">17268 9296 0,'0'-18'125,"-17"18"-109,-1 0-1,-17 0 48,0 18-47,17-1-1,18 19-15,-18 34 16,1-17-16,17 0 15,0 0-15,0-18 16,0-17-16,0 17 16,0-17-16,0 17 15,0-17-15,0 17 16,0 0-16,0 1 16,0 16-1,0-16-15,0-19 0,0 1 16,-18-18-16,18 18 15,-18-1-15,18 1 16,-17-18-16,-1 35 16,18-17-1,-35-18 95</inkml:trace>
  <inkml:trace contextRef="#ctx0" brushRef="#br0" timeOffset="123367.35">16916 9701 0,'17'-17'31,"1"17"-31,35 0 16,-18 0-16,-17 0 16,-1 0-16,19 0 15,-1 0 1,0 0-16,1 17 16,34-17-16,-17 0 15,0 0-15,-18 0 16,-17 0-16,0 0 109</inkml:trace>
  <inkml:trace contextRef="#ctx0" brushRef="#br0" timeOffset="124431.26">17498 9472 0,'0'18'47,"0"-1"-31,0 1-16,0 17 15,0 18-15,17-18 16,1-35 0,-18 18-16,35 0 15,-17-1 1,0-17-1,-1 0 1,1 0 0,0 0-16,-1 0 15,1 0-15,-1 0 16,1 0-16,17 0 16,1 0-16,-19 0 15,1 0-15,0-17 16,-1-1-16,1-17 15,-18 0-15,0-18 16,0 0-16,0 17 16,0 19-16,0-1 15,0 1 1,-18 17 15,1 0-31,-1 0 16,0 0-16,1 0 15,-19 0 17,19 0-1,-1 0 0,-17 0-15,17 17 15,1 1 0,17-1 1,-18 1-17,0 0 1,18-1-1,-17-17-15,-1 18 16,0 0 0,-17 17-1</inkml:trace>
  <inkml:trace contextRef="#ctx0" brushRef="#br0" timeOffset="125401.17">18186 9243 0,'0'53'46,"-36"17"-30,36-34-16,0 16 16,0-16-16,0-1 15,-35-17-15,35 17 16,0 18-16,0-36 16,0 1-16,0 0 15,-17-1 1,34-52 109,-17 17-110,0-17-15,35 0 16,-17 0-16,-18-1 16,18 19-16,-1-19 15,-17 19-15,18-18 16,0 17 0,-18 0 93,17 18-93,1 0-16,0 0 15,-1 0-15</inkml:trace>
  <inkml:trace contextRef="#ctx0" brushRef="#br0" timeOffset="125917.82">19950 9190 0,'17'0'47,"1"0"-31,0 0-16,-1 0 46,1 0-46,-1 0 16,1 18 0</inkml:trace>
  <inkml:trace contextRef="#ctx0" brushRef="#br0" timeOffset="126448.97">20003 9366 0,'-18'0'16,"0"18"15,1 17-15,-1-17-16,18-1 15,-18 54-15,18-53 16,-17 35-1,17-36-15,0 1 16,0-1 0,0 1-16,0 17 15,0-17 32,17-18-31,1 0 15,0 0-15,-1-18-16,-17-17 15,18 0 1</inkml:trace>
  <inkml:trace contextRef="#ctx0" brushRef="#br0" timeOffset="126926.96">20302 9243 0,'0'-18'109,"36"18"-93,34 35-16,-52-35 15,-1 0 1,1 0 0,0 0-1</inkml:trace>
  <inkml:trace contextRef="#ctx0" brushRef="#br0" timeOffset="127598.78">20302 9419 0,'0'0'0,"-17"18"16,52-1 62,-17-17-62,17 18-16,18-18 15,-36 0 1,1 18-16,0-18 16,-18-18 109,17 0-125</inkml:trace>
  <inkml:trace contextRef="#ctx0" brushRef="#br0" timeOffset="128039.25">20761 9155 0,'0'35'63,"0"53"-63,-18-53 15,1 54-15,-1-37 16,-17 54-16,35-53 15,0 18-15,0-36 16,0-17-16,0 17 16,0-17 62</inkml:trace>
  <inkml:trace contextRef="#ctx0" brushRef="#br0" timeOffset="129359.11">20955 9719 0,'-35'0'266,"17"18"-219,0-18-32,1 0 1,-1 0 406,-17 17-422,17-17 16,1 18-1,-1-18-15,0 0 16,-17 0-16,17 18 15</inkml:trace>
  <inkml:trace contextRef="#ctx0" brushRef="#br0" timeOffset="129719.51">21255 9525 0</inkml:trace>
  <inkml:trace contextRef="#ctx0" brushRef="#br0" timeOffset="129911.87">21378 9525 0</inkml:trace>
  <inkml:trace contextRef="#ctx0" brushRef="#br0" timeOffset="130141.93">21572 9543 0,'0'0'0,"141"0"63</inkml:trace>
  <inkml:trace contextRef="#ctx0" brushRef="#br0" timeOffset="130280.12">21837 9543 0</inkml:trace>
  <inkml:trace contextRef="#ctx0" brushRef="#br0" timeOffset="130437.92">21855 9543 0</inkml:trace>
  <inkml:trace contextRef="#ctx0" brushRef="#br0" timeOffset="130655.08">22084 9578 0</inkml:trace>
  <inkml:trace contextRef="#ctx0" brushRef="#br0" timeOffset="131951.91">22331 9402 0,'0'70'15,"0"-35"1,0 18-16,-18-17 16,1-1-16,17-18 15,0 1-15,0 0 16,-18-1 0,18-34 93,18-1-93,-1-17-16,18-18 15,1 18-15,-36-1 16,35 1-16,-35 17 15,0 1-15,0 34 110,0 36-95,0-17-15,0-19 16,0 1-16,0 17 16,18-17 109,-1-18-125,19-18 0,-36 1 15,53-19-15,-1-34 16,-16 52-16,-19-17 16,1 35-16,-18-18 15,35 18-15,-35-17 16,18 17-1,-18 35 95,0 18-110,0-18 15,0 36 1,0-54-16,0 18 16,0-17-16,0 0 15</inkml:trace>
  <inkml:trace contextRef="#ctx0" brushRef="#br0" timeOffset="132392.12">23036 9631 0</inkml:trace>
  <inkml:trace contextRef="#ctx0" brushRef="#br0" timeOffset="133455.65">23019 9843 0,'0'17'125,"17"-17"-63</inkml:trace>
  <inkml:trace contextRef="#ctx0" brushRef="#br0" timeOffset="138607.54">18556 10654 0,'35'0'94,"1"0"-94,-1 0 16,0 0-16,1 0 15,-19 0-15,1 0 16,17 0 0,-17 0-1,-1 0 1,1 0-16,0 0 16,-18 18 124,0-1-124,0 36-16,-36-18 15,-17 1-15,36-1 16,-36 0-16,53 0 16,-53 1-16,35 17 15,1-36-15,-1 19 16,0-19-16,1 1 16,-1 0 62,0-1-47,18 1 0,0-1 0,0 1-15,0 17 15,36-17-15,-19-18-16,1 0 16,0 0-16,-1 0 15,-17 18 1,36-18-1,-1 0-15,-17 0 16,-1 0-16,18 17 16,1-17-1,-19 0 17,1 0-32,0 0 140</inkml:trace>
  <inkml:trace contextRef="#ctx0" brushRef="#br0" timeOffset="139238.76">18609 10954 0,'35'0'63,"1"0"-48,-1 0 1,-17 0-16,17 17 16,18 1-16,-36-18 15,1 18-15,35-18 16,-35 17 0,-1-17 124</inkml:trace>
  <inkml:trace contextRef="#ctx0" brushRef="#br0" timeOffset="139847.31">18962 10566 0,'0'-18'31,"17"18"-15,1 0 0,0 0-16,17 0 15,-17 0 1,-1 0-16,1 0 16,0 0-1,-1 0 1,1 0-16,-1 0 15</inkml:trace>
  <inkml:trace contextRef="#ctx0" brushRef="#br0" timeOffset="140575.68">18962 10566 0,'17'17'31,"-17"19"-31,0-19 16,0 19-16,0 16 15,0-34 1,0 0-16,0-1 15,18-17 1,0 18 47,-1-18-48,19 0-15,-1 0 16,35 0-1,-34 35-15,-19-35 0,19 0 16,-19 0-16,1 0 16,0 0 140</inkml:trace>
  <inkml:trace contextRef="#ctx0" brushRef="#br0" timeOffset="141022.04">19420 10513 0,'0'35'32,"0"53"-17,0 0-15,0-35 16,0-17-16,0-1 15,0 0-15,18-52 110,17-19-95,1 19-15</inkml:trace>
  <inkml:trace contextRef="#ctx0" brushRef="#br0" timeOffset="142135.34">19703 10548 0,'17'0'78,"1"0"-62,0 0 0,17 0-16,0 0 0,-17 0 15,-1 0-15,1 0 32,0 0-17,-18 18 126,0 17-141,0 0 15,0 1-15,0-19 16,0 1-16,0-1 16,0 1-16,0 0 15,-18-1 63,0-17-31,1 0-15,-1 0-17,0 0 1,-17 0-16,18 0 15,-1 0-15,0 0 16,-17 0 0,17 0-1</inkml:trace>
  <inkml:trace contextRef="#ctx0" brushRef="#br0" timeOffset="143014.24">20338 10513 0,'-18'0'15,"0"0"1,1 0-16,17 17 15,-36 1 32,36 0-31,0-1 0,0 19-1,0-1-15,0 0 16,0-17-1,0 17-15,0 0 16,0-17-16,0 17 47,18-17 78,0-18-63</inkml:trace>
  <inkml:trace contextRef="#ctx0" brushRef="#br0" timeOffset="143456.26">20461 10548 0,'18'0'32</inkml:trace>
  <inkml:trace contextRef="#ctx0" brushRef="#br0" timeOffset="143887.6">20479 10689 0,'0'0'0,"0"35"16,0-17-1,0 0 1,0-1-1</inkml:trace>
  <inkml:trace contextRef="#ctx0" brushRef="#br0" timeOffset="144615.26">20673 10495 0,'17'0'31,"1"0"0,-18 18-31,0-1 16,0 1-16,18 0 16,-18 17-1,0-17 1,0 35-1,0-36 1,0 36-16,0-35 16,-36-1-16,36 1 15,-17 0 1,-1-1 0,-17 19-16,17-19 15,1 1 1</inkml:trace>
  <inkml:trace contextRef="#ctx0" brushRef="#br0" timeOffset="145207.23">21061 10989 0,'53'0'31,"0"0"-15,-18 18-16,0-18 15,1 0-15,-1 17 16,-18-17 0,1 0-1,-18 18 79</inkml:trace>
  <inkml:trace contextRef="#ctx0" brushRef="#br0" timeOffset="145782.26">21061 11183 0,'106'0'63,"-71"0"-63,36 0 15,-19 0-15,-16 0 16,-1 0-16,-17 0 15,-36 0 126</inkml:trace>
  <inkml:trace contextRef="#ctx0" brushRef="#br0" timeOffset="147021.87">21661 11007 0,'0'-18'219,"17"18"-203,1 0 46,17 0-46,0 35-16,-17 1 15,-18 17-15,35-18 16,-35 0-16,0 18 16,36-18-16,-36 18 15,35 0-15,-17-18 16,-18-17 0,35-18 155,-35-18-171</inkml:trace>
  <inkml:trace contextRef="#ctx0" brushRef="#br0" timeOffset="147801.31">21925 10883 0,'-17'0'16,"-19"18"15,36-1-31,-35 36 15,17-17-15,-17-1 16,17 18-16,-17-18 16,17 18-16,1-35 15,-1 17 1,1-17 0,-1 17-16,-17 0 156,35-17-16,35-36-108</inkml:trace>
  <inkml:trace contextRef="#ctx0" brushRef="#br0" timeOffset="150247.15">22172 10795 0,'0'-18'16,"-18"36"62,1 0-62,17 17-1,0 0-15,0-17 16,0-1-1,0 19-15,0-1 16,0-17 0,0-1 77</inkml:trace>
  <inkml:trace contextRef="#ctx0" brushRef="#br0" timeOffset="150704.19">22296 10742 0,'0'-18'0,"17"1"16,1 17 0</inkml:trace>
  <inkml:trace contextRef="#ctx0" brushRef="#br0" timeOffset="151272.29">22366 10866 0,'0'35'16,"0"-18"0,0 1-16,0 0 15,0-1 1,0 1-16,0 0 16</inkml:trace>
  <inkml:trace contextRef="#ctx0" brushRef="#br0" timeOffset="152319.19">22472 10619 0,'0'35'94,"35"0"-78,-35 0-1,0 1-15,18-1 16,-18 0 0,0-17-1,0 0-15,0-1 16,0 1-16,0-1 15,0 1 1,0 0-16,0-1 16,-18 19-16,1-36 15,17 17-15,-18 1 16,18 0 0</inkml:trace>
  <inkml:trace contextRef="#ctx0" brushRef="#br0" timeOffset="154134.2">22860 10936 0,'0'53'47,"0"18"-32,0-1-15,0-35 16,0 18-16,0-17 16,0-1-16,0 0 15,0 18-15,35-35 16,-35 35-16,0-18 16,0 0-16,0-17 15,0-1-15,36 19 78,-19-36-62,1-18 0,17-52-16,-17 52 15,17-53-15,-35 36 16,0-18-16,35 36 15,-35-19-15,0-17 16,0 36-16,36-19 16,-36 19-1,0-1 1,0 1 15,0 34 79,0 54-95,0 17-15,0-18 16,0 19-16,0-54 15,17 0-15,-17-17 16,0-1-16,18 1 16,-18 0-16,0-1 15,18 19-15,-18-19 16,17-17-16,1 0 16,-1 0 62,1 0-63,17 0-15,-17 0 16,17 0-16,1-70 16,16 17-16,-34-35 15,35-36-15,-18 1 16,1-1-16,-36 36 15,35 53-15,-35-1 16,17 19-16,-17-1 16,0 1-16,0-1 15</inkml:trace>
  <inkml:trace contextRef="#ctx0" brushRef="#br0" timeOffset="154710.81">23813 10689 0,'17'0'62,"18"0"-46,1 0 0,-19 0-1,1 0 1</inkml:trace>
  <inkml:trace contextRef="#ctx0" brushRef="#br0" timeOffset="155638.23">23724 10689 0,'0'18'62,"0"17"-62,0 0 16,0 1-16,0-19 16,0 1-16,0 17 15,0 0 1,53-35 171,-35 0-187,35 0 16,-18 0 0,-17 0 187,-18-17-203,35-1 15</inkml:trace>
  <inkml:trace contextRef="#ctx0" brushRef="#br0" timeOffset="156191.34">24077 10672 0,'0'17'31,"0"18"-15,-18 18-16,18-35 15,0 0-15,0-1 16,0 36-16,0-35 16,0-1-1</inkml:trace>
  <inkml:trace contextRef="#ctx0" brushRef="#br0" timeOffset="157399.66">24201 10601 0,'35'0'62,"-18"0"-46,1 0-16,17 0 31,-17 0 0,0 0-15,-1 0 93,-17 53-93,0-35-16,0 34 16,0-16-1,0-19-15,-17 36 16,17-17 0,-18-19-16,0 1 15,18-1-15,0 19 16,-35-36 78,35 17-79,-18-17 1,-17 0-1,18 0 17,-1 0 265,0 0-282</inkml:trace>
  <inkml:trace contextRef="#ctx0" brushRef="#br0" timeOffset="158686.78">25241 11254 0,'0'0'0,"71"0"16,17 0-16,18 0 15,-53 0-15,17 0 16,-34 0-16,-1 0 16,-17 0-16,-18-36 125,0 1-110</inkml:trace>
  <inkml:trace contextRef="#ctx0" brushRef="#br0" timeOffset="159087.31">25576 10883 0,'0'-17'16,"-17"34"-16,17 36 15,0 53-15,0 0 16,0-18-16,0-35 15,0 17-15,0-34 16,0 17-16,0-36 16,0 1-1,0 0-15,0-1 16,0 18 0,0-17-1,-36 0 1</inkml:trace>
  <inkml:trace contextRef="#ctx0" brushRef="#br0" timeOffset="159966.79">25982 10936 0,'0'35'16,"0"54"-16,0-1 16,-18 88-16,-17-52 15,18-1-15,-19-52 16,36-18-16,0-36 15,0 1-15,0 0 16,0-36 78,0-17-79,0-1-15,18-17 16,0 36 0,-1-19-16,1 36 15,-1-17-15,1-1 16,0 1-16,17-1 16,0 18-16,-17 0 15,0 0 1,-1 0-1,1 0 1,17 18-16,-35-1 16,35 36-16,-35-18 15,0-17-15,18 17 16,0-35-16,-18 18 16,0 0-1,0-1-15,0 1 16,0 17-1,-36-17 1,-52-18-16,0 35 16,-18-35-16,36 0 15,17 0-15,17 0 16,1 0-16</inkml:trace>
  <inkml:trace contextRef="#ctx0" brushRef="#br0" timeOffset="160711.37">26405 10707 0,'18'0'78,"0"0"-78,-1 0 15</inkml:trace>
  <inkml:trace contextRef="#ctx0" brushRef="#br0" timeOffset="161423.37">26353 10707 0,'0'123'16,"0"-70"0,-18 18-1,18-54-15,0 1 0,0 0 16,18-1 140,17 1-140,0-18-16,36 18 15,-54-18-15,1 0 16,0 0-16</inkml:trace>
  <inkml:trace contextRef="#ctx0" brushRef="#br0" timeOffset="162007.2">26617 10707 0,'0'17'47,"0"36"-47,0 0 15,0-17-15,0-1 16</inkml:trace>
  <inkml:trace contextRef="#ctx0" brushRef="#br0" timeOffset="163319.22">26776 10777 0,'0'-17'31,"0"-1"-15,17 18-16,1 0 15,17 0 1,1 0-16,-1 0 16,-17 0-16,-1 0 15,1 0 1,0 0-16,-1 0 16,-17 18 155,0 17-155,0 0-16,0 1 16,-17 16-16,-1-52 15,18 18-15,0 17 16,0 1 0,0-1-16,0-17 140,-18-18-124,-17 0-16,0 0 78,17 0-62,0 0-1</inkml:trace>
  <inkml:trace contextRef="#ctx0" brushRef="#br0" timeOffset="169063.39">4586 3898 0,'18'0'31,"-1"35"-31,19-17 15,-1 17-15,-17-17 16,17-18-16,-17 18 16</inkml:trace>
  <inkml:trace contextRef="#ctx0" brushRef="#br0" timeOffset="172518.37">21749 11730 0,'17'0'93,"1"0"-77,0 0 0,-1 0 15,1 0-31,0 0 16,-1 0-1,1 0 1,0 0-1,-1 0 1,1 0-16,-1 0 16,19 0-16,-1 0 15,-17 0 1,35 0-16,-36 0 16,1 0-1,-1 0 1,1 0-16,0 0 15,-1 0-15,1 0 63,17 0-47</inkml:trace>
  <inkml:trace contextRef="#ctx0" brushRef="#br0" timeOffset="174381.99">23407 11836 0,'-35'0'109,"-1"17"-93,36 1-16,-17-18 16,-1 35-1,18-17 1,-18 0 0,18-1 15,-17-17-16,17 18 17,0-1-32,0 1 47,17-18 46,1 0-77,0 0 0,-1 0-1,1 0-15,0 0 16,17 0-1,-18 0 17,-17-18 30,0 1-31,0-1-31,0 1 16,0-1-16,0 0 31,0 1 1,0-1-32,0 0 31,0 1-16,0-1 32,0 0-31,-17 18 156</inkml:trace>
  <inkml:trace contextRef="#ctx0" brushRef="#br0" timeOffset="206934">19209 12665 0,'0'-18'63,"0"0"-48,0-17 1,0 0-16,0-18 16,0 35-16,-71-17 15,36 0 1,17 35-16,18-18 15,-17 18-15,-1 0 16,-17 0 0,17 0-16,-17 0 15,0 0-15,-1 0 16,-34 0-16,17 0 16,0 53-16,-18-18 15,18 18-15,0-17 16,18 34-16,-18 1 15,36-36-15,17 18 16,-18 0-16,18-18 16,0-17-16,0-1 15,0 19 1,0-1 15,35-35 0,-17 0-15,0 0-16,17 0 16,0-18-16,18-17 15,-35 0-15,17-18 16,-17 17-16,-1 1 16,1-53-16,-18 53 15,18-1-15,-18 1 16,0 18-16,35-1 15,-35-17 1,17-1 172,1 36-173,17-35-15,-17 17 16,0 1-1,-18 52 79,0 36-78,0 17-16,0-18 15,0-34-15,0 52 16,0-35-16,0-18 16,0 0-16,0 1 15,17-1-15,1-35 16,-18 18-16,18-18 16,-18 17-16,17-17 15,1 18-15,-1-18 16,19 17-1,-1 1-15,0 0 16,18-1 0,0 19-16,-18-36 15,-17 0-15,0 0 16,17-18 93</inkml:trace>
  <inkml:trace contextRef="#ctx0" brushRef="#br0" timeOffset="207519.24">19491 12294 0,'18'0'78,"-1"0"-63,1 0-15,0 0 16</inkml:trace>
  <inkml:trace contextRef="#ctx0" brushRef="#br0" timeOffset="208479.02">19473 12294 0,'0'18'32,"-17"0"-17,17-1-15,0 1 16,0 17-1,0 0-15,0-17 16,0 0-16,0-1 16,-18 1-16,0 17 15,18-17 1,0 0 0,0-1 30,36 1-30,-19-18-16,1 35 16,0-35-1,-1 0 1,1 0 15</inkml:trace>
  <inkml:trace contextRef="#ctx0" brushRef="#br0" timeOffset="208969.48">19703 12365 0,'17'0'47,"-17"35"-31,0 0-1,0 1-15,0-1 16,0 0-16,0 1 16,0-1-16,0 0 31</inkml:trace>
  <inkml:trace contextRef="#ctx0" brushRef="#br0" timeOffset="209764.79">20003 12347 0,'0'-17'31,"0"-1"-15,17 18-16,1 0 16,-1 0-16,1 0 15,17 0 1,-17 0 0,0 0 109,-18 53-110,0-35-15,-36-1 16,19 18-16,-1 1 15,18-1-15,0-17 16,-35-1 47,17 1-32,1-18-31,-1 0 31,0 0 32</inkml:trace>
  <inkml:trace contextRef="#ctx0" brushRef="#br0" timeOffset="210791.42">20338 12365 0,'-18'-18'297,"0"18"-297,1 0 16,-1 0-16,-17 18 15,17 35 1,18-18-16,0-17 15,0-1-15,0 1 16,0 0-16,0-1 16,0 1-1,18 0 1,-1-1 0,1 18-1,0-35 63</inkml:trace>
  <inkml:trace contextRef="#ctx0" brushRef="#br0" timeOffset="211216.74">20408 12312 0,'18'-18'15,"-1"18"1,1 0-16,17 0 62,-17 0-30,0 18-1,-18 0-15</inkml:trace>
  <inkml:trace contextRef="#ctx0" brushRef="#br0" timeOffset="211568.08">20514 12524 0,'0'17'32,"0"19"-17,0-19 1</inkml:trace>
  <inkml:trace contextRef="#ctx0" brushRef="#br0" timeOffset="212144.03">20814 12453 0,'18'-18'15,"-1"36"1,-17 0-1,0-1 1,0 1 0,0 17-16,0 1 15,0-19 1,0 18 0,-17 1-1,-1-36-15,18 17 16,-18-17-16,1 18 15,-1-18 1,0 0 0,18 18-16,-17-18 15,-1 0 17</inkml:trace>
  <inkml:trace contextRef="#ctx0" brushRef="#br0" timeOffset="212735.19">21273 12788 0,'0'0'0,"17"0"15,18 0 1,1 0-16,-19 0 16,1 0-16,17 0 15,1 0-15,-1 0 16,-18 0-16,19 0 15,-1 0-15,18 0 16,-18 0-16,18 0 16,-18 0-16,18 0 15,18 0-15,-53 18 16</inkml:trace>
  <inkml:trace contextRef="#ctx0" brushRef="#br0" timeOffset="213279.1">21290 12982 0,'0'0'0,"18"18"31,17-18-15,0 0-16,1 0 15,17 0-15,17 0 16,-17 0-16,-18 0 16,-17 0-16,0 0 15,17 0-15</inkml:trace>
  <inkml:trace contextRef="#ctx0" brushRef="#br0" timeOffset="214423.48">22789 12506 0,'-17'0'109,"-1"35"-93,1-35-16,-36 36 16,17-1-16,19 0 15,-1-17-15,0 35 16,18-18 0,0-17-16,0 17 15,0-18-15,0 19 16,0-19-16,0 1 15,0 35 1,36-35 0,-36-1-16,17 1 15,19 35 1,-36-36-16,35 19 16,-17-19-16,-18 1 15,0 17-15,0 1 16,0-1-1,0 0-15,0 0 16,0 1 0,0-1-1,-36-17 1,1-18 0,0 0-16,-1 0 15,1 0-15,0 0 16,17 0-1,1 0-15,-19 0 16,19-18-16,17-17 16,0-1-1,0 19 1,0-36-16,0 18 16,0-1-1,0 19-15,0-1 16,0 0-1,0 1-15,0-1 47,0 0-31,17 18 0,1-17-1,0 17 1,-18-18-1,17 18-15,1-17 16,17-19 0</inkml:trace>
  <inkml:trace contextRef="#ctx0" brushRef="#br0" timeOffset="-214368.98">23107 12753 0,'18'0'94,"-36"18"-94,0 34 16,1-16-16,-36 70 15,53-71-15,-18 35 16,-17 1-16,35-18 16,0-18-16,0 18 15,0-18-15,0-17 16,0 0-16,0-1 15,0 1-15,0 17 16,17-17 15</inkml:trace>
  <inkml:trace contextRef="#ctx0" brushRef="#br0" timeOffset="-212137.42">23319 12859 0,'35'0'47,"0"0"-47,0 0 15,36 35-15,-53-35 16,17 0-16,0 0 16,-17 0-1,-1 18 16,-17-1 32,0 1-63,0 0 16,-17 35-16,-54-1 15,-17 1-15,35 0 16,-53-17-1,71-19-15,0 18 0,17-17 16,1 0 0,17-1-16,-18 1 15,36 17 110,17-35-125,35 0 16,-17 0-16,0 18 16,0-18-16,-18 0 15,-17 35-15,0-35 16,-1 0-16,1 0 109</inkml:trace>
  <inkml:trace contextRef="#ctx0" brushRef="#br0" timeOffset="-211616.78">23777 12788 0,'0'-17'47,"18"17"-31,0 0-16,17 0 15,35 0 1,-34 0-16,-1 0 16</inkml:trace>
  <inkml:trace contextRef="#ctx0" brushRef="#br0" timeOffset="-211090.32">23813 12823 0,'-18'36'0,"18"-19"15,0 1 1,0 0-16,0-1 16,0 1-1,0 0 17,0-1-32,0 1 15,18-18 1,-1 18-16,1-18 15,17 0 1,-17 0 0,-1 0-1,1 0 1,0 0 62</inkml:trace>
  <inkml:trace contextRef="#ctx0" brushRef="#br0" timeOffset="-210706.45">24130 12841 0,'0'18'46,"0"17"-30,0 0-16,0 1 16,0-1-16,0-17 15,18-1 95</inkml:trace>
  <inkml:trace contextRef="#ctx0" brushRef="#br0" timeOffset="-209968.92">24395 12823 0,'0'-17'32,"17"-1"-17,19 18 1,34 0 0,-35 0-16,18 0 15,0 0-15,-35 0 16,-18 18 93,0-1-109,-18 1 16,-35 70-1,36-35-15,17-17 16,-18 16 0,18-16-1,0-19 1,0 1 78,-18-18-47,-17 0-16,17 0-16,1 0 1</inkml:trace>
  <inkml:trace contextRef="#ctx0" brushRef="#br0" timeOffset="-209273.58">24818 12788 0,'0'18'63,"-18"-1"-63,1 1 15,-1 0-15,18-1 16,0 1-1,-18 17-15,1-35 16,17 18 0,17 0 93</inkml:trace>
  <inkml:trace contextRef="#ctx0" brushRef="#br0" timeOffset="-207794.18">24853 12841 0,'0'35'172,"0"-17"-172,0 17 16,0-17-16,-17 17 15,17-17-15,-18 0 16,18 17 0,0-18-1,0 19 48,0-54 93</inkml:trace>
  <inkml:trace contextRef="#ctx0" brushRef="#br0" timeOffset="-207354.54">24941 12753 0,'18'0'15,"0"0"63,-1 0-78,1 0 16,0 0-16,17 0 16,-17 0-1,-1 18-15,18-1 16,-35 18-16,0-17 15</inkml:trace>
  <inkml:trace contextRef="#ctx0" brushRef="#br0" timeOffset="-206858.55">25171 12894 0,'-18'0'31,"-17"53"-31,17-53 16,18 35-16,-17-17 15,17 0-15,-18 17 16,18 0 0,0 0-16,0 1 15,0-19 17,18 1 30,17-18-62,18 0 16,-18 0-16,0 0 15,1 0 1,-19 0 0,-17-18 15,0 1-16</inkml:trace>
  <inkml:trace contextRef="#ctx0" brushRef="#br0" timeOffset="-206265.52">25312 12788 0,'17'0'47,"19"0"-47,-36 18 16,35 35-16,-17 0 15,-1-36-15,1 19 16,0-1-16,-18 18 15,0-18-15,0 0 16,0 1 0,0-1-16,0-17 47,0-1-47,0 1 46</inkml:trace>
  <inkml:trace contextRef="#ctx0" brushRef="#br0" timeOffset="-205638.64">25718 12559 0,'0'18'15,"17"34"1,1 1-16,17 0 16,0 18-16,-35-54 15,0 54-15,18-36 16,-18 18-16,0 18 16,0-18-16,0 35 15,0-18-15,0-17 16,0-17-16,0 52 15,-35-35-15,-18-18 16,35 18-16,-17-18 16,17-35-16,-17 36 15,17-36-15,-17 17 16,17 1-16,1-18 16,-1 17-16,-17 1 15,17 0-15,-35-1 16,0 1-16,0 0 15,36-1-15,-1-17 63,-17 0-47,0 0-1</inkml:trace>
  <inkml:trace contextRef="#ctx0" brushRef="#br0" timeOffset="-204545.3">23301 13053 0,'0'-18'16,"18"18"0,-1 0-16,1 0 15,17 0-15,-17 18 16,17-1-16,0 1 15,-17 0-15,0-18 16,17 17-16,-35 1 16,18 0-16,-1-1 15,1-17-15,-18 53 16,35-35 0,-35-1-1</inkml:trace>
  <inkml:trace contextRef="#ctx0" brushRef="#br0" timeOffset="-201513.79">18415 14093 0,'0'0'0,"35"0"0,1 0 16,34 0-16,54 0 15,-36 0-15,-18 0 16,-17 0-16,-17 0 15,-1 0-15,-53 18 110,-17 35-95,-18 0 1,18 35-16,-36 0 0,36-35 16,35-35-1,-53 17-15,53 0 16,-35-17-16,17 17 16,0-17-16,1 17 15,-1 1 1,18-19 187,0 1-187,0 17 15,18-35-16,35 18-15,-18-18 16,36 0 0,-36 17-16,18-17 15,-18 0-15,53 0 16,-53 0-16,1 0 16,-19 0-1,1 0 1</inkml:trace>
  <inkml:trace contextRef="#ctx0" brushRef="#br0" timeOffset="-200945.27">18486 14323 0,'17'0'32,"18"0"-32,18 0 15,-17 0 1,-1 0-16,0 0 0,-17 0 15,17 0-15,0 17 16,-17-17-16,0 0 16,-1 0-16,19 0 47</inkml:trace>
  <inkml:trace contextRef="#ctx0" brushRef="#br0" timeOffset="-200449.17">19315 14041 0,'0'0'0,"70"0"31,-52 0-31,-1 0 16,1 0-16</inkml:trace>
  <inkml:trace contextRef="#ctx0" brushRef="#br0" timeOffset="-199978.75">19244 14076 0,'0'35'16,"0"-17"-16,0 17 15,0-17-15,0 17 16,0-17-16,0 17 16,0-17-16,0-1 15,0 18 17,18-35-17,35 0 1,-18 0-16,0 0 0,53 36 15,-35-36-15,-35 0 16,17 0 0,-35-18 77</inkml:trace>
  <inkml:trace contextRef="#ctx0" brushRef="#br0" timeOffset="-199232.83">19650 14111 0,'35'0'63,"-17"0"-63,-1 0 15,-17 35 48,0-17-48,-53 53 1,0-36 0,1 18-16,104-53 109,-16 0-93,17 0-16,-18 0 15,53 0 79,-70 0 15</inkml:trace>
  <inkml:trace contextRef="#ctx0" brushRef="#br0" timeOffset="-198649.65">19914 14076 0,'0'-18'78,"18"18"-78,17 0 16,1 0-16,-19 0 15,1 0-15,-1 18 94,-17 17-94,0 18 16,0 18-16,-17-1 15,17-35-15,0-17 16,0 0 78,-18-18-94,1 17 15,-1-17 1,0 0-16,1 0 16,-1 0-1,0 0 1</inkml:trace>
  <inkml:trace contextRef="#ctx0" brushRef="#br0" timeOffset="-197793.84">20355 14058 0,'0'-17'32,"-17"17"-17,17 35 1,-36 0-16,19-17 15,-1 17-15,18 0 16,0-17 0,0 0-1,0-1 1,0 19-16,0-19 16,0 1-16,0-1 15,18 1 63,-1-18-62,1 0 93,-18-18-93</inkml:trace>
  <inkml:trace contextRef="#ctx0" brushRef="#br0" timeOffset="-197457.53">20443 14058 0,'36'0'31</inkml:trace>
  <inkml:trace contextRef="#ctx0" brushRef="#br0" timeOffset="-197138.39">20479 14182 0,'0'35'16,"0"-17"0,0-1-1</inkml:trace>
  <inkml:trace contextRef="#ctx0" brushRef="#br0" timeOffset="-196704.13">20690 14005 0,'0'-17'47,"36"17"-32,-36 17 1,0 19-16,0-1 15,0 0 1,0-17 0,0-1-1,0 1-15,0 0 32,-18-18-32,0 35 15,-17-35 16,18 35-31,-1-35 16,0 0 0</inkml:trace>
  <inkml:trace contextRef="#ctx0" brushRef="#br0" timeOffset="-196185.94">21378 14517 0,'18'0'16,"17"0"0,36 0-16,-18 0 15,0 17-15,0-17 16,-1 18-16,-16-18 16,-19 0-16,1 0 46</inkml:trace>
  <inkml:trace contextRef="#ctx0" brushRef="#br0" timeOffset="-195545.18">21273 14852 0,'35'0'47,"0"0"-31,36 0-16,-36 0 15,18 0 1,0 0-16,-18 0 16,-17 0-16,-1 0 46,1 0-46</inkml:trace>
  <inkml:trace contextRef="#ctx0" brushRef="#br0" timeOffset="-194072.62">22807 14658 0,'0'-35'63,"0"-1"-32,0 1-31,0 17 15,0-34-15,-35 34 16,-18-35-16,18 35 16,-18 1-16,17-1 15,-16 18-15,34 0 16,0 0 0,-17 0-1,17 0-15,-17 0 16,17 18-1,-17 52-15,17-17 16,18 0 0,-17 18-16,-1-1 0,-17-17 15,35 18 1,0 35-16,0-36 16,0-17-16,0 18 15,0-36 1,0 0-16,0 0 15,18-35 1,-1 0 31,36-17-47,-35-1 16,35-52-16,17-36 15,-52 35-15,35-52 16,0 17-16,-36 53 15,19 18-15,-36-18 16,17 53-16,-17-18 16,0 0-1,0 54 142,0 34-142,0 107 1,0-107-16,0 18 15,0-35-15,18-17 16,0-1-16,-1-17 16,-17-1-1,18-17 17,-1 0 30,1 0-62,0 0 31</inkml:trace>
  <inkml:trace contextRef="#ctx0" brushRef="#br0" timeOffset="-192689.29">23072 14235 0,'35'0'234,"-17"0"-218,17 0-1,-17 0 1</inkml:trace>
  <inkml:trace contextRef="#ctx0" brushRef="#br0" timeOffset="-192097.01">23089 14235 0,'-17'17'47,"17"1"-47,-36 17 16,36 18-16,0-18 16,0-17-1,0 0-15,0-1 47,0 1 0,18-18-16,0 0-31,-1 0 16,1 0-16,0 0 15,-1 0-15</inkml:trace>
  <inkml:trace contextRef="#ctx0" brushRef="#br0" timeOffset="-191490.11">23336 14288 0,'0'17'31,"0"18"-15,0-17-16,0 17 16,0-17-16,0 0 15,0-1 17,0 1-32,0 0 15,0-1-15,0 1 16,36-18 93,-19-53-109,18 35 16,1-17-16</inkml:trace>
  <inkml:trace contextRef="#ctx0" brushRef="#br0" timeOffset="-190600.25">23566 14217 0,'17'0'140,"1"0"-140,17 0 16,-17 0-16,-1 0 15,1 0-15,0 18 110,-18 35-110,-18-18 15,18 0-15,-35 18 16,35-18-16,0 1 16,0-19-1,-18 1 48,-17-18-32,0 0-31,-1 0 16,1 0-1,17 0 1,1 0 109,-1 0-109,0 17 15</inkml:trace>
  <inkml:trace contextRef="#ctx0" brushRef="#br0" timeOffset="-189329.44">23971 14182 0,'-17'0'47,"-1"0"-47,0 0 16,1 17 15,17 1-31,0 0 16,0-1-16,0 19 15,0-1 1,0 0 0,0-17-16,0-1 15,0 1 1,17-18-1</inkml:trace>
  <inkml:trace contextRef="#ctx0" brushRef="#br0" timeOffset="-188936.95">24112 14058 0,'18'0'15</inkml:trace>
  <inkml:trace contextRef="#ctx0" brushRef="#br0" timeOffset="-188574.06">24130 14199 0,'0'71'16,"0"-36"-1,0 18-15,0-18 0,0 1 16,0-1 0,0-17-16,18-1 109,-1-17-109,1 0 16</inkml:trace>
  <inkml:trace contextRef="#ctx0" brushRef="#br0" timeOffset="-187530.07">24412 14058 0,'18'0'31,"0"0"-16,-18 53 1,35-18 0,-35 1-16,17-1 15,-17 0-15,0 1 16,0 16-16,0-16 16,0-19-16,0 1 15,0 0 1,0-1 15,0 1-15,-17-18 77</inkml:trace>
  <inkml:trace contextRef="#ctx0" brushRef="#br0" timeOffset="-186265.66">24924 14587 0,'-18'71'31,"0"-1"-16,1 54-15,-1 17 16,1-17-16,-1-1 16,18-17-16,0-18 15,0-17-15,0-36 16,0-17 0,0-1-1,35-17 1,0-53-1,-17 36-15,70-54 16,-35-17-16,35-18 16,-35 18-16,-17 35 15,-19 0-15,-17 0 16,36 0-16,-36 36 16,0-19-16,0 1 15,0 0-15,0 52 94,0 36-94,0 53 16,0 0-16,0 0 15,0-18-15,0-18 16,0-17-16,0-17 15,0-1 1,17-35 47,18 0-63,18-18 15,-17-17-15,69-36 16,-16-34-16,-19 16 15,-17 1-15,-18-18 16,-35 54-16,0 34 16,0 0-16,0 1 31</inkml:trace>
  <inkml:trace contextRef="#ctx0" brushRef="#br0" timeOffset="-185792.95">25964 14446 0,'0'-17'15,"18"17"1,0 0-16,17 0 0,0 0 16,-17 0-16,17 35 15,-17-17-15,17-18 16,0 17-16,1 1 15,-19-18-15,19 17 16,-19-17-16,1 18 16,0-18-16,17 0 15</inkml:trace>
  <inkml:trace contextRef="#ctx0" brushRef="#br0" timeOffset="-184983.93">26088 14482 0,'-18'0'31,"18"17"-15,0 36-16,0 18 15,0-18-15,-35 17 16,35-35-16,-18 18 16,18-17-16,0-19 15,0 1-15,-17 0 16,17-1-16,17-17 78,1 0-62,17 0-1,18 0-15,0 0 0,0 0 16,0 0-16,-18 35 15,1-35 1</inkml:trace>
  <inkml:trace contextRef="#ctx0" brushRef="#br0" timeOffset="-183874.19">26511 14587 0,'36'0'94,"-19"0"-79,1 0-15,-1 0 16,1 0 15,0 0-31,-18 18 16,0 17-1,0-17-15,0 0 16,0-1-16,0 1 16,0 17 15,-18-35-15,18 18-1,-18-18 1,1 0-1,17 17-15,-18-17 79,18 18-79,-17-18 31,-1 35 0,0-17 0,18 0 79,18-18-95,0 0-15,-1 0 16,18 0-16,1 0 16,17 17-16,-18-17 15,18 0-15,-36 18 16,1-18 109</inkml:trace>
  <inkml:trace contextRef="#ctx0" brushRef="#br0" timeOffset="-182953.52">26846 14552 0,'0'-18'16,"18"18"0,17 0-1,1 0 1,-19 0 0,1 0-16,17 0 15,-17 0-15,-1 0 16,1 0-16,17 0 15,1 0 1,-36 18 93,0 17-93,0 1-16,0 17 16,-18-18-1,18 0-15,-18 18 16,18-35-16,0 17 16,0 36-1,-17-71 79,-1 17-63,0-17-15,1 0-16,-1 0 15,1 35-15,-19-35 32</inkml:trace>
  <inkml:trace contextRef="#ctx0" brushRef="#br0" timeOffset="-182224.75">27323 15169 0,'17'0'63,"19"0"-63,-1 0 16,0 0-1,18 0-15,18 0 16,-1 0-16,-17 0 15,-18 0-15,1 0 16,-1 0-16</inkml:trace>
  <inkml:trace contextRef="#ctx0" brushRef="#br0" timeOffset="-181809.23">27640 14799 0,'-17'18'31,"17"35"-15,0-18-16,0 71 15,-36 0-15,36-18 16,0-18-16,-17 89 16,17-106-16,0-18 15,0 1-15</inkml:trace>
  <inkml:trace contextRef="#ctx0" brushRef="#br0" timeOffset="-180424.59">28081 14728 0,'0'36'47,"0"34"-47,0 71 15,0-17-15,0 35 16,0-36-1,0-35-15,0-17 0,0-1 16,0 36-16,0-70 16,0 16-16,0-34 15,0 17 1,0-70 62,0 0-78,0 0 16,18-1-16,-1-17 15,-17 36 1,18-19-16,0 1 31,-1 18-15,19-19-1,-19 19 1,1 17-16,17 0 63,-17 0-48,17 0-15,-17 17 16,-1 1-1,1 17-15,0-17 16,-18-1-16,17 19 16,-17-19-1,0 1-15,0 17 16,0 1-16,-35-1 16,35-18-16,-35 1 15,17 0 16,-17-18-15,0 0 0,-1 0-16,1 0 15,0 0-15,17 0 16</inkml:trace>
  <inkml:trace contextRef="#ctx0" brushRef="#br0" timeOffset="-179713.48">28469 14799 0,'35'0'31,"1"0"-15,-1 18-16,0-1 15,18 1-15,-35-18 0,-1 18 16,1-18-16</inkml:trace>
  <inkml:trace contextRef="#ctx0" brushRef="#br0" timeOffset="-178928.62">28540 14887 0,'-18'36'47,"0"-19"-47,18 36 16,0-18-16,0 1 16,0-1-16,0 0 15,-35 0 1,70-35 62,-17 0-62,0 0-1,17 0 1,18 18-16,-18 0 15,0-1-15,-17-17 16,17 18-16,1-18 16,-19 0 46</inkml:trace>
  <inkml:trace contextRef="#ctx0" brushRef="#br0" timeOffset="-177897.04">28928 14905 0,'0'-18'47,"17"18"-31,1 0-16,17 0 16,-17 0-1,0 0 1,-1 0 31,-17 18-47,0 17 15,0 0-15,0 1 16,0-19 0,0 1-16,-17 0 15,-1 17 16,0-35 94,18 18-109,36-1 93,-1 1-93,0-18 0,0 0-16,-17 0 0,17 0 15,18 0-15,-35 17 16,-18 1 0,18-18-16,-1 0 62</inkml:trace>
  <inkml:trace contextRef="#ctx0" brushRef="#br0" timeOffset="-176913.62">29333 14887 0,'0'-17'63,"18"17"-63,17 0 15,-17 0-15,17 0 16,-17 0-16,0 0 16,-1 0-16,-17 35 140,0 71-124,0-71-16,0 0 16,0-17-16,-35 35 15,17-53 79,-17 17-78,17 1-16,1-18 15,-19 18 1,1-1 31,0 1 0,17-18-1,1 0-14</inkml:trace>
  <inkml:trace contextRef="#ctx0" brushRef="#br0" timeOffset="-174985.31">19226 15875 0,'0'-35'47,"0"-1"-47,0 19 16,0-1-16,-35 18 31,17 0 0,1 0-31,-1 0 16,1 0-16,-19 0 15,1 0-15,17 35 16,-35 1-16,18 17 16,-18 17-1,36-17-15,17-35 16,-18 35-16,18-18 15,0 0-15,0-17 16,0 0-16,0 17 16,0-18-1,0 1 1,35-18 0,1 0-1,16 0-15,1 0 0,0-35 16,35-18-16,1-35 15,-36 17 1,17 18-16,-35-17 0,-35 34 16,36-17-1,-36 36-15,0-1 16,0 1 15,0-1-15,-18 18-1,0 0 1,18 18 0,0 17-1,0 18-15,-17 0 16,17-18-16,0 18 16,0 0-16,0-18 15,0 0 1,0-17-16,0 0 15,0-1-15,0 1 0,17 0 16,1-18 0,0 0-16,17 0 15,0 0-15,-17 17 16,0 1-16,17-18 16,-18 0-16,1 0 15,-18 17-15</inkml:trace>
  <inkml:trace contextRef="#ctx0" brushRef="#br0" timeOffset="-174297.89">19861 15469 0,'53'0'32,"-35"0"-17,17 0 1,-17 0 0,17 0-16,0 0 15,-17 0 1,0 0 46</inkml:trace>
  <inkml:trace contextRef="#ctx0" brushRef="#br0" timeOffset="-173656.66">19861 15487 0,'-17'18'32,"17"17"-17,-36 18-15,36-18 16,-35-17 0,35-1-1,0 1 48,35 0-48,-17-18-15,17 0 16,-17 0-16,0 0 16</inkml:trace>
  <inkml:trace contextRef="#ctx0" brushRef="#br0" timeOffset="-172694.42">20214 15452 0,'18'0'47,"17"0"-31,18 0 0,-18 0-16,18 0 15,0 0-15,-18 0 16,1 0-1,-36 17 17,0 1-17,0 0-15,0-1 16,0 1-16,0 0 16,0 17-16,0-18 15,-36 1 1,1 0-16,-18 17 15,18-35 1,0 0-16,-1 0 47,19 0-31,-1 0-16,0 0 15,1 0 1,34 0 93,36 35-109,-17-35 16,34 0-16,-35 0 15,1 0-15,-19 0 16,1 0 109</inkml:trace>
  <inkml:trace contextRef="#ctx0" brushRef="#br0" timeOffset="-171919.65">20708 15558 0,'35'0'62,"1"0"-62,-1-36 16,0 36-1,0 0-15,-17 0 16,0 0-16,-1 0 94,-17 18-79,-35 52 1,17-34-16,18 34 0,-17-52 16,-1 17-16,18-17 15,-17-1 63,-1 1-78,0-18 32,1 0-32,-1 0 15,0 0 1,-17 0 0,17 0-1,-17 0-15,18 0 16,-1 0-16,0 0 15,1 0 17,-1 0-1</inkml:trace>
  <inkml:trace contextRef="#ctx0" brushRef="#br0" timeOffset="-170951.72">21149 15575 0,'-18'0'31,"-17"0"-16,-18 0 1,18 18-16,0 35 16,35-18-16,-36 0 15,36-17-15,0 0 16,0-1-16,0 1 16,0-1-16,0 1 15,0 0-15,0-1 16,0 1-1,18-18 1,0 0 78,-1 18-63,1-18-15</inkml:trace>
  <inkml:trace contextRef="#ctx0" brushRef="#br0" timeOffset="-170242.78">21308 15663 0,'17'-17'15,"19"17"17,-1 0-17,0 0 16,-17 0-15,-18 17 0,0 1-1,0 0 1,0-1 0,0 19-1,0-1 16,0-18-31,-35 19 32,35-1-17,0-17 17,0-1-32</inkml:trace>
  <inkml:trace contextRef="#ctx0" brushRef="#br0" timeOffset="-169689">21273 15875 0,'-18'35'62,"0"-17"-46,18 0-1,0-1-15,-17 1 16,34-18 78,19 0-79</inkml:trace>
  <inkml:trace contextRef="#ctx0" brushRef="#br0" timeOffset="-169194.51">21608 15593 0,'88'194'109,"-88"-177"-109,0 19 16,0-19-16,0 36 15,-18-53-15,1 18 16,-1 17-16,0-35 16,1 0 30,-1 0-30,0 0 0</inkml:trace>
  <inkml:trace contextRef="#ctx0" brushRef="#br0" timeOffset="-168712.87">21890 16051 0,'35'0'16,"53"0"-1,-35 0-15,18 0 16,-1 0-16,-17 0 16,-17 0-16,-1 0 15,-18 0-15</inkml:trace>
  <inkml:trace contextRef="#ctx0" brushRef="#br0" timeOffset="-168306.17">22066 16228 0,'18'0'31,"17"17"-31,18-17 16,-18 0-16,1 0 15,-19 0-15,1 0 16,0 0-16</inkml:trace>
  <inkml:trace contextRef="#ctx0" brushRef="#br0" timeOffset="-167266.22">22931 15928 0,'-36'0'94,"36"18"-78,0-1-1,0 18 1,36 36-16,-19-71 15,-17 35-15,18-17 16,-1 17-16,1-17 16,17 17-16,-35-17 15,0 17-15,36-17 16,-36 17-16,0 0 16,0 1-16,0 16 15,0 1-15,0 0 16,0-17-16,0-1 15,0 0 1,0 0 15,-18-17-15,0-18 0,1 0-1,-1 0 1,-17 0-16,17 0 15,18-18 1,0 1-16,0-19 16,0 1-16,0 18 15,0-1-15,0-17 16,0-1-16,0 19 16,0-19-16,0 19 15,0-1-15,0 1 16,0-1-16,35-17 78,-17 17 78</inkml:trace>
  <inkml:trace contextRef="#ctx0" brushRef="#br0" timeOffset="-166796.52">23583 16157 0,'0'0'0,"-17"0"16,-36 0 0,17 18-16,1 52 15,0 1-15,17-36 16,-17 18-16,17-18 15,18-17-15,0 35 16,0 18-16,0-36 16,0 53-16,53-35 15,-53 18-15,53-1 16,0-52-16,0 17 16,-53-53 77</inkml:trace>
  <inkml:trace contextRef="#ctx0" brushRef="#br0" timeOffset="-164897.5">24112 16334 0,'0'0'0,"53"0"0,0 0 16,35 0-1,-52 0-15,17 0 16,-18 17-16,-17-17 16,-1 0-16,-17 18 31,0 0-15,0 17-1,0 18-15,0-18 16,-70 18-16,-36 17 15,18 19-15,35-36 16,17-36-16,-17 1 16,53 0-16,-17-18 93,17 17-77,35 1 0,-17-1-16,-1-17 31,1 0-31,17 0 16,1 0-1,-19 0 1,18 0-16,-17 0 94</inkml:trace>
  <inkml:trace contextRef="#ctx0" brushRef="#br0" timeOffset="-164352.65">24148 16651 0,'35'0'47,"0"0"-31,0 0-16,1 0 15,-1 18 1</inkml:trace>
  <inkml:trace contextRef="#ctx0" brushRef="#br0" timeOffset="-163856.72">24659 16316 0,'-17'0'0,"17"-18"31,17 18-15,1 0-1,17 0 1</inkml:trace>
  <inkml:trace contextRef="#ctx0" brushRef="#br0" timeOffset="-163272.68">24606 16316 0,'-17'18'32,"17"17"-17,-18-17-15,18-1 16,0 18-16,0-17 16,0 0-16,-18-1 15,1 1 1,52-18 62,18 35-78,17-17 16,-17-18-16,-17 0 15,-19 0-15</inkml:trace>
  <inkml:trace contextRef="#ctx0" brushRef="#br0" timeOffset="-162457.29">24924 16369 0,'0'-18'32,"17"1"-32,1 17 15,0 0-15,35 0 16,-36 0 15,-17 17-15,0 1-16,18-18 15,-18 35-15,0 0 16,0-17-16,0 0 16,0-1-1,-18 1-15,1 0 16,-1-18 0,18 17 93,18-17-62,17 0-47,0 0 15,-17 0-15,17 0 16</inkml:trace>
  <inkml:trace contextRef="#ctx0" brushRef="#br0" timeOffset="-161778.59">25224 16387 0,'17'-18'78,"1"18"-62,35 0-16,-18 0 16,-17 0-16,-1 0 15,1 0 48,-18 18-48,0 17-15,0 0 16,0 18 0,-35-18-16,35 1 15,-36-1 1,36-18 93,-17-17-109,-1 0 16,1 0-1,-1 0 48</inkml:trace>
  <inkml:trace contextRef="#ctx0" brushRef="#br0" timeOffset="-161088.68">25894 16439 0,'0'-17'32,"-71"34"-1,54-17-31,-1 18 15,0 0-15,18-1 16,0 19 0,0-19-16,-17 1 15,17 0 1,0-1-16,0 1 16,0-1-16,0 19 15,0-19-15,0 1 16,0 17-16,0-17 47</inkml:trace>
  <inkml:trace contextRef="#ctx0" brushRef="#br0" timeOffset="-160653.52">25982 16404 0,'18'0'31,"-1"0"16,1 0-16,17 18-15,-35 17-16,0-17 15,36-1-15,-36 19 16,0-19-16,17 1 16</inkml:trace>
  <inkml:trace contextRef="#ctx0" brushRef="#br0" timeOffset="-160290.18">26141 16616 0,'0'35'16,"0"-17"-16,-18 17 16,18-17-1,0 17-15,-17-17 16,17-1-16,0 1 16,0-36 93</inkml:trace>
  <inkml:trace contextRef="#ctx0" brushRef="#br0" timeOffset="-159801.15">26335 16563 0,'0'18'47,"35"-1"-32,-35 1-15,0 17 16,0-17-16,0-1 15,0 19-15,0-19 16,0 1 0,-17 0-1,-1-1-15,0-17 32,1 0-17,-1 0-15,0 0 16,1 18-1</inkml:trace>
  <inkml:trace contextRef="#ctx0" brushRef="#br0" timeOffset="-158857.55">26564 16387 0,'53'141'62,"-53"-106"-62,35 18 16,-35 0-16,0-18 16,18 18-16,0-18 15,-18 1-15,17 16 16,-17-16-16,0-19 16,0 36-16,0-17 15,0-1-15,0 0 16,-17 0-16,-19 1 15,1-1-15,-18 18 16,18-18-16,0 0 16,35-17-16,-36 0 15,1 17-15,0 0 16,17-17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10-07T13:04:12.50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2611 12912 0,'-18'0'47,"18"53"-47,18-18 16,-1 53-1,1-17-15,35 34 16,17 54-16,-17-35 16,-17 34-16,34 125 15,-17-160 1,-18-52-16,-17-1 16,17-52-16,-35-71 109</inkml:trace>
  <inkml:trace contextRef="#ctx0" brushRef="#br0" timeOffset="696.54">3140 13194 0,'0'0'0,"-18"0"16,0 0-1,18 18-15,-17 34 16,-18-16-1,-36 34-15,18 1 0,-35-1 16,-18 19 0,18-19-16,-18 54 15,18-36-15,53-53 16,-54 53-16,19-52 16,52-1-16,-35-18 15,36 1-15,-1 0 16</inkml:trace>
  <inkml:trace contextRef="#ctx0" brushRef="#br0" timeOffset="1312.71">3316 13635 0,'18'-18'47,"88"18"-47,-36 0 15,-17 0-15,35 0 16,-52 0-16,-1 0 16,-18 0-16,1 0 15</inkml:trace>
  <inkml:trace contextRef="#ctx0" brushRef="#br0" timeOffset="2031.85">3281 13829 0,'35'0'47,"-17"0"-32,-1 0-15,1 0 16,0 0 31,17 0-47,0 0 0,1 18 15,-1-1 1,0-17-16,0 0 16,-17 0-1,0 0 1,-18 18 140,0-1-156</inkml:trace>
  <inkml:trace contextRef="#ctx0" brushRef="#br0" timeOffset="2849.75">4639 11800 0,'18'0'31,"70"0"-15,35 0-16,1 0 15,246 36 95</inkml:trace>
  <inkml:trace contextRef="#ctx0" brushRef="#br0" timeOffset="3880.41">4727 11871 0,'-17'18'63,"17"-1"-48,0 19 1,0 16-16,0-16 16,-36 34-16,36 18 15,0 18-15,-35 0 16,35 18-16,-18 17 15,-17-18-15,17 54 16,-17-36-16,0 17 16,0-34-1,17 52-15,18-87 16,-35 69-16,35-70 0,0 36 16,0-18-16,-18 53 15,18-71 1,0 53-16,0-18 15,-35 18-15,35-17 0,-18-1 16,18-17-16,-35 18 16,35-19-1,0-34-15,0 17 16,-18-35-16,1-18 16,17 1-16,0-19 15,0 1-15,17 0 125,54-18-109,88 0-16,-36 0 15,18 0-15,18 0 16,-36 0-16,18 53 16,-88-53-16,0 0 15,-35 0-15,-18 17 78,-35-17-31,-1 0-31,-17 0-16,36-70 16</inkml:trace>
  <inkml:trace contextRef="#ctx0" brushRef="#br0" timeOffset="5025.68">6174 11677 0,'17'0'63,"-17"18"-32,36 17-15,-19 18-1,18-36-15,-17 19 0,0 17 16,-1-36-1,-17 1 1,0 0-16,18-1 16,0 36-16,17-18 15,35 36-15,1-18 16,0 0-16,-18-53 16,52 35-1,-52-35-15,-17 0 16,-19 0-16,1 0 15,-1 0 1,1 0 15,-36-35-15,1-1-16,-36-52 16,18 53-16,17 17 15</inkml:trace>
  <inkml:trace contextRef="#ctx0" brushRef="#br0" timeOffset="5728.92">6579 11642 0,'-35'17'16,"35"19"-16,0 17 15,-53 17 1,18-35-1,17 1-15,-35-1 16,18 0-16,0 18 16,-18-18-16,18 1 15,-36-1-15,53-17 16,1-18-16,-19 0 62,19 0-46,17 17-16,-18-17 16,1 0 46,-1 0-46</inkml:trace>
  <inkml:trace contextRef="#ctx0" brushRef="#br0" timeOffset="6601.46">6897 11448 0,'-18'0'94,"18"17"-79,0 1-15,0 17 16,0-17 0,0 17-16,0-17 15,18-1 1,-1-17 62,19 18-78,-1 0 31</inkml:trace>
  <inkml:trace contextRef="#ctx0" brushRef="#br0" timeOffset="7064.55">7179 11483 0,'-18'0'62,"18"35"-46,0 0 15,-17 1-31,-1-19 16</inkml:trace>
  <inkml:trace contextRef="#ctx0" brushRef="#br0" timeOffset="7544.75">7267 11395 0,'36'0'16,"-19"17"-16,1 19 15,-18-19-15,0 19 16,0-19-16,0 1 16,0-1-16,0 1 15,0 0 1,0-1-1,-35 1 17,17 0-32,0-18 15,-17 0 1,17 0-16,1 17 16,-1-17-1,0 18 1,1-18-16</inkml:trace>
  <inkml:trace contextRef="#ctx0" brushRef="#br0" timeOffset="8305.83">6103 12806 0,'35'53'62,"1"-18"-62,-1 18 16,0-18-16,0 36 15,1-36-15,-36-17 16,35-1-16,-17 1 16,-18 0 46,17-18-62,1 0 16,0 0-1</inkml:trace>
  <inkml:trace contextRef="#ctx0" brushRef="#br0" timeOffset="8836.49">6368 12647 0,'-18'0'15,"0"0"1,1 0-16,-1 35 16,-17 1-16,-53 52 15,52-71-15,1 36 16,0-17-16,0-19 16,35 1-1,-36 0-15,36-1 16,-17-17-1,17 18 1,-18-18 0,0 0-1,1 0 17,-19 18-1,19-1-31,-1-17 15,-35 35 1,36-35 0</inkml:trace>
  <inkml:trace contextRef="#ctx0" brushRef="#br0" timeOffset="9640.84">6703 12577 0,'0'17'94,"0"1"-78,0-1-16,0 1 15,0 17 1,17-17 31,1-18-32</inkml:trace>
  <inkml:trace contextRef="#ctx0" brushRef="#br0" timeOffset="10559.38">6914 12541 0,'0'-17'47,"18"-1"-47,0 18 78,-18 18-78,0-1 31,0 1-31,0 0 0,0 17 16,0-18-1,0 19-15,0-1 16,-18-35-1,18 18 1,-18-18 0,1 0 15,17 17-15,17-17 109,19 0-125,34 0 15,1 0-15,-1 0 16,1 0-16,-18 0 15,-18 0 1,0 0-16,-52-17 109</inkml:trace>
  <inkml:trace contextRef="#ctx0" brushRef="#br0" timeOffset="11070.88">7373 12541 0,'0'36'62,"0"-19"-62,0 18 16,0-17-16,0 17 15,0 1-15,0-19 16,0 19-16,0-19 16,0 1-16,0-1 15,-18-17 1,18 18-16,-17-18 16,-1 0-1,1 18 1,-19-1-16</inkml:trace>
  <inkml:trace contextRef="#ctx0" brushRef="#br0" timeOffset="11545.43">6632 13653 0,'-17'-18'47</inkml:trace>
  <inkml:trace contextRef="#ctx0" brushRef="#br0" timeOffset="11775.59">6597 13864 0,'0'18'63,"-35"17"-47,-54 36-1,1 17-15</inkml:trace>
  <inkml:trace contextRef="#ctx0" brushRef="#br0" timeOffset="11958.8">6174 14517 0,'0'35'63</inkml:trace>
  <inkml:trace contextRef="#ctx0" brushRef="#br0" timeOffset="12126.9">6138 14746 0,'0'0'0</inkml:trace>
  <inkml:trace contextRef="#ctx0" brushRef="#br0" timeOffset="13055.76">5574 15311 0,'18'0'94,"-1"0"-94,1 0 16,-1 0-16,1 17 15,-18 18-15,0-17 16,0 35-16,35 0 16,-35 53-16,18-36 15,0 54-15,17-18 16,-35-36-1,18-52-15,-18-1 16,17 19-16,1-19 0,-1 1 16</inkml:trace>
  <inkml:trace contextRef="#ctx0" brushRef="#br0" timeOffset="13808.4">5874 15434 0,'-18'53'46,"0"-18"-46,-34 18 16,34-18-16,-53 36 16,71-36-16,-53 18 15,53-18-15,-35 18 16,18-17-16,-1-19 16,-17 19-16,35-19 31</inkml:trace>
  <inkml:trace contextRef="#ctx0" brushRef="#br0" timeOffset="14723.4">6191 15328 0,'-17'0'63,"-1"0"-32,0 18-15,18 17-16,0 18 15,0-18-15,0 1 16,0-19-16,0 1 16,0 35-1,18-53 16,0 0 1</inkml:trace>
  <inkml:trace contextRef="#ctx0" brushRef="#br0" timeOffset="15872.9">6332 15399 0,'0'17'15,"0"36"1,0-17-16,0-19 15,0 19 1,18-72 109,0 19-125,-1-36 16,1 35-16,0 0 15,-1 1-15,1 17 94,-1 0-78,1 17-16,-18 19 15,0-19 1,0 1-16,0 0 16,0-1-16,0 1 15,0 0-15,35-18 141,1-36-126,-19 36-15,36-17 16,-17-19-16,-19 36 16,-17-17-1,18 34 63,-18 19-62,0-19-16,0 19 16,0-19-1,0 1-15,0-1 16</inkml:trace>
  <inkml:trace contextRef="#ctx0" brushRef="#br0" timeOffset="16391.54">6879 15363 0,'0'0'0,"18"18"16,-1 17 0,1 1-16,0-1 15,-18-17-15,0 17 16,0 0-16,0-17 16,0-1-1,0 1 79,-18 17-78,-17-35-16</inkml:trace>
  <inkml:trace contextRef="#ctx0" brushRef="#br0" timeOffset="18174.59">7761 12030 0,'18'0'31,"-18"-18"-15,35 18-16,18 0 15,0 0-15,0 0 16,-18 0-16,-17 0 16,-1 0-1,1 0-15,0 0 157,-18 18-157,0 52 15,0 54-15,0 17 16,0 106-16,-18-106 15,-17 18-15,17 17 16,-17-17 0,17 17-16,-35 54 0,36-54 15,17-35-15,-36 0 16,19 0 0,17-17-16,0-1 0,0-35 15,0 36-15,0-36 16,0-17-1,0-18-15,0 17 0,0-35 16,0 18 0,0-17-16,0 34 15,0-17-15,0 35 16,0 0-16,0 1 16,0-36-16,0-18 15,0-18-15,-18 19 16,0-19-1,18 19 1,-17-1 0,17-17-16,0 34 15,0-34 1,0 0-16,-18 17 16,18-17-1,-18 17 1,-17-35-1,18 18 1,-1-18 47,0 17-32,-17-17-16,-18 0 1,-35 0-16,53 0 16,-36 0-16,-17 0 15,35 0 1,18 0-16,17 0 16,0 0-16</inkml:trace>
  <inkml:trace contextRef="#ctx0" brushRef="#br0" timeOffset="26607.43">14058 4798 0,'35'0'63,"18"0"-48,53 0 1,-70 0-16,-19 0 16,18 0-16,1 0 15,-1 35-15,0-35 16,18 0-1,-18 18-15,-17-1 0,0-17 16,-18 36 109,-36-36-125,1 35 16,-18 0-16,18 0 15,-53 18-15,53-17 16,-54-1 0,-17 18-16,18 0 15,35-36-15,18 1 16,-18 35-16,18-53 15,17 18-15,1-1 16,-1 1 0,0-18-16,-17 35 15,35-17 1,-18-1 0,18 1-1,0 0 79,0-1-78,36-17-16,-1 36 15,36-19-15,-19-17 16,19 18-16,-18 0 15,0-18-15,-36 0 16,1 0 0,17 17-16,1-17 15,-19 0 110</inkml:trace>
  <inkml:trace contextRef="#ctx0" brushRef="#br0" timeOffset="27344.3">13882 5133 0,'0'0'0,"0"-18"32,35 18-32,18 18 15,-35 0 1,17-18-16,35 35 0,-52-18 15,17 1 1,-17-18-16,17 35 16,-17-35-1,0 0-15,-1 36 16,1-36 0,0 0-16</inkml:trace>
  <inkml:trace contextRef="#ctx0" brushRef="#br0" timeOffset="28543.58">14728 4727 0,'18'0'47,"17"0"-16,1 0-31,-19 0 15,1 0 17,0 0 46</inkml:trace>
  <inkml:trace contextRef="#ctx0" brushRef="#br0" timeOffset="29225.04">14711 4727 0,'-18'18'0,"1"17"15,17-17 1,0-1-1,0 1-15,0 0 16,0-1 0,0 19 31,0-19-16,35-17-16,0 18-15,0 0 16,1-18 0,-1 0-1</inkml:trace>
  <inkml:trace contextRef="#ctx0" brushRef="#br0" timeOffset="29593.18">15099 4851 0,'0'17'16,"0"1"-16,-18 35 15,18 0-15,-17-36 16,17 36-16,0-35 16,-18-18-16</inkml:trace>
  <inkml:trace contextRef="#ctx0" brushRef="#br0" timeOffset="30304.4">15363 4727 0,'18'-17'16,"0"17"-16,17 0 16,18 0-1,0 0-15,0 0 16,0 0-16,0 0 15,0 0-15,-36 17 16,-34 19 62,-1-1-78,-53 53 16,54-53-16,-36 18 15,53 0-15,-35-35 16,17-1 62,-17-17-62,35 18-16,-18-18 15,0 0-15,-17 0 16,17 0-16,-17 0 16,17 0-16,1 0 15</inkml:trace>
  <inkml:trace contextRef="#ctx0" brushRef="#br0" timeOffset="30784.05">15946 5256 0,'35'0'15,"0"0"-15,0 0 16,1 0-16,-19 0 15,1 0-15,35 0 16,-35 0-16</inkml:trace>
  <inkml:trace contextRef="#ctx0" brushRef="#br0" timeOffset="31393.26">15716 5398 0,'0'0'0,"106"0"16,0 0-1,-18 35-15,36-18 0,-19-17 16,-34 36-16,-18-36 16,0 0-16</inkml:trace>
  <inkml:trace contextRef="#ctx0" brushRef="#br0" timeOffset="46400.85">17163 5009 0,'0'36'47,"17"17"-47,19 0 16,16 52-16,1-34 15,-17 17-15,-1 0 16,-17-35-16,17 0 16,-35 0-16,35-18 15,-35 1-15,18 17 16,-18-36-16</inkml:trace>
  <inkml:trace contextRef="#ctx0" brushRef="#br0" timeOffset="47215.94">17709 5027 0,'0'-18'0,"-35"71"47,-35-17-32,-54 52-15,36-18 16,-18 1-16,18 17 16,53-35-16,-1-18 15,-17-17-15,36 17 16,-1-17-16,1 17 15,-1-35 1,0 18 31,1 35-16,-1-53 141,0 0-156</inkml:trace>
  <inkml:trace contextRef="#ctx0" brushRef="#br0" timeOffset="49887.52">17921 5221 0,'0'35'78,"0"71"-62,0 106 0,0-124-1,0-35-15,0 0 16,0 0-16,0-18 15,0-17-15,0 17 16,18-35 31,70-35-31,-35-36-16,35-17 0,-17-18 15,-18 36-15,-18-19 16,-35 37-16,35-54 15,-17 35 1,-18 18-16,0 36 16,0-1-16,0 71 78,0 35-63,0-35-15,-18 53 16,18 53-16,-35-71 16,35-18-16,0-52 15,0 17-15,0 18 16,0 0-16,0-35 62,17-18-62,36 0 16,36-71-16,-37 1 16,-34 34-16,35-34 15,-35 17-15,17 0 16,-17 18-16,-18 17 31,0 0 63</inkml:trace>
  <inkml:trace contextRef="#ctx0" brushRef="#br0" timeOffset="50849.56">18856 4939 0,'0'0'0,"18"-35"16,52 35-1,-35 0-15,18 0 16,-17 0-16,-1 0 31,-17 0-31</inkml:trace>
  <inkml:trace contextRef="#ctx0" brushRef="#br0" timeOffset="51409.71">18962 4904 0,'-18'17'32,"18"1"-32,0 17 15,0 0-15,0 1 16,0-19-16,0 1 15,0 0-15,0-1 16,0 1-16,0 0 47,18-18-31,-1 17-16,1-17 15,17 0-15,-17 18 16,0-18-16,-1 0 15</inkml:trace>
  <inkml:trace contextRef="#ctx0" brushRef="#br0" timeOffset="51816.3">19315 4939 0,'0'35'46,"0"18"-30,0-18-16,0-17 16,0 35-16,0-35 15,0-1-15,0 1 16</inkml:trace>
  <inkml:trace contextRef="#ctx0" brushRef="#br0" timeOffset="52489.4">19544 4868 0,'18'0'16,"-1"-17"-1,1 17-15,-1 0 16,1 0 0,17 0-1,-17 0-15,17 0 0,-17 0 16,17 0 0,-35 35 93,0 53-93,-53-35-1,36-18-15,-1 1 16,0-19-1,18 1 1,-17-18 0,-1 18-1,0-18 17,1 0-17,-1 0 1,1 0 46</inkml:trace>
  <inkml:trace contextRef="#ctx0" brushRef="#br0" timeOffset="53208.54">20144 5697 0,'0'0'0,"17"0"16,19 0-16,52 0 15,0 0 1,0 0-16,-17 0 16,52 0-16,-35 0 15,-35 0-15,18 0 16,-54 0-16,1 0 16</inkml:trace>
  <inkml:trace contextRef="#ctx0" brushRef="#br0" timeOffset="53567.66">20585 5521 0,'0'0'0,"-53"106"15,17-18 1,1 18-16,0-53 16,35 17-16,0-34 15,0-19-15,-18-17 16,1 18 31,34-18-32,36-71 1</inkml:trace>
  <inkml:trace contextRef="#ctx0" brushRef="#br0" timeOffset="54311.5">21096 4974 0,'0'0'0,"0"53"16,0 35-16,0 0 0,0 54 15,0 34-15,0-70 16,0 35-1,0-18-15,0-52 16,-35 0-16,35-54 16,0 18-16,0-17 15,17-71 79,1 18-78,35-53-16,0 35 15,-35 17-15,17-16 16,0 34-16,-35 0 16,35 18-1,-17 0 16,35 18-15,-35 17-16,17 18 16,-17 0-1,-1 35-15,-17-52 0,0-1 16,0 0 0,0-17-16,0-1 15,0 1-15,0 0 16,-35-18-1,17 0-15,-17 0 16,0 0-16,-1 0 16,1 0-16,0 0 15,17 0-15,1 0 16,-1 0-16,0 0 16,1 0-1,17-36 16,0 19-31</inkml:trace>
  <inkml:trace contextRef="#ctx0" brushRef="#br0" timeOffset="54864.07">21643 4921 0,'18'-17'47,"-1"17"-47,36 0 16,0 0-16,18 0 15,-18 0-15,-1 0 16,-16 0-1,-19 0-15</inkml:trace>
  <inkml:trace contextRef="#ctx0" brushRef="#br0" timeOffset="55489.59">21678 4939 0,'-17'18'16,"17"-1"-16,0 36 16,0 18-16,0-18 15,0-1-15,0 19 16,-36 0-16,36-36 16,0-17-1,0-1 32,18-17-31,0 0-1,-1 0 1,1 0-16,-1 0 16,19 0-16,-1 0 15,-17 0-15,-1 0 16</inkml:trace>
  <inkml:trace contextRef="#ctx0" brushRef="#br0" timeOffset="55928.31">22190 4992 0,'0'35'16,"0"0"-1,-18 18-15,0-17 16,1 16-16,17-34 16,0 0-16,-18-1 15</inkml:trace>
  <inkml:trace contextRef="#ctx0" brushRef="#br0" timeOffset="56849.16">22490 4992 0,'0'0'0,"17"-18"0,1 18 15,0 0 1,17 0-16,-18 0 15,19 0-15,-19 0 16,1 18 78,-18 17-94,-35 71 15,17-88 1,0 70-16,1-35 16,-1-18-16,18-17 15,-17 17-15,17-17 16,-18-1 0,0 1 77,1-18-77,-1 0 15,0 0-31,1 0 16,-1 0-16,18 17 15,-18 1-15,1-18 32,-1 0-17</inkml:trace>
  <inkml:trace contextRef="#ctx0" brushRef="#br0" timeOffset="61015.67">14129 6473 0,'0'53'31,"-71"0"-31,-35 71 16,18-18-16,-35 17 15,-160 142 1,213-177-16,-18-18 16,17 1-16,54-53 15,-1-18 1,36-36 62,17-34-62,35-36-16</inkml:trace>
  <inkml:trace contextRef="#ctx0" brushRef="#br0" timeOffset="61824.6">14164 6544 0,'0'18'16,"0"35"-16,0 105 16,0-17-16,0 36 15,0-36-15,0 0 16,0 0-16,0-35 15,35-53-15,-35-35 16,18-1 0</inkml:trace>
  <inkml:trace contextRef="#ctx0" brushRef="#br0" timeOffset="62526.93">13670 7126 0,'0'0'0,"0"-18"16,18 18 0,17 0-16,0 0 15,18 0-15,-17 0 16,-1 0 0,0 0-16,0 0 15,36 0 1,17 0-16,18 0 15,-18 0 1,18 0-16,-53 0 16,-18 0-1,-17 0-15,-18-35 32,-53 18-32,-35-19 15,-53-17-15</inkml:trace>
  <inkml:trace contextRef="#ctx0" brushRef="#br0" timeOffset="63064.73">14482 6597 0,'17'-18'32,"1"18"-17,-1 0 1,19 0-16,-1 0 0,-17 0 16,17 0-16</inkml:trace>
  <inkml:trace contextRef="#ctx0" brushRef="#br0" timeOffset="63753.18">14534 6615 0,'0'17'47,"0"19"-31,0-19-16,0 18 15,0-17-15,0 17 32,0-17-17,0 0 1,0-1-16,0 19 15,0-19 17,18-17-17,17 0 1,1 0-16,-1 0 16,0 18-1</inkml:trace>
  <inkml:trace contextRef="#ctx0" brushRef="#br0" timeOffset="64144.39">14993 6650 0,'0'0'0,"0"18"15,0 17-15,0 0 16,0-17-16,0-1 15</inkml:trace>
  <inkml:trace contextRef="#ctx0" brushRef="#br0" timeOffset="64792.11">15416 6650 0,'18'0'32,"17"0"-17,1 0-15,-1 0 16,-17 0-16,-1 0 15,1 0 79,-18 18-94,-18-1 16,1 18-16,17 1 15,-36 17-15,36-36 16,0 1 0,-17 0 31,-19-18-32,1 0 1,0 0-16,-1 0 15,1 0 1,18 17 78</inkml:trace>
  <inkml:trace contextRef="#ctx0" brushRef="#br0" timeOffset="65256.7">15981 7091 0,'17'-18'16,"1"18"-1,0 0 1,17 0-16,18 0 16,0-35-16,0 35 15,0 0-15,35 0 16,-35 0-16,0 0 15,-18 0-15,-17 0 16</inkml:trace>
  <inkml:trace contextRef="#ctx0" brushRef="#br0" timeOffset="65840.55">16016 7214 0,'35'0'110,"18"0"-110,-17 0 15,17 0-15,-36 0 16,18 0-16,1 0 16,-19 0-16,1 0 15,17 0 1,1 0 0,-19 0-1</inkml:trace>
  <inkml:trace contextRef="#ctx0" brushRef="#br0" timeOffset="66865.17">17268 6809 0,'-17'0'16,"-1"0"-16,1 0 15,-36 0-15,17 17 16,1-17-16,-18 36 16,36-19-16,17 18 15,0 1 1,0-1-16,0 0 31,17 1-15,36 16-16,0-34 15,53 53-15,-18-54 16,0 72-16,-52-54 16,16 18-16,-34-36 15,-18 36-15,0-17 16,0-19 0,0 1-16,-18 35 15,-34 0 1,-1-36-16,17 19 15,19-36-15,-19 0 16,19 17 0,-1-17-16,0 0 15,1 0 1,-18 0 0,-1 0-16,1-35 15,35 17-15,-18-35 16,-17-17-16,35 17 15,0 18-15,0 17 16,0-17-16,0-1 16,0 19-16,0-1 15,0 1 1,0-1-16,0 0 31,18 18-31,-18-17 16,17-1-1,1 0-15,0 18 16</inkml:trace>
  <inkml:trace contextRef="#ctx0" brushRef="#br0" timeOffset="67664.57">17868 6879 0,'18'18'31,"-36"17"-16,-17 18-15,0-18 0,-1 18 16,19 0-16,-1 0 16,0 0-1,18-18-15,0 36 16,0-18-16,0 17 16,0-17-16,0-18 15,18 1-15,0-1 16,-1-17-16,19 17 15</inkml:trace>
  <inkml:trace contextRef="#ctx0" brushRef="#br0" timeOffset="69393.06">18221 7108 0,'18'0'16,"52"-17"-1,-52 17 1,17 0-16,-17 0 16,-1 0-16,1 0 15,17 0 1,-17 0-1,0 0 1,-1 0-16,1 0 31,-18 17-15,0 54-16,-35-36 16,-1 1-16,-17 34 15,0-17-15,18 0 16,18-53-16,-1 18 15,0-1 1,18 1-16,0 0 109,0-1-93,0 1 0,36-18-16,-19 17 15,36-17 1,-35 0 0,-1 0-16,1 0 31,0 0-31,-1 0 15,1 0-15,0 0 32</inkml:trace>
  <inkml:trace contextRef="#ctx0" brushRef="#br0" timeOffset="69897.95">18150 7285 0,'0'0'0,"36"0"16,17 0-16,17 0 16,-17 0-16,53 0 15,-53 0-15,35 0 16,-17 0-16,-18 0 16,-1 18-16,-34-1 31,0-17-31</inkml:trace>
  <inkml:trace contextRef="#ctx0" brushRef="#br0" timeOffset="70442.16">18909 7003 0,'53'0'31,"17"0"-15,-34 0-16,17 0 15,-1 0-15,-34 0 16,17 0-16,1 17 16</inkml:trace>
  <inkml:trace contextRef="#ctx0" brushRef="#br0" timeOffset="71121">19015 7020 0,'-18'0'31,"18"18"-31,0 17 16,0 0-16,0-17 16,0 17-16,-18 1 15,18-19 1,0 1 0,18-18 46,0 0-62,35 0 16,-18 0-16,35 0 15,-17 0-15,0 18 16,-35-18-16</inkml:trace>
  <inkml:trace contextRef="#ctx0" brushRef="#br0" timeOffset="71554.17">19403 6985 0,'0'18'16,"0"17"0,0 0-16,0-17 15,0-1-15,0 19 16,17-36 109</inkml:trace>
  <inkml:trace contextRef="#ctx0" brushRef="#br0" timeOffset="72263.33">19579 7020 0,'18'0'16,"17"0"-1,0 0 1,1 0-16,-1 0 16,0 0-1,-17 0 79,-18 18-78,0 70-16,-18-70 15,1 35-15,17-36 16,-18 19-16,18-19 16,0 1-16,-18-18 78,1 0-47,-19 35-31,19-35 31,-1 0-15,0 0-1,1 0 1,-18 0 0,17 0-1,-35 0-15,18 0 16,-1 0-16,19 0 16</inkml:trace>
  <inkml:trace contextRef="#ctx0" brushRef="#br0" timeOffset="73057.09">19950 6897 0,'35'0'46,"-35"17"-30,18 36-16,17 0 16,-35 18-16,17-1 15,-140 936 79,105-1006-94,1 35 16,-19-35-16,19 0 15</inkml:trace>
  <inkml:trace contextRef="#ctx0" brushRef="#br0" timeOffset="75600.81">13617 8378 0,'36'0'47,"-1"0"-47,35 0 16,-17 0-16,18 0 15,-18 0-15,-18 0 16,-17 0-16,-1 18 109,-17 0-109,0 70 16,-53 18-16,-17-36 15,-18 19-15,35-37 16,0 1-16,0-35 16,18 17-16,17-17 15,0 0 79,18-1-94,0 1 16,0 35-16,0-18 15,0-17-15,0-1 32,36 1-1,-19 0-16,54-18-15,-18 0 16,17 0-16,-17 0 16,-18 0-16,1 0 15,17 0-15,-36 0 16</inkml:trace>
  <inkml:trace contextRef="#ctx0" brushRef="#br0" timeOffset="76112.61">13635 8696 0,'18'0'31,"-1"0"-31,1 0 16,-1 0-16,36 0 16,-35 0-16,35 18 15,70 17 1,-70-17-16,0 17 16,-18-35-16,-17 17 15</inkml:trace>
  <inkml:trace contextRef="#ctx0" brushRef="#br0" timeOffset="76608.66">14270 8361 0,'0'0'0,"35"0"16,0 0-16,1 0 16,-1 0-16,0 0 15,-17 0-15</inkml:trace>
  <inkml:trace contextRef="#ctx0" brushRef="#br0" timeOffset="77168.23">14340 8396 0,'0'18'31,"0"-1"-15,0 19-16,0-19 15,0 1-15,0 0 16,36-18 47,52 0-48,-53 0 1,0 0-16,-17 0 15,0 0-15</inkml:trace>
  <inkml:trace contextRef="#ctx0" brushRef="#br0" timeOffset="78041.7">14693 8308 0,'18'0'62,"17"0"-46,18 0 0,-35 0-1,17 0-15,-17 0 16,-1 0-1,-17 18 1,18-1-16,-18 1 16,0 17-16,0 0 15,0-17 17,0 0-17,0-1 1,-18 1-1,1 0-15,-19-18 32,89 0 140,0 0-172,0 0 15,0 0 1,18 0-16,-36 0 0,0 17 15,-53-34 79,-17-36-78</inkml:trace>
  <inkml:trace contextRef="#ctx0" brushRef="#br0" timeOffset="78632.59">15081 8273 0,'36'0'31,"-19"0"-31,36 0 16,-18 0-16,36 0 15,-18 0-15,-18 0 16,0 0-16,-17 0 78,-18 53-47,0-1-31,0 1 16,-18 0-16,1-17 16,-1 17-16,0-36 93,1-17-77,-124 0 0,88 0-1,-35 0-15,17 0 0,18 0 16,36 0 0</inkml:trace>
  <inkml:trace contextRef="#ctx0" brushRef="#br0" timeOffset="79175.6">15540 8714 0,'18'0'31,"-1"0"-31,1 0 16,17 0-16,0-18 15,1 18-15,-19 0 16,1 0-16,17 0 16,-17 0-1</inkml:trace>
  <inkml:trace contextRef="#ctx0" brushRef="#br0" timeOffset="79824.52">15558 8908 0,'17'0'47,"1"0"-47,17 0 16,0 0-16,-17 0 16,0 0-16,-1 0 15</inkml:trace>
  <inkml:trace contextRef="#ctx0" brushRef="#br0" timeOffset="80489">16316 8590 0,'0'53'46,"-88"0"-30,35 18-16,-18 17 16,54-53-16,-36 36 15,17-19-15,19-16 16,17-19 0,0 1-16,-18 0 15</inkml:trace>
  <inkml:trace contextRef="#ctx0" brushRef="#br0" timeOffset="81240.89">16351 8608 0,'0'35'47,"0"36"-47,0 17 15,0-35-15,0 35 16,0-18-16,0-34 16,0-1-1,0-17-15,0-1 16,0 1-16</inkml:trace>
  <inkml:trace contextRef="#ctx0" brushRef="#br0" timeOffset="81840.85">16140 8872 0,'17'0'47,"1"0"-32,17 0-15,-17 0 16,17 0 0,-17 0-1,-1 0 1</inkml:trace>
  <inkml:trace contextRef="#ctx0" brushRef="#br0" timeOffset="82296.85">16545 8467 0,'0'-36'16,"0"19"-1,36 17-15,-1 0 16,35 0-16,-34 0 16,17 0-16,0 17 15,-18-17-15,-18 0 16,1 0-16</inkml:trace>
  <inkml:trace contextRef="#ctx0" brushRef="#br0" timeOffset="82890.88">16651 8484 0,'-35'0'16,"35"18"-16,-35 17 16,35 1-16,0-1 15,0 0-15,0-17 16,0-1-16,0 1 15,229 35 110,-211-53-46</inkml:trace>
  <inkml:trace contextRef="#ctx0" brushRef="#br0" timeOffset="83321.27">17057 8449 0,'35'18'0,"-35"17"15,0 0-15,0 18 16,0-35-16,0 17 15,0-17-15,0-1 16,0 1 62</inkml:trace>
  <inkml:trace contextRef="#ctx0" brushRef="#br0" timeOffset="84017.39">17321 8431 0,'18'-17'63,"17"17"-63,1 0 15,-19 0-15,36 0 16,-35 0 78,-18 35-79,0 0-15,0 1 16,0-19-16,0 19 16,0-1-1,-18-18-15,1 1 0,17 0 16,-36-1-1,19 19-15,-1-36 16,18 17-16,-18-17 16,1 0-16,-19 0 15,19 0 1,-19 0-16,19 0 16,-18 0-16,-1 0 15,1 0-15,-18 0 16,35 0-1,1 0-15,-18 0 16,17 0 15,0 0-31,1 0 16,-19 0 0</inkml:trace>
  <inkml:trace contextRef="#ctx0" brushRef="#br0" timeOffset="85000.88">17780 8837 0,'0'18'16,"-35"70"-1,-18 0-15,0 0 16,0 18-1,35-88-15,18 17 0,0 18 16,0-35 0,106-36 31,18-35-32,-1-17-15,-35 17 16,18-71-16,-53 106 15,18-34-15,-36 16 16,-17 19-16,-18-1 16,-18 71 62,-35 106-63,18-53-15,17-1 16,18-34-16,-35-1 16,35-17-16,0-35 62,53-18-62,0-35 0,-18-18 16,71-53-1,-36 53-15,-17-17 16,-18 17-16,18-18 16,-35 0-16,0 19 15,-18 34-15,0-17 16</inkml:trace>
  <inkml:trace contextRef="#ctx0" brushRef="#br0" timeOffset="85425.21">18768 8678 0,'17'0'31,"1"0"-31,0 0 16,35 0-16,-18 0 15,18 0-15,17 0 16,-34 0-16,-19 0 15,19 0-15,16 0 16,-34 0 0</inkml:trace>
  <inkml:trace contextRef="#ctx0" brushRef="#br0" timeOffset="86201.01">18785 8678 0,'-17'0'109,"17"36"-93,0-1-16,0 71 15,0-71 1,0 0-16,0 1 16,0-19-16,0 18 15,-35 1-15,35-19 16,0 1-16,0 0 15,17-18 64,1 0-79,17 0 15,0 0-15,1 0 16,-1 0-16,-17 0 15,-1 0-15,18 0 16</inkml:trace>
  <inkml:trace contextRef="#ctx0" brushRef="#br0" timeOffset="87016.12">19138 8925 0,'18'-17'63,"17"17"-48,0 0 1,18 0-16,-35 0 15,0 0 1,-18 17 31,0 19-47,0-19 16,0 36-1,-18-53-15,-35 35 16,18-35-16,-1 18 15,19-18-15,-1 0 16,1 0-16,34 0 156,36 0-156,-18 0 16,-17 0 0</inkml:trace>
  <inkml:trace contextRef="#ctx0" brushRef="#br0" timeOffset="87865.09">19262 9049 0,'35'17'32,"-17"-17"-17,-1 0-15,1 0 16</inkml:trace>
  <inkml:trace contextRef="#ctx0" brushRef="#br0" timeOffset="88538.1">19526 8731 0,'0'0'0,"53"0"32,-35 0-32,-1 0 15,1 0 1,0 0 93,-18 36-93,-18-1-16,0 35 15,18-52-15,-17 35 16,17 0-16,-18-18 16,1-17-16,-1 17 15,0-17 1,1-1-16,-1 1 78,0-18-31,1 0-16</inkml:trace>
  <inkml:trace contextRef="#ctx0" brushRef="#br0" timeOffset="88984.27">20003 9190 0,'35'0'0,"-18"0"16,1 0-16,53 0 15,-18 0-15,70 0 16,-70 0 0,-35 0-16</inkml:trace>
  <inkml:trace contextRef="#ctx0" brushRef="#br0" timeOffset="89286.69">20214 8890 0,'0'0'0,"0"71"0,-17 17 15,-19-18-15,19-17 16,17 18-16,-18-1 15,18-34 1,-18-36-16,18 17 16,18-70 62</inkml:trace>
  <inkml:trace contextRef="#ctx0" brushRef="#br0" timeOffset="89961.5">20532 8731 0,'0'0'0,"0"88"15,0 54-15,0 34 16,0-17-16,0-36 16,35-35-16,-35 1 15,18-54-15,-18 0 16,17-105 62,1 52-62,17-53-16,18 1 15,-18 35-15,18-18 16,-35 35-1,0 18-15,-1 0 16,-17-18-16,18 18 31,17 0-15,-35 18-16,53 35 16,-35 17-16,-18-17 15,17-17 1,-17-1-16,0 0 15,0 18-15,0-18 16,0-17 0,-17 17-16,-19-35 15,1 0-15,-53 0 16,70 0 0,1 0-16,-19 0 15,1 0-15,-18 0 16,18 0-16,17 0 15,1 0-15,-19-35 16,1-18 0</inkml:trace>
  <inkml:trace contextRef="#ctx0" brushRef="#br0" timeOffset="90476.04">21131 8714 0,'18'0'16,"0"0"-1,17 0 1,-17 0 15,-1 0 32,36 0-48</inkml:trace>
  <inkml:trace contextRef="#ctx0" brushRef="#br0" timeOffset="91196.53">21184 8749 0,'-17'18'31,"-1"17"-31,18-18 16,-18 36-16,1 0 15,-1 0-15,-17 18 16,17-18-16,18-36 15,-35 19-15,35-19 16,0 1-16,0 0 16,0-1 15,0 1 0,35-18-15,0 0-16,1 0 15,-19 0-15,1 0 16,0 0-16,-1 0 16</inkml:trace>
  <inkml:trace contextRef="#ctx0" brushRef="#br0" timeOffset="91911.81">21361 9013 0,'35'0'109,"-17"53"-78,-18-35-31,0 17 16,0-17-16,0 0 16,0-1-16,0 1 15,-18-18 1,0 18 0,1-1-1,-19-17 1,54 0 78,70 0-79,-17 0-15,-18 0 16,-18 0-16,0 0 15,-17 0 95</inkml:trace>
  <inkml:trace contextRef="#ctx0" brushRef="#br0" timeOffset="92529.27">21978 8749 0,'0'0'0,"141"0"32,-123 0-32,17 18 15,0-18-15,-35 17 94,0 18-94,0 36 16,-35 0-16,-18 34 15,0-34-15,53-18 16,-17 0-16,17-36 15,0 1 1,-18 0 62,0-18-78,1 17 16,-1-17-1,0 0 1,1 0 0,-1 0-16,1 0 15,-1 0 1,-17 36 15</inkml:trace>
  <inkml:trace contextRef="#ctx0" brushRef="#br0" timeOffset="94424.83">14111 9790 0,'0'35'16,"-53"18"0,-35 35-16,17 18 15,1 0-15,17-18 16,-18-35-16,36 0 15,35-36 1,0 1-16,0 0 16</inkml:trace>
  <inkml:trace contextRef="#ctx0" brushRef="#br0" timeOffset="95265.19">14288 9825 0,'0'0'0,"0"35"0,0 36 16,0-18-16,35 0 16,-18 17-16,1-17 15,-18-18-15,18 1 16,-18-1-16,0 0 15,0 0 1,17-17-16,-17 35 16,0-18-1,0-17-15,0 0 16</inkml:trace>
  <inkml:trace contextRef="#ctx0" brushRef="#br0" timeOffset="96073.72">14076 10248 0,'-18'0'109,"1"0"-109,52 0 125,106 0-109,-106 0-16,36 0 16,-36 0-16,-17 0 15,-1 0-15,1 0 16,-18-17 62,-35 17-62,17-18-1,-17 0 16,35-17-15</inkml:trace>
  <inkml:trace contextRef="#ctx0" brushRef="#br0" timeOffset="96577.33">14570 9648 0,'0'0'0,"70"0"16,-34 0 0,-19 0-16,36 0 15,-18 0-15,1 0 16</inkml:trace>
  <inkml:trace contextRef="#ctx0" brushRef="#br0" timeOffset="97177.35">14623 9701 0,'0'18'16,"0"17"0,0 1-1,0-1-15,17 0 31,1-35 16,17 18-47,0-18 16,-17 0-16,0 0 16,17 0-1,0 0 1,-17 0-16,35 17 15,-18-17 1,-17 0-16</inkml:trace>
  <inkml:trace contextRef="#ctx0" brushRef="#br0" timeOffset="97944.09">15169 9648 0,'18'0'63,"17"0"-48,-17 0-15,0 0 16,17 18-1,-35 0 1,0 17-16,0 0 16,0 1-16,0-1 15,0-17 1,0-1-16,-18-17 47,1 0-32,-1 0 1,71 0 93,0 0-93,17 0-16,-34 0 16,-19 0-1</inkml:trace>
  <inkml:trace contextRef="#ctx0" brushRef="#br0" timeOffset="98504.35">15505 9666 0,'0'-18'32,"17"18"-32,19 0 15,-19 0-15,18 0 16,1 0-16,-1 0 15,18 0-15,-35 0 16,-1 0 62,-17 18-62,0 17-16,-17 18 15,-1-17-15,0-19 16,1 19-16,-19-1 16,19-35 46,-19 0-46,1 0-1,-18 0-15,0 0 16,36 0 0,-1 0-16,-17 0 15,17 0 1</inkml:trace>
  <inkml:trace contextRef="#ctx0" brushRef="#br0" timeOffset="98903.4">15963 10072 0,'0'0'0,"71"0"15,35 0-15,-53 0 16,35 0-16,-18 0 15,-17 0-15,-35 0 16,-1 0 47,-17 17-48</inkml:trace>
  <inkml:trace contextRef="#ctx0" brushRef="#br0" timeOffset="99233.61">16122 10319 0,'0'0'0,"35"0"0,1 0 16,34 0 0,-35 0-16,18 0 15,-35 0 16</inkml:trace>
  <inkml:trace contextRef="#ctx0" brushRef="#br0" timeOffset="100225.52">16969 9984 0,'-18'0'47,"0"0"-47,1 17 16,-1 1-1,18 0-15,0-1 16,0 18-16,18-17 16,-18 0-16,35-1 15,-17 1-15,17 0 16,-17-1-16,-1 1 16,1 17-16,-1-17 15,19 52-15,-36-34 16,0-1-16,0 36 15,0-54-15,0 36 16,0 0-16,0-18 16,0-17-16,0 17 15,0-17-15,0-1 16,0 19-16,-18-36 16,0 17-1,1-17-15,-36 0 16,0 0-16,0 0 15,-17 0-15,-1 0 16,36-17-16,-18-1 16,17-17-16,19-18 15,-1 35 1,18-17-16,0-36 0,0 54 16,0-18-16,0-1 15,0 1-15,0 17 16,0-17-16,18 17 15,17 1-15,18-1 16,-18 0-16,1 18 16,-19-17-1</inkml:trace>
  <inkml:trace contextRef="#ctx0" brushRef="#br0" timeOffset="100969.43">17515 10107 0,'0'18'32,"-35"17"-17,-53 53-15,53-35 16,-18 53-16,0-18 16,35-17-16,-17 17 15,35-35-15,0 17 16,0-52-16,0 0 15,0 17-15,0 0 16,0-17 0,18-18-1,-18 17 1,17-17 0,1 0 62</inkml:trace>
  <inkml:trace contextRef="#ctx0" brushRef="#br0" timeOffset="102153.92">17657 10195 0,'0'0'0,"88"-35"16,-35 35-16,0 0 15,-18 0-15,18 0 16,-36 0 0,1 0-16,0 0 15,-1 0 1,-17 18 62,0 35-62,-17-18-16,-36 53 15,0 0-15,-53 18 16,35-53-16,19 18 16,-19-1-16,36-35 15,-1-17-15,19 17 16,-1-17-16,18 17 94,0-17-79,18-18 1,-1 0-1,1 0 1,17 0 0,-17 0-1,0 0-15,-1 0 16,1 0-16,0 0 16,17 0-16,-18 0 15,19 0-15,-19 0 16,19 0 62,17 0-62,-18 0-16,35 0 15,-34 0-15,-1 0 16,-17 0-1,-89-53 79,-17-35-94</inkml:trace>
  <inkml:trace contextRef="#ctx0" brushRef="#br0" timeOffset="102977.89">17480 10319 0,'18'0'16,"17"0"-1,424 176 79</inkml:trace>
  <inkml:trace contextRef="#ctx0" brushRef="#br0" timeOffset="103417.08">18098 10142 0,'0'0'0,"17"0"0,1 0 16,-1 0-16,36 0 15,18 0-15,-1 0 16,-17 0-16,-17 0 15,-1 0-15,-17 0 16</inkml:trace>
  <inkml:trace contextRef="#ctx0" brushRef="#br0" timeOffset="104089.36">18256 10160 0,'0'0'0,"-17"18"15,17-1 1,0 1-16,-18 17 16,18 18-16,-35 0 15,35-18-15,0 1 16,0-1-16,0-17 15,0-1 1,0 1-16,0-1 47,17-17 0,19 0-47,17 0 15,-1 0-15,-34 0 16,17 0-16</inkml:trace>
  <inkml:trace contextRef="#ctx0" brushRef="#br0" timeOffset="105195.14">18591 10231 0,'0'-18'62,"18"0"-62,17 18 16,1 0-1,-1 0 1,0 0 15,-35 18-15,0 0-16,0-1 15,0 18-15,0-17 16,0 17-16,0-17 16,0 0-1,0-1-15,-17-17 16,-1 0 0,0 18-1,1-18 16,-1 0-15,0 0-16,1 0 16,-1 0 93,0 0-93,18 18-1,-17-1 1,52-17 93,53 0-93,-70 0 0,17 0-1,-17 0-15,-1 0 0,1 0 16,0 0 124,-1-35-124</inkml:trace>
  <inkml:trace contextRef="#ctx0" brushRef="#br0" timeOffset="105896.64">18927 10213 0,'0'0'0,"17"0"16,18 0-1,1 0 1,-1 0-16,0 0 16,-17 0-16,0 0 15,-1 0 79,-17 35-78,0-17-16,0-1 15,-35 19-15,35-19 16,0 1 0,-35 0-16,35-1 15,0 19 1,-36-19-16,36 1 15,-17-18-15,17 18 16,-18-18 78,0 0-79,-17 0 1,18 0 0,-1 0-16,0 0 15</inkml:trace>
  <inkml:trace contextRef="#ctx0" brushRef="#br0" timeOffset="106824.81">19403 10195 0,'0'18'47,"0"52"-47,17 1 16,1 0-16,-18 34 15,18 1 1,-18-35-16,0-1 15,0 1-15,0-1 16,0-34-16,0-1 16,-18 0-16,0 1 15,18-19-15,-17-17 16,-1 18-16,1 0 16,-1-18-1,-17 17-15,35 1 16,-36-18-16,1 35 15,0-17-15,-1-1 16,-16 1-16,34-18 16</inkml:trace>
  <inkml:trace contextRef="#ctx0" brushRef="#br0" timeOffset="110458.65">12788 12330 0,'18'0'31,"17"0"-15,0 0-16,18 17 16,0 1-16,-17-18 15,16 35-15,-34-35 16,0 18 46,-18 35-46,0-18 0,0 36-16,0-19 15,-18 37-15,0-54 16,-34 35-16,34-34 16,0-19-16,1 19 15,-19-19-15,1 19 16,17-36-16,1 17 15,-1-17-15,0 18 16,1 0 31,-1-18-47,1 17 16,17 1 62,0 17-63,0-17 1,52 17 0,19-17-16,-36-18 15,-17 0-15,0 35 16,-1-35-16,19 0 15,-19 0 1,36 0 0,-35 0-1,-1 0-15,1 0 16,0 0 62,-18-18-78</inkml:trace>
  <inkml:trace contextRef="#ctx0" brushRef="#br0" timeOffset="111071.57">12841 12735 0,'71'0'32,"-36"18"-17,18-18-15,17 35 16,-52-35-1,0 0-15,-1 0 0,1 0 16,0 35-16,-1-35 16,1 0-16,0 0 15,-1 0 63</inkml:trace>
  <inkml:trace contextRef="#ctx0" brushRef="#br0" timeOffset="111656.85">13229 12224 0,'0'-18'32,"18"18"-32,35 0 15,0 0-15,0 0 16,-18 0-16,0 0 15,-17 18-15,-1-18 16</inkml:trace>
  <inkml:trace contextRef="#ctx0" brushRef="#br0" timeOffset="112241.06">13353 12224 0,'0'53'31,"0"0"-31,0-18 16,0-17-16,0 17 16,0-18-1,0 1-15,0 0 47,17-18-31,1 0-1,17 0-15,-17 0 16,17 0-16,-17 0 16,17 0-16,-17 0 15,-1 0-15,19 0 16,-19 35 0</inkml:trace>
  <inkml:trace contextRef="#ctx0" brushRef="#br0" timeOffset="112647.4">13952 12171 0,'0'35'31,"0"36"-31,0-54 16,0 1-16,0 17 15</inkml:trace>
  <inkml:trace contextRef="#ctx0" brushRef="#br0" timeOffset="113362.17">14182 12224 0,'17'0'15,"1"0"-15,0 0 16,-1 0-16,1 0 16,0 0 62,-18 35-63,0 18 1,0 18-16,0-36 16,0 0-16,0 18 15,0-18-15,-18-17 94,-17-18-78,17 0-16,-35 0 15,0 0-15,18 0 16,-36 0-16,36 0 16,17 0-16,1 0 46,-19 0-14,19 18-17</inkml:trace>
  <inkml:trace contextRef="#ctx0" brushRef="#br0" timeOffset="114130.29">14482 12823 0,'0'0'0,"17"0"15,1 0-15,17 0 16,-17 0 0,-1 0-16,1 0 15,0 0-15,-1 0 16,36 0-16,-18 0 16,-17 0-16,35 0 15,-35 0-15,-1 0 16,1 0-16,0 0 31</inkml:trace>
  <inkml:trace contextRef="#ctx0" brushRef="#br0" timeOffset="114673.3">14358 13282 0,'0'18'0,"18"-18"15,17 0-15,0 0 16,36 0-16,-18 0 15,-18 0 1,0 0-16,1 0 16,-19 0-16</inkml:trace>
  <inkml:trace contextRef="#ctx0" brushRef="#br0" timeOffset="117543.69">4233 5821 0,'0'17'47,"106"36"-47,0 0 15,17 18-15,1-18 16,17 0-16,-17-18 16,-1-17-16,-17-18 15,-53 0-15,-18 0 16,36 0-16,-36 0 15,-17 0-15,-1 0 16,36-18-16,18 0 16,-54-17-16,54 17 15,-18-34 1,-18 34-16,0 0 0,1-17 16,16 0-1,-34 17-15,17 18 16,-17-35-16,35 17 31,-35 0-15,-1 1-1,1-1-15,0 1 16,-1-1-16,1 0 16,-18 1-1,0-19 1,0 19-1,0-36-15,0 0 16,0 35 0,0-17-16,0 0 15,0 17-15,0 0 16,0 1 0,-18-1-16,1-17 15,-19 17 1,19 1-16,17-19 15,-18 19 1,18-19 31,-35 19-47,-1-19 16,19 1-1,-19 0 1,19 17-1,-18 1-15,-1-19 16,19 36-16,-19-17 16,19-1-16,-19 18 15,1-35-15,18 17 32,17 1-32,-18 17 31,0 0-16,-17-18-15,17 0 0,-17 18 16,17 0 0,1-17-16,-1 17 15,-17 0 1,0 0 0,17 0-1,0 0 1,1 0-16,-19 0 15,19 0-15,-1 0 16,0 0-16,1 0 16,-1 0-16,1 0 15,-19 0-15,19 0 16,-1 0 0,0 0-16,1 0 15,-1 0-15,0 0 16,-17 0-16,18 0 15,-19 17-15,1-17 16,17 36 0,1-19-1,-1-17-15,0 18 16,18-1 0,-17-17-1,17 18-15,-18 0 16,1-1-1,17 19 1,-18-36-16,0 35 16,1 0-1,-1-35-15,18 18 16,-18-1-16,18 1 16,0 0-16,-35-1 15,35 1-15,-35 17 31,35-17-15,-36 17 0,36-17-16,-17 0 15,-1-1 1,1 18 0,17-17 15,0 17-31,0-17 15,0 0-15,0 17 16,0 18-16,0-18 16,0-17-16,-18 17 15,18-17-15,-18 35 16,18-36 0,-17 1-16,17-1 15,-18 1-15,18 0 16,0-1-16,-18-17 125</inkml:trace>
  <inkml:trace contextRef="#ctx0" brushRef="#br0" timeOffset="120457.43">15434 12118 0,'35'-18'0,"1"18"16,34 0-16,-35 0 16,18-17-16,-17 17 15,-19 0-15,1 0 16</inkml:trace>
  <inkml:trace contextRef="#ctx0" brushRef="#br0" timeOffset="121928.9">15505 12083 0,'-18'0'16,"0"35"-16,18 53 16,0 53-16,0 18 15,-35-36-15,-18 54 16,18-18-1,0-1-15,-18 1 16,17 17-16,-34-34 16,70-1-16,-18 35 15,-17-88-15,35 18 16,0-53-16,0 0 16,0-18-16,0-17 15,0 0-15,0 34 16,0-16-16,0-1 15,0 36-15,-35-1 16,35-17-16,-18 0 16,0 17-16,18-34 15,-17-19-15,-19 36 16,36-35-16,-35 35 16,35 0-1,0 35-15,0-35 16,0 35-16,0 0 15,0-35-15,0-18 16,0-17-16,0 0 406,0-1-390,0 19 0,0-1-16,0 36 15,0-36-15,0 18 16,0-18-16,0 0 109,18-35-62,52 18-31,-17-18-16,0 35 15,0-35-15,0 0 16,-18 0-16,-17 0 31,0 0-15,-1 0-1,1 0-15,-1 0 16,1 0-16,0 0 16,17 0-1,-17-17 48,17-36-48</inkml:trace>
  <inkml:trace contextRef="#ctx0" brushRef="#br0" timeOffset="123162.57">16298 11994 0,'18'0'15,"53"-17"1,-19 17-16,-16 0 16,-1 0-16,0 0 15,1 0 1,-89 300 124,0-247-140,17-53 16,1 35-16,35-17 16,-17-18 62,17 17-63,0 1 1,17-18 0,-17 17-16,35-17 15,-17 18 1,0-18 0,35 18-16,-36-18 15,19 0-15,-1 0 16,0 0-16,0 0 15,-17 17-15,-18-34 79,0-19-64,-18-16-15,18 34 16</inkml:trace>
  <inkml:trace contextRef="#ctx0" brushRef="#br0" timeOffset="123801.16">16439 12188 0,'53'0'78,"-17"0"-78,-19 0 15,1 0 1,35 18-16,-18 0 16,53 17-16,-52-35 15,-1 35-15,-17-35 16,-36 0 78,0-17-79,1-1-15,-1 0 16,18 1-16,0-1 15</inkml:trace>
  <inkml:trace contextRef="#ctx0" brushRef="#br0" timeOffset="124233.13">16828 11836 0,'17'-18'31,"36"18"-15,-35 0-1</inkml:trace>
  <inkml:trace contextRef="#ctx0" brushRef="#br0" timeOffset="125074.48">16757 11836 0,'0'17'47,"0"1"-47,0 0 16,0 17-16,0 0 15,0-17-15,0-1 16,0 1 109,18-18-109,17 0-1,-17 0-15,17 0 16,-18 0-1,1 0 1,0 0 93,-18-18-93</inkml:trace>
  <inkml:trace contextRef="#ctx0" brushRef="#br0" timeOffset="125520.71">17004 11853 0,'18'0'0,"-18"18"31,0 17-31,0 1 16,0-1 0,0-18-1</inkml:trace>
  <inkml:trace contextRef="#ctx0" brushRef="#br0" timeOffset="126296.5">17233 11800 0,'18'0'78,"17"0"-62,0 0 0,-17 0-1,0 0-15,-1 0 141,-17 18-141,-17 53 16,-1-71-16,18 53 15,-18-36-15,1 36 16,-1-35 46,0-18-46,1 0 0,-36 35-1,35-35 1,1 0-16,-1 0 15,0 0-15,1 0 16,-1 0-16,0 0 16</inkml:trace>
  <inkml:trace contextRef="#ctx0" brushRef="#br0" timeOffset="127055.79">17639 11800 0,'-18'18'109,"1"0"-93,-1 17-16,0 0 16,-17-17-16,35 0 15,0 52 1,0-52-16,0-1 16,0 1-16,18 0 31,17-18-16,-17 0 1,-1 0 0,19-36 77</inkml:trace>
  <inkml:trace contextRef="#ctx0" brushRef="#br0" timeOffset="127496.43">17815 11836 0,'0'17'47,"0"72"-47,0-37 16,0-16-16,0 17 15,0-18-15,0-17 16</inkml:trace>
  <inkml:trace contextRef="#ctx0" brushRef="#br0" timeOffset="128044.19">18098 11836 0,'17'0'15,"-17"17"1,35 19-16,-35-19 0,36 36 16,-36-18-16,17 1 15,-17 17 1,0-36 0,0 1 30,-17-18-30,-1 35-16,-17-35 16,0 0-16,17 0 15,-17 0-15,17 0 47,0 0-47,1 0 16</inkml:trace>
  <inkml:trace contextRef="#ctx0" brushRef="#br0" timeOffset="129680.48">16316 13106 0,'18'-18'62,"17"18"-62,0 0 16,0 0-16,1 0 16,-1 0-1,-17 0 79,-18 18-94,0 35 16,0 35-16,-18-35 15,-17-18-15,-36 36 16,54-54-16,-19 18 16,1-17-16,0 0 15,17-1-15,-17 19 16,17-36 62,18 17-16,0 1-30,18-18-17,17 0-15,-17 18 16,-1-18-16,1 17 31,0-17-15,-1 0-1,1 0 95</inkml:trace>
  <inkml:trace contextRef="#ctx0" brushRef="#br0" timeOffset="130291.29">16210 13212 0,'18'0'16,"-1"0"-1,1 0-15,17 0 16,1 0-16,-1 0 16,0 0-1,0 17-15,1-17 0,-19 18 32,1-18-17,35 17-15,-35-17 16,-1 18-16,1-18 15,-1 0-15,1 0 16,0 0 78</inkml:trace>
  <inkml:trace contextRef="#ctx0" brushRef="#br0" timeOffset="130859.6">16704 13018 0,'18'0'47,"17"0"-32,18 0-15,-35 0 0,17 0 16,-18 0-16</inkml:trace>
  <inkml:trace contextRef="#ctx0" brushRef="#br0" timeOffset="131422.97">16686 13018 0,'-17'0'63,"17"17"-63,0 18 15,0-17-15,0 17 16,0-17-16,0 0 31,0-1-15,17-17-1,1 0 17,0 0 14,-1 0-30,1 0 62,0 0-62</inkml:trace>
  <inkml:trace contextRef="#ctx0" brushRef="#br0" timeOffset="131962.04">17022 13035 0,'17'0'16,"-17"18"0,0-1-1,0 19 1,0-19 15,0 1-15,0 0-1,0-1-15,0 1 16</inkml:trace>
  <inkml:trace contextRef="#ctx0" brushRef="#br0" timeOffset="132664.29">17198 12982 0,'0'0'0,"18"0"16,17 0-16,18 0 16,0 0-16,17 0 15,-34 0-15,-19 0 110,-17 18-110,0 17 15,0 0-15,-17 18 16,-1-17-1,18-19 1,-18-17 31,-17 18-31,17-18-1,-17 18-15,17-18 16,1 0-16,-19 0 15,19 0 1</inkml:trace>
  <inkml:trace contextRef="#ctx0" brushRef="#br0" timeOffset="133216.62">17639 13035 0,'-18'35'63,"18"-17"-63,-17 0 15,17 17-15,0 0 16,0 1-16,0-1 15,0-18 142</inkml:trace>
  <inkml:trace contextRef="#ctx0" brushRef="#br0" timeOffset="134137.03">17851 13018 0,'17'0'31,"1"0"-16,-1 0-15,1 0 16,17 0-16,-35 35 63,0 0-48,0-17 1,0-1-16,0 1 15,0 17-15,-35-35 16,-53 18-16,17 0 16,18-18-16,-35 17 15,53 1 1,70-18 109,36 0-125,-1 0 16,-17 0-16,-17 0 15,-1 0-15,-18 0 16</inkml:trace>
  <inkml:trace contextRef="#ctx0" brushRef="#br0" timeOffset="134600.2">18150 13053 0,'0'0'16,"18"70"-1,0-34-15,-1-1 0,-17-17 16,0-1 0,0 18-16,0-17 15,0 17 1,0-17 0,-17 0-16,17-1 15,-18-17 16,-35 0-15,18 18-16,0 0 16,-18-1-16,-53 18 15</inkml:trace>
  <inkml:trace contextRef="#ctx0" brushRef="#br0" timeOffset="135072.37">17092 14041 0,'18'0'31</inkml:trace>
  <inkml:trace contextRef="#ctx0" brushRef="#br0" timeOffset="135303.59">17127 14252 0,'-17'36'78</inkml:trace>
  <inkml:trace contextRef="#ctx0" brushRef="#br0" timeOffset="135490.53">17092 14693 0,'0'35'78</inkml:trace>
  <inkml:trace contextRef="#ctx0" brushRef="#br0" timeOffset="135654.79">17092 14817 0,'0'35'62,"-53"0"-62</inkml:trace>
  <inkml:trace contextRef="#ctx0" brushRef="#br0" timeOffset="135816.57">16933 15046 0</inkml:trace>
  <inkml:trace contextRef="#ctx0" brushRef="#br0" timeOffset="137352.25">15822 15346 0,'0'-18'47,"18"1"15,17 17-62,0 0 16,36 0-16,-18-18 15,0 18-15,-36 0 16,1 0 0,0 0-16,-18-18 31,17 18 0,1 0-31,0 0 94,-18 18-78,0 17-16,0 0 15,0 1-15,-18 34 16,0-70-16,-17 53 15,17-17-15,-35 16 16,18 1-16,0-17 16,-18-1-16,53-17 15,-35-18-15,35 17 16,-18-17-16,18 18 16,-18-1-1,18 1 16,-17 0-31,-1-1 16,0 1 15,-17 0 1,35-1-17,-17-17-15,17 18 110,0 0-95,17-18-15,18 0 16,-17 0-1,0 0 1,-1 0 0,19 0-16,-19 0 15,1 0-15,17 0 16,0 0 0,1 0-16,-19 0 15,1 0-15,0 0 16</inkml:trace>
  <inkml:trace contextRef="#ctx0" brushRef="#br0" timeOffset="138249.06">15787 15646 0,'17'0'78,"36"0"-78,0 0 16,-35 17-16,0-17 16,17 0-16,-18 18 31,1-18-16,0 0-15,-1 0 16,19 0-16,-19 0 16,1 18-16,0-18 15,17 0 17,0 0-17,0 17-15,1-17 16,-19 18-16,36-18 15,-53 18-15,-17-1 141,-1-17-141,0 0 16,1 0-1,-19 0 1</inkml:trace>
  <inkml:trace contextRef="#ctx0" brushRef="#br0" timeOffset="139341.43">16404 15152 0,'35'0'31,"-17"0"-31,0 0 15,17 0-15,-17-18 16,17 18 0,-17 0-1,-1 0 95</inkml:trace>
  <inkml:trace contextRef="#ctx0" brushRef="#br0" timeOffset="139898.22">16387 15187 0,'0'0'0,"-18"35"15,0 1 1,18-1 0,-35 0-16,35 0 15,0 1 1,0-19-16,18 1 78,-1-18-62,19 0-1,-19 0-15,18 0 16,-17 35-16,0-35 16,-1 0-1,1 0 1,-18-17 78,0-1-79</inkml:trace>
  <inkml:trace contextRef="#ctx0" brushRef="#br0" timeOffset="140312.06">16828 15152 0,'0'17'15,"0"36"1,-18 0-16,18-17 15,0-19-15,0 1 16,0-1 93</inkml:trace>
  <inkml:trace contextRef="#ctx0" brushRef="#br0" timeOffset="140977.09">16916 15205 0,'35'0'16,"0"0"0,1 0-1,-19 0 1,1 0 93,-18 17-109,0 54 16,0-18-16,0-18 16,0-17-16,0 35 15,0-36 95,-18-17-110,-17 0 15,0 0-15,-1 0 16,19 0-16</inkml:trace>
  <inkml:trace contextRef="#ctx0" brushRef="#br0" timeOffset="141559.18">17321 15293 0,'-17'18'62,"-1"17"-46,18 18-16,0-36 16,-18 19-16,18-19 15,0 1 1,0 0-1,18-18 48</inkml:trace>
  <inkml:trace contextRef="#ctx0" brushRef="#br0" timeOffset="142675.84">17445 15381 0,'0'35'62,"0"1"-62,0-1 16,35-53 109,-17 1-125,17-19 15,18-17-15,-53 18 16,18 35-16,-1 0 94,-17 35-79,0 1 1,0-1-16,0 18 16,0-35-16,-17 17 15,34-35 95,1-18-110,0 1 15,17 17 126,-35 17-141,0 1 15,0 0-15,-18 52 16,1-52 0,17-1-16,-18 19 15,18-72 79,0-34-78,35-36-1,0 71-15,1 17 16,-36 0-16,0 1 16</inkml:trace>
  <inkml:trace contextRef="#ctx0" brushRef="#br0" timeOffset="143433.56">17886 15258 0,'35'35'16,"-17"18"0,-1 0-1,-17-36-15,36 19 16,-36-19-16,0 1 16,0 0-16,0 17 15,0-17 1,0 17-1,-18-35 1,18 17 0,-18-17-1,1 0 17,-1 0-17</inkml:trace>
  <inkml:trace contextRef="#ctx0" brushRef="#br0" timeOffset="145753.06">18697 12330 0,'0'0'0,"0"-18"16,18 18-16,17 0 15,0 0-15,1 0 16,-1 0-16,0 0 15,36 18-15,-54-1 16,19 1 0,-36 17 109,17-35-110,-17 35-15,0 36 16,0-18-16,0 70 16,0 1-1,0 17-15,0 0 0,0 0 16,0 53-16,0-35 15,0 0-15,0-18 16,0-53 0,0 53-16,0-35 15,0 70-15,0-35 16,0 89-16,53-124 16,-53-71-16,18 0 15,-18-17-15,0-1 16,0 1-1,0 0 1,0-1-16,0 19 16,0-1-1,-18 0-15,18 18 16,0 18-16,0-18 16,0 17-16,-17-17 15,-1 18 1,18-18-16,0-1 0,-18-16 15,18-19-15,-35 1 16,35 0-16,0-1 16,0 1-16,0 35 15,0 0 1,0 0 0,-35 35-16,17-35 0,18 0 15,-17 0-15,-1-53 16,18 17-16,0 1 78,-18 0 125,1-18-109,-1 0-79,0 0 17,1 0-17,-1 0-15,-17 0 16,0 0 0,17 0-1,0 0 16,1 0-15,-1 0 0,0 0-1,-17 0 1,17 0 0,-35 0-1,18 0 1,-18 0-16,18 0 0,-53 0 15,53 0-15,17 0 16,0 0-16</inkml:trace>
  <inkml:trace contextRef="#ctx0" brushRef="#br0" timeOffset="150702.81">20585 12859 0,'-18'35'78,"0"-17"-78,-17 70 16,-18-53-16,0 71 15,18-35-15,0-1 16,35-35-16,-18 1 15,18-19-15,0-34 141</inkml:trace>
  <inkml:trace contextRef="#ctx0" brushRef="#br0" timeOffset="151512.51">20602 12912 0,'18'0'63,"17"0"-48,-17 35 1,17 53-16,-35-35 16,0 0-16,35-18 15,-35 18-15,18 0 16,-18-18-16,18 1 15,-18-19-15,0 1 16,17 0-16</inkml:trace>
  <inkml:trace contextRef="#ctx0" brushRef="#br0" timeOffset="152377.01">20585 13229 0,'0'-17'78,"35"17"-63,0 0 1,-17 0 0,-1 0-1,1 0 1,17 0 109,-17 0-109</inkml:trace>
  <inkml:trace contextRef="#ctx0" brushRef="#br0" timeOffset="153063.1">20973 12718 0,'70'0'31,"-35"0"-15,18 0-16,0 0 15,-17 0-15,-1 17 16,-17-17-16,-36 0 109</inkml:trace>
  <inkml:trace contextRef="#ctx0" brushRef="#br0" timeOffset="153760.91">21008 12735 0,'0'18'78,"0"17"-78,0-17 0,0 17 16,0-17 0,0-1-16,0 1 15,0 17 63,0-17-46,18 0-17,-1-18-15,18 0 16,-17 0-16,0 0 47</inkml:trace>
  <inkml:trace contextRef="#ctx0" brushRef="#br0" timeOffset="154431.78">21343 12682 0,'0'18'16,"18"0"0,-18-1-1,0 19-15,0-1 16,17 0-16,-17-17 16,0 35-16,0-18 15,0-17 1,0-1-1,0 1 1,18-18 93</inkml:trace>
  <inkml:trace contextRef="#ctx0" brushRef="#br0" timeOffset="155211.37">21555 12682 0,'17'-17'16,"1"17"-1,17 0 1,-17 0-16,0 0 16,17 0-1,-18 0 1,1 0-1,0 0 79,-18 17-78,0 160-1,0-160-15,0 1 16,0 35 0,0-35-16,-18-18 62,18 17-46,-18-17-1,-17 0-15,0 18 16,17-18-16,-17 18 16,17-18-16,-17 0 15,0 0-15,17 0 16,1 0 78</inkml:trace>
  <inkml:trace contextRef="#ctx0" brushRef="#br0" timeOffset="155784.44">21978 13035 0,'0'0'15,"18"0"-15,-1 0 16,1 0 0,17 0-1,1 0-15,-1 0 16,0 0-16,0 0 15</inkml:trace>
  <inkml:trace contextRef="#ctx0" brushRef="#br0" timeOffset="156561.28">21943 13159 0,'17'0'79,"1"0"-64,17 0-15,-17 0 16,17 17-16,-17 1 15,0-18 220,-36 0-110,0 0-110,-35 0-15</inkml:trace>
  <inkml:trace contextRef="#ctx0" brushRef="#br0" timeOffset="158295.37">4692 7461 0,'18'0'31,"17"0"-15,88 0-16,-17 0 15,18 36-15,52-19 16,71 18-1,-159-35-15,-35 18 16,18-18-16,-18 0 16,-36 0-16,36 0 15,-35 35-15,-36-35 94,-105 0-78,17 0-1,18 0-15,35 0 16,17 0-16,1 0 16</inkml:trace>
  <inkml:trace contextRef="#ctx0" brushRef="#br0" timeOffset="159288.13">22490 12171 0,'17'0'47,"1"0"-47,17 0 15,-17 0-15,-1 0 16,1 0-1,17 0 1,1 0-16,52 0 16,-71 0-1,19 0-15</inkml:trace>
  <inkml:trace contextRef="#ctx0" brushRef="#br0" timeOffset="160473.18">22631 12136 0,'0'17'0,"-18"54"15,18 35-15,0-18 16,-35 35-16,17 36 16,18-18-16,-53 0 15,18 18-15,-36 35 16,54 141-16,-36-123 15,0-36-15,18-17 16,-1 17-16,36-105 16,-35 52-16,35-34 15,0-19-15,0-35 16,-18-17-16,1 0 16,17-1-1,0 19-15,0 52 16,0 0-1,0-17-15,0 52 16,0-17-16,0-36 16,-35-17-1,35-35 157,-18-18-156,0 0-1,1 18 17,-1-18-32,18 17 15,0 1 32,0 17 31,35-35-78,1 18 16,-1-18-16,-18 35 16,1-35-16,17 0 15,-17 0 16,17 0-31,-17 0 16,0 0-16,-1 0 16,1 0-16,-1-18 140</inkml:trace>
  <inkml:trace contextRef="#ctx0" brushRef="#br0" timeOffset="162198">23495 11959 0,'-18'0'187,"-17"0"-140,17 0-31,-17 35-16,0 18 15,17 0 1,18-35-16,-17 17 16,17-17-16,0 17 15,0-17-15,-18 17 16,18-17-1,0 17 1,0-17 15,18-1-15,-1-17-16,1 0 16,0 0-16,-18 18 15,35-18 1,-18 0 15,1-18 0,-18-17-15,18 0-16,-1 35 16,1-36-16,0 19 15,-18-1 1,0 0-16,17-17 0,-17 18 15,0-19 48,0 19-32,0-1-15,18 36 171,0 17-187,-18 0 16,17 36-16,1-36 16,-1-17-16,-17-1 15,0 1-15,18 17 16,-18-17-16,35 17 15,-17-17 1,0-18 109</inkml:trace>
  <inkml:trace contextRef="#ctx0" brushRef="#br0" timeOffset="162671.73">23795 11765 0,'18'-17'46,"-1"17"-46,1 0 16,-1 0 0,1 0-16,0 0 15,-1 0 32,1 17-31</inkml:trace>
  <inkml:trace contextRef="#ctx0" brushRef="#br0" timeOffset="163162.04">23848 11765 0,'-18'18'31,"18"17"-16,-17 0-15,17-17 16,0 0-16,0 17 16,0-17-16,0-1 15,0 1 1,17-18 31,1 17-47,-1-17 15,1 0-15,17 0 16,-17 0-16,0 0 16,-1 0-1,1 0-15,0 0 47</inkml:trace>
  <inkml:trace contextRef="#ctx0" brushRef="#br0" timeOffset="163615.13">24201 11730 0,'0'18'63,"0"34"-63,0 1 15,0-17-15,0-1 16,0 0 0,35-35 77,-18-17-77</inkml:trace>
  <inkml:trace contextRef="#ctx0" brushRef="#br0" timeOffset="164281.22">24448 11712 0,'0'0'0,"17"0"0,1 0 31,-1 0 0,1 0 110,-18 36-125,0-19-16,0 18 15,0 1-15,0-1 16,-18 0-1,1-17-15,-1 17 16,1-35 0,-1 18-1,-17-1 32,17-17-31,0 0-1,1 0-15,-1 0 16</inkml:trace>
  <inkml:trace contextRef="#ctx0" brushRef="#br0" timeOffset="164984.31">24818 11748 0,'-18'0'63,"1"0"-63,-1 0 0,-17 0 16,17 0-1,0 17-15,1-17 0,17 35 16,0-17-1,0 17-15,0-17 16,0 17 0,0-17-1,0 17-15,0 0 32</inkml:trace>
  <inkml:trace contextRef="#ctx0" brushRef="#br0" timeOffset="165361.04">25065 11730 0,'0'0'0,"18"0"31,-1 0 47</inkml:trace>
  <inkml:trace contextRef="#ctx0" brushRef="#br0" timeOffset="165719.71">25100 11871 0,'0'0'0,"-35"35"16,35-17-16,0 0 15,-18-1-15,1 1 125</inkml:trace>
  <inkml:trace contextRef="#ctx0" brushRef="#br0" timeOffset="166223.87">25329 11730 0,'0'0'0,"18"0"32,-18 18-32,18 17 15,-18 0 1,0-17-16,0 17 15,0-17-15,0 17 16,0-17-16,0 17 16,0 0-16,0 0 15,-36-17 1,36 0-16,-35-1 0,18 36 16,-1-53-1,0 0 48,1 0-48</inkml:trace>
  <inkml:trace contextRef="#ctx0" brushRef="#br0" timeOffset="166929.63">23883 12700 0</inkml:trace>
  <inkml:trace contextRef="#ctx0" brushRef="#br0" timeOffset="167169">23865 13018 0</inkml:trace>
  <inkml:trace contextRef="#ctx0" brushRef="#br0" timeOffset="167353.64">23883 13635 0,'0'18'63,"0"52"-63,0-17 15</inkml:trace>
  <inkml:trace contextRef="#ctx0" brushRef="#br0" timeOffset="167544.84">23795 14041 0</inkml:trace>
  <inkml:trace contextRef="#ctx0" brushRef="#br0" timeOffset="167729.59">23901 14640 0</inkml:trace>
  <inkml:trace contextRef="#ctx0" brushRef="#br0" timeOffset="169474.64">23283 15222 0,'0'-17'78,"0"-1"-62,-17-17-16,-36 0 16,18-1-16,-1 36 15,1-35-15,17 35 16,-17-35-16,0 35 16,17 0-16,0-18 15,18 0 48,-17 18-48,-1 0-15,18 18 16,-17 0-16,-36 17 16,53 0-16,-36-17 15,19 17-15,17 0 16,0 1-16,0 17 15,0 0 1,0-36-16,0 1 16,0-1-16,0 1 15,0 0 1,17-1-16,-17 1 16,18 0-16,0-18 15,-1 17 1,1-17 15,0 0-15,17 0-1,-18 0 1,1 0 0,17 0-1,-35-35-15,36-18 16,-1-17-16,18-19 15,-18 54-15,-35-18 16,0 36 140,0 34 16,0 1-172,0-1 16,0 19-1,0-19 1,0 36-16,0-17 16,0-1-1,0-18 1,0 1 0,0 17 15,18 18-16,17-53-15,-17 36 16,17-54 140</inkml:trace>
  <inkml:trace contextRef="#ctx0" brushRef="#br0" timeOffset="170226.13">23495 14746 0,'35'0'109,"-17"0"-109,0 0 16,-1 0-1,18 0 32</inkml:trace>
  <inkml:trace contextRef="#ctx0" brushRef="#br0" timeOffset="171135.28">23548 14711 0,'-18'0'31,"18"17"-31,0 1 32,0 0-17,0-1 1,0 1-16,0 17 15,0-17-15,0 17 16,0-17 140,0 0-62,18-18-78,0 17-1,-1-17-15,18 0 32,-17 0 77,0 0-93,-1 0-16</inkml:trace>
  <inkml:trace contextRef="#ctx0" brushRef="#br0" timeOffset="171720.98">23901 14817 0,'-18'17'79,"18"1"-64,0 0-15,-35-1 16,35 1-1,0 0 1</inkml:trace>
  <inkml:trace contextRef="#ctx0" brushRef="#br0" timeOffset="172488.81">24042 14658 0,'17'0'16,"1"0"-1,17 0 142,-17 0-142,0 0 63,-18 35-62,0 0-16,0 1 16,0-1-16,0 0 15,0 1 1,-18-19-1,0-17 32,1 18-31,-1-18-16,0 0 16,-17 18-16,-18-1 15,36-17 1,-1 0-16,0 0 0,1 0 15</inkml:trace>
  <inkml:trace contextRef="#ctx0" brushRef="#br0" timeOffset="173075.48">24342 14676 0,'-18'0'31,"0"0"-15,1 0-16,-36 17 16,35 36-16,1-18 15,-1 18-15,18-17 16,0-1-16,0-17 15,0 34-15,0-34 16,0 0 62,53-18-62,-36 0-16,54 0 15,-53 0-15,-1 0 16</inkml:trace>
  <inkml:trace contextRef="#ctx0" brushRef="#br0" timeOffset="174090.33">24430 14728 0,'0'18'47,"0"17"-31,0-17-16,0 0 15,0-1-15,0 1 16,18-71 93,17 35-93,-18-35-16,1 36 16,0-1-16,-18 36 109,0 17-109,0 0 16,0 1-16,0-19 15,0 1 1,0 0-16,17-36 109,1 0-93,0 1-16,35-19 15,-18 19 1,-35 52 78,0 18-94,0 18 15,0-19-15,0-16 16,0-19-16,17-17 109,19-35-77,-1 0-32,-17 35 0</inkml:trace>
  <inkml:trace contextRef="#ctx0" brushRef="#br0" timeOffset="174576.21">24871 14693 0,'0'0'0,"17"0"47,-17 35-31,0-17-16,0 0 15,0 17-15,0-17 16,0-1-16,0 1 16,0 0-1,0 17-15,-17-17 16,-1-1-16,18 1 16,-17-18-16,-1 0 62,18-53-62</inkml:trace>
  <inkml:trace contextRef="#ctx0" brushRef="#br0" timeOffset="176032.62">25682 12330 0,'18'-18'31,"0"18"-15,34 0-16,-34 0 16,0 0-1,-1 0 1,1 0-16,-18 35 109,35 18-93,-35 18-16,0-1 15,0 71-15,0-35 16,0 71-16,0-19 16,0 36-16,0-35 15,0 229-15,0-211 16,0-1-16,0-17 16,0 17-16,0-105 15,0 52-15,0-52 16,0 17-1,0-18-15,0-17 0,0-17 16,0 17-16,0-1 16,-35 1-1,35 0-15,0-17 16,0-1-16,0 0 16,-18 0-16,1 1 15,17-19-15,0 1 16,-36 0-16,19-18 47,17 17-32,-18-17-15,1 0 16,-1 0 0,0 18-1,1-18-15,17 18 16,-18-18-1,0 0 17,-17 0-17,0 0 1,-18 0-16,-35 35 16,17-18-16,1-17 15,-1 0-15,18 0 16,18 0-1,17 0-15,1 0 16</inkml:trace>
  <inkml:trace contextRef="#ctx0" brushRef="#br0" timeOffset="46607.3">8237 16051 0</inkml:trace>
  <inkml:trace contextRef="#ctx0" brushRef="#br0" timeOffset="59232.17">13176 16757 0,'18'0'62,"17"0"-62,194 0 16,-158 0-1,-18 0-15,-18 0 16,1 0 0,-54 35 77,-17-17-93,-18 35 16,17-18-16,-52 36 16,-88 70-1,88-71 1,35-17-16,0-18 0,0 1 16,53-19-1,35 1 95,18 0-110,0-1 15,18 1-15,-1 17 16,-17-35-16,-18 18 15,1-18-15,-1 0 16,-18 18 15</inkml:trace>
  <inkml:trace contextRef="#ctx0" brushRef="#br0" timeOffset="59846.7">13123 17039 0,'36'0'47,"-19"18"-47,36-18 16,0 17-16,-18 1 15,-17-18 1,35 0 0,0 18-16,-36-18 15,36 0-15,0 17 16,-17 19-16,-19-36 16,19 0-16,-19 0 78</inkml:trace>
  <inkml:trace contextRef="#ctx0" brushRef="#br0" timeOffset="60385.05">13988 16704 0,'17'0'94,"1"0"-79</inkml:trace>
  <inkml:trace contextRef="#ctx0" brushRef="#br0" timeOffset="61088.28">13864 16686 0,'0'36'78,"0"17"-62,0-18-16,0-17 15,0-1-15,0 1 16,0 17 0,0-17-1,0-1 17,35-17-1,-17 0-16,70 0-15,-35 0 16,0 18-16,-18-18 16,1 18-16,-19-18 15,1 0 79</inkml:trace>
  <inkml:trace contextRef="#ctx0" brushRef="#br0" timeOffset="61952.54">14358 16686 0,'18'0'94,"-1"0"-63,1 0-15,-18 18-16,0 0 15,0-1 1,0 1-16,0 0 16,-18-1-1,18 1 16,-17-18 32,-1 0-47,0 18 15,18-1-16,0 1 1,0-1 31,18 1-31,17-18-1,18 0-15,-17 0 16,-1 0-16,18 0 15,0 0-15,-18 0 16,0 0-16</inkml:trace>
  <inkml:trace contextRef="#ctx0" brushRef="#br0" timeOffset="62563.06">14817 16722 0,'0'-18'46,"35"18"-46,-17 0 16,-1 0-16,19 0 16,-1 0-16,-18 0 15,-17 53 79,0 0-94,0 70 16,-17-17-16,-18 0 15,-1-53-15,36-18 16,-17 0-16,-19-35 109,1 0-109,0 0 16,-18 0-16,-18 0 16,18-17-16,18-1 31,35 1-31,-18-1 15</inkml:trace>
  <inkml:trace contextRef="#ctx0" brushRef="#br0" timeOffset="63487.61">13952 16739 0,'159'-53'78,"-124"53"-78,1 0 15,-19 0-15</inkml:trace>
  <inkml:trace contextRef="#ctx0" brushRef="#br0" timeOffset="64076.87">15328 17092 0,'18'0'31,"17"-18"-31,-17 18 16,17 0 0,-17 0-16,-1 0 15,1 0-15,0 0 16,-1 0 0,19 0 15</inkml:trace>
  <inkml:trace contextRef="#ctx0" brushRef="#br0" timeOffset="64441.28">15311 17321 0,'17'0'78,"1"0"-62,-1 0 31,1 0-32,70-53-15</inkml:trace>
  <inkml:trace contextRef="#ctx0" brushRef="#br0" timeOffset="68864.25">4463 9190 0,'17'0'156,"19"0"-140,-1 0 0,-18 0-1,1 0-15,17 0 16,-17 0 0,35 0-1,-18 0-15,1 0 16,-1 0-16,0 0 15,36 0-15,-18 0 16,-18 0-16,0 0 16,18 0-16,-18 0 15,1 0-15,34 0 16,-35 0 0,-17 0-16,0 0 0,35 0 15,-18 0 1,0-18-16,0 18 0,1 0 15,-19 0 1,19-17-16,-1 17 16,0-18-1,-17 18-15,17 0 16,0-18-16,1 1 16,-1-1-1,0 0 1,-17 1-1,-1-1-15,1 0 16,0-17-16,17 18 16,-17-19-16,17 19 15,-35-1-15,35-17 16,-35 17 0,36 0-16,-36-17 15,17 0 1,1 35-16,-18-18 15,0 1-15,17-1 16,1 18-16,-18-35 16,18 17-1,-18 0 1,17 1-16,-17-1 16,18-17-16,-18 0 15,18 17 1,-18 0-16,0 1 15,0-1 1,0-17-16,0 17 16,0 0-1,0 1-15,0-1 16,0-17 0,-36 17-16,36 1 15,0-1 16,-17 0-15,-1 1 0,18-1-1,0 0-15,-18 18 16,18-17-16,-17 17 16,17-35-1,-18 35 1,1-18-1,-1 18 17,0 0-32,1 0 15,17-18-15,-18 18 16,-17 0-16,17 0 16,0 0-1,-17 0-15,0 0 16,0 0-16,-1 0 15,-17-17-15,18-1 16,0 18-16,0 0 16,-1 0-16,19 0 15,-1 0-15,0 0 16,1 0-16,-1 0 16,0 0-16,1 0 31,-18 0-31,17 0 15,-35 0-15,18 0 16,-1 0 0,19 0-1,-19 0-15,19 0 16,-1 0 0,1 0-1,-1 0 1,0 0-1,1 35-15,-1-35 16,-17 0 0,17 36-16,0-36 15,-17 0-15,18 17 16,-1 1 0,0-18-1,1 0-15,-19 17 16,19 1-1,-1 0 1,0-18-16,18 17 16,-17-17-16,-1 36 15,1-19 1,-1 1-16,0 0 16,18 17-16,-17-35 15,-19 35 1,36-17-16,-35 35 15,35-36-15,-35 19 16,35-1 0,-36 0 15,36-17-31,0 35 16,0-18-16,0 0 15,0 1-15,0-19 16,0 18-16,0-17 15,0 17-15,0-17 16,0 0-16</inkml:trace>
  <inkml:trace contextRef="#ctx0" brushRef="#br0" timeOffset="71727.22">20549 16775 0,'-17'17'32,"-19"54"-17,-17 35-15,-52 35 16,34-18-16,-17 18 15,53-105 1,-36 34-16,36-35 16,17-17-16,-17 17 0,35 1 15,18-36 95,17-71-95</inkml:trace>
  <inkml:trace contextRef="#ctx0" brushRef="#br0" timeOffset="72287.89">20549 16880 0,'36'18'31,"-36"17"-31,0 71 16,0-18-16,0 36 15,0-18-15,0-18 16,0-18-16,0-17 16,0 0-16,0-17 15,0-1-15,0 0 16,0-17-1</inkml:trace>
  <inkml:trace contextRef="#ctx0" brushRef="#br0" timeOffset="72792.02">20302 17392 0,'53'0'62,"35"35"-46,-52-35-16,-1 0 15,36 0-15,-36 0 16</inkml:trace>
  <inkml:trace contextRef="#ctx0" brushRef="#br0" timeOffset="73322.23">20902 16828 0,'18'0'78,"140"0"31</inkml:trace>
  <inkml:trace contextRef="#ctx0" brushRef="#br0" timeOffset="73979.06">20796 16828 0,'-17'17'156,"17"1"-141,0 17-15,0 18 16,0-35-16,-18 35 16,0-36-16,1 18 15,17-17-15,0 0 78,17-18-62,1 0 0,17 17-16,18-17 0,-18 18 15,-17-18-15,0 0 125</inkml:trace>
  <inkml:trace contextRef="#ctx0" brushRef="#br0" timeOffset="74847.02">21343 16792 0,'18'0'141,"-18"36"-126,0 16-15,0-34 16,0 17-16,0 18 15,0-35 1,0 0 0,0-1-1,-18-17 1,0 0-16,1 0 16,17 18-1,-18-18 1,-17 0 15,17 17-15,36-17 62,0 0-78,17 0 15,0 0-15,0 0 16,1 0-16,-1 0 16,0 0-16,-17 0 15,-1 0-15,1 0 94</inkml:trace>
  <inkml:trace contextRef="#ctx0" brushRef="#br0" timeOffset="75448.47">21696 16739 0,'17'-17'31,"1"17"-15,0 0-1,17 0 1,0 0-16,1 0 16,-1 0-16,-17 17 93,-18 72-93,0 16 16,0 1-16,0-35 16,0-36-16,0-17 15,0 17-15,-18-35 94,-17 0-78,-1 18-1,36-1 1,-17-17-16,-1 0 16,-17 0-16,17 0 15</inkml:trace>
  <inkml:trace contextRef="#ctx0" brushRef="#br0" timeOffset="75929.73">22348 17163 0,'53'0'16,"-17"0"-1,17 0-15,-18 0 16,35 0-16,-52 0 16,0 0-16,17 0 15,-17 0 1,-1 0 0,-17 17 30</inkml:trace>
  <inkml:trace contextRef="#ctx0" brushRef="#br0" timeOffset="76320.38">22437 17480 0,'35'0'109,"-17"0"-93,-1 0-16,1 0 46,0 0-46</inkml:trace>
  <inkml:trace contextRef="#ctx0" brushRef="#br0" timeOffset="81117.95">4639 10654 0,'18'0'110,"-1"0"-95,54 0 1,-18 0-16,35 0 0,-17 0 16,-1 0-16,-35 0 15,1 0-15,17 0 16,-18 0 0,-18 0-1,36 0-15,-17 0 16,-1 0-1,0 0-15,-17 0 16,0 0 0,-1 0-1,1 0 48,-1 0-48,19 0 17,-19 0-32,1 0 15,0 0-15,-1 0 78,54 0-62,17 0-16,18 35 16,-53-35-16,0 0 15,0 18-15,-36-18 16,1 0 0,17 17-16</inkml:trace>
  <inkml:trace contextRef="#ctx0" brushRef="#br0" timeOffset="86527.05">11942 7038 0,'35'0'78,"-18"0"-62,19 0-16,-19 0 15,19 0-15,-19 0 16,1 0-1,0 0-15,34 0 16,-34 0-16,17 0 16,1 0-16,-19 0 15,19 0-15,-1 0 16,0 0 0,-17 0-1</inkml:trace>
  <inkml:trace contextRef="#ctx0" brushRef="#br0" timeOffset="87234.63">11924 7267 0,'18'0'47,"17"0"-32,0 0-15,0 0 16,1 0-16,-1 0 16,0 0-16,18 0 15,-18 0-15,1 0 16,-19 0-1,19 0 1,-1 0-16,18 0 16,-18 0-16,0 0 15,-17-17 95</inkml:trace>
  <inkml:trace contextRef="#ctx0" brushRef="#br0" timeOffset="88288.38">12277 6844 0,'0'18'62,"0"-1"-46,17 18-16,1-35 15,17 36-15,36 17 16,-18-18-16,-18 0 16,18 0-16,-35-17 15,17 0-15,-35-1 16,17-17-16,1 18 15,0 0 1,-1-18-16,1 0 109,-18 17-77,0 1-32,-35 17 15,35-17-15,-36 0 16,19-1-16,-18 18 16,-1-17-16,19 0 15,-36 17-15,35-35 16,18 18-16,-35-18 15,17 17 1</inkml:trace>
  <inkml:trace contextRef="#ctx0" brushRef="#br0" timeOffset="95639.38">8678 12524 0,'0'35'63,"0"18"-47,-17 17-1,17-34-15,-36 105 16,19-53-1,17 0-15,-18 36 0,18-54 16,0 54-16,0-54 16,0 18-16,0-35 15,0 18-15,0-18 16,-35-18-16,35 36 16,0-36-1,-18 18-15,1 0 0,17 17 16,0 1-16,0 35 15,0-53 1,0 17-16,-18-17 16,0 53-16,18-71 15,-17 71-15,17-53 16,0 0-16,-36 17 16,36-17-16,0 18 15,0-36-15,0 18 16,0-18-16,-17 1 15,17-1-15,-18 0 16,18-17-16,0 17 16,0-17-16</inkml:trace>
  <inkml:trace contextRef="#ctx0" brushRef="#br0" timeOffset="97367.4">8167 14923 0,'0'17'93,"17"18"-93,-17 1 16,0-19-16,0 1 16,36 17-16,-36 1 31,0-19 391,17-17-407,1 0-15,0 18 32,-18-1-32,17 1 15,-17 0 1,0-1 187,18-17-187,0 0-1,-1 0 63,1 0-78,17 0 16,-17 0-16,-1 0 16,19 0 15,17 0-31,-18-35 16,-35 17-1,35 1-15,18-18 16,-35 17-16,17 0 15,-35 1-15,53-1 16,-18 0-16,-17 1 16</inkml:trace>
  <inkml:trace contextRef="#ctx0" brushRef="#br0" timeOffset="108936.38">8378 11060 0,'-17'0'15,"17"17"1,0 1-16,0 17 16,0 0-16,0 1 15,0-19-15,0 19 16,0-19-1,0 1-15,0 0 0,0 17 16,0-18 15</inkml:trace>
  <inkml:trace contextRef="#ctx0" brushRef="#br0" timeOffset="109407.16">9013 11060 0,'18'0'0,"-18"53"16,0-18-16,0 0 16,0 0-16,0 1 15,0-1 1,0 0-16,0-17 15,0 17-15,0-17 16,0-1 0</inkml:trace>
  <inkml:trace contextRef="#ctx0" brushRef="#br0" timeOffset="109862.9">9878 11077 0,'0'53'15,"0"-18"-15,0 1 16,0-1-16,-35 0 16,35 1-16,0-19 15,0 1 1</inkml:trace>
  <inkml:trace contextRef="#ctx0" brushRef="#br0" timeOffset="110759.4">8096 11377 0,'0'0'0,"0"35"15,0 1-15,36-1 16,-36-17 15,17-1 47,18-17-47,-17-17 1,35-1-32,0 0 15,-35 18-15,17-17 16,-18-1 0,1 18-16,0 0 15,17-18 1</inkml:trace>
  <inkml:trace contextRef="#ctx0" brushRef="#br0" timeOffset="111519.32">8590 11377 0,'35'0'15,"1"35"-15,-19-17 16,1-18-1,0 18 1,-18-1-16,17 1 16,1 0-16,0 17 15,-1-35-15,1 35 16,-1-35-16,-17 18 16,18-18-16,0 0 46,-1 0-46,1 0 16,17 0-16,1 0 16,-19-18-16,1 0 15,-1 1-15,1-1 16,-18 1-16,0-19 16,35 19-16,-35-1 15,18 18 16</inkml:trace>
  <inkml:trace contextRef="#ctx0" brushRef="#br0" timeOffset="112230.42">9578 11501 0,'0'0'0,"35"17"0,-17 18 15,-1-17-15,1 0 16,0-1-16,-1 1 16,1 0-1,0-18 16,-1 0-31,1 0 16,0 0-16,17-18 16,-17 0-16,34-17 15,-16-18-15,-1 18 16,0 0-16,-17 35 16,17-36-16</inkml:trace>
  <inkml:trace contextRef="#ctx0" brushRef="#br0" timeOffset="119128.48">15117 12629 0,'0'18'79,"0"17"-64,0 36-15,0-1 16,0 1-16,0 0 15,0 34-15,-18-52 16,-17 18-16,17-18 16,0 0-16,-35 17 15,53-34-15,0-1 16,-35 53-16,18-35 31,-1-18-31,0 1 0,1 16 16,-1-34-16,18 17 15,-35-17 1,35 0-16,0-1 16,-18 1-16,-17 17 15,35-17 1,0-1-16,-18-17 16,0 18-16</inkml:trace>
  <inkml:trace contextRef="#ctx0" brushRef="#br0" timeOffset="120176.17">14623 13794 0,'0'17'94,"0"1"-94,17 17 16,-17 0-1,18-17 1,-18 0-16,18-18 16,17 0 327,-18 0-327,1 0-16,0 0 16,-1 0-16</inkml:trace>
  <inkml:trace contextRef="#ctx0" brushRef="#br0" timeOffset="128633.18">24112 16210 0,'53'0'47,"0"0"-47,-18 0 15,1 0-15,-19 0 16,19 0-16,34 0 16,-17 0-16,35 0 15,-35 0-15,0 0 16</inkml:trace>
  <inkml:trace contextRef="#ctx0" brushRef="#br0" timeOffset="129951.95">24324 16140 0,'0'0'0,"-35"0"15,17 17-15,18 36 16,0 18-16,0-18 16,0 17-1,-35 1-15,35-1 16,-18 18-16,18-35 16,-17 18-16,-1-18 15,18 35-15,0-35 16,0 18-16,0-36 15,-35 0-15,35 0 16,-18-17-16,18 17 16,0-17-16,0 0 15,0-1 1,0 18 0,0 1-1,0-19 1,-18 1-16,18 17 15,-17 1-15,17-1 16,0 0-16,0 0 16,-18 1-16,18 17 15,0-18-15,-18 0 16,18 0 0,0-17-1,0 17 16,0-17-15,0 0-16,0-1 78,0 19-62,0-19-1,0 18 1,0-17 140,18-18-140,0 0 0,-1 18-16,1-18 15,0 0 16,17 0-15,0 0 0,18 0-16,-18 0 15,-17 0-15,17 17 16,-17-17-16,17 0 16,-17 0-16,0 0 15,17 0-15,-18 0 16</inkml:trace>
  <inkml:trace contextRef="#ctx0" brushRef="#br0" timeOffset="132007.23">23266 16916 0,'0'17'94,"0"19"-78,0-1-16,0-17 15,0-1-15,0 1 16,0 17-1,35-35 48,0-18-47,1-17-16,34-35 15,-35 34-15,18-34 16,-35 35-16,-18-1 15,0 19-15,0-1 16,0-17 0,0 17 46,-18 18 1,1 0-48,-1 18-15,0 52 16,-17-17-16,35 18 16,-18 52-16,1-17 15,-1-35-15,18-36 16,-35 35-16,17-34 15,1-1-15,17-17 16,0-1-16,-18 19 16,-17-1-1,17-18 48,0-17 15,1 0-62</inkml:trace>
  <inkml:trace contextRef="#ctx0" brushRef="#br0" timeOffset="132815.19">23230 16263 0,'0'53'47,"0"-35"-31,-35 35-16,-53 35 15,70-53-15,-17 0 16,17-17-16,1 0 16,17 17-16</inkml:trace>
  <inkml:trace contextRef="#ctx0" brushRef="#br0" timeOffset="133217.94">23213 16422 0,'17'17'15,"-17"19"17,18-36-17,0 17 1,-1 19-16,1-36 78,0 35-62</inkml:trace>
  <inkml:trace contextRef="#ctx0" brushRef="#br0" timeOffset="133775.49">23742 17216 0,'18'0'31,"-1"0"-31,36 0 16,-35 0-16,17 17 15,-17-17-15,-1 18 16</inkml:trace>
  <inkml:trace contextRef="#ctx0" brushRef="#br0" timeOffset="134240.21">23724 17427 0,'0'18'31,"18"-18"-15,17 0-16,1 0 16,-19 0-16,1 0 15,-1 0 1</inkml:trace>
  <inkml:trace contextRef="#ctx0" brushRef="#br0" timeOffset="135448.87">25488 16193 0,'18'0'31,"-18"35"0,0-18-15,0 19 0,0-19-1,17-17 48,19 0-48,-1 0-15,36-35 16,-36 0-16,35-36 16,1 1-16,-36 52 15,-17-17-15,0 17 16,-18-17-1,-18 35 79,0 17-94,18 19 16,-17 34-16,-36 36 15,0 0-15,0 17 16,18-17-16,-1-53 16,19-18-1,-1 1-15,18-19 16,-18 1 0,1-18 30,-1 0-30,-17 0-16,0 0 16,17 0-16,0 0 15</inkml:trace>
  <inkml:trace contextRef="#ctx0" brushRef="#br0" timeOffset="135922.68">25982 16598 0,'18'18'47,"-18"35"-47,-18-18 16,18 0-16,0 1 15,-18-19 1,18 1 31,18-18-16,-18-18-31</inkml:trace>
  <inkml:trace contextRef="#ctx0" brushRef="#br0" timeOffset="136544.04">25788 15822 0,'-18'0'32,"1"0"-17,-36 0 1,35 18-16,18-1 15,-17 1-15,-1 0 16,0-18-16</inkml:trace>
  <inkml:trace contextRef="#ctx0" brushRef="#br0" timeOffset="136968.91">25841 15840 0,'18'0'0,"-36"0"0,71 35 15,-53-17-15,35 35 16,-17-36-16,17 18 16,-17 1-16,-1-36 15,1 0 17</inkml:trace>
  <inkml:trace contextRef="#ctx0" brushRef="#br0" timeOffset="137494.01">25594 16951 0</inkml:trace>
  <inkml:trace contextRef="#ctx0" brushRef="#br0" timeOffset="137734.53">25612 17074 0</inkml:trace>
  <inkml:trace contextRef="#ctx0" brushRef="#br0" timeOffset="138087.84">25612 17198 0</inkml:trace>
  <inkml:trace contextRef="#ctx0" brushRef="#br0" timeOffset="138327.74">25612 17321 0,'0'36'94,"0"-19"-94</inkml:trace>
  <inkml:trace contextRef="#ctx0" brushRef="#br0" timeOffset="139471.04">25312 17939 0,'17'-18'47,"1"18"-16,0 53-15,-18-18-16,0 1 0,0-19 15,0 1-15,17-18 16,-17 18-1,0-1 48,36-17-47,34-17-16,-35-19 15,18-17 1,-35 36-1,0-1-15,-18 0 16,0 1 62,-18 17-47,0 0 1,18 17-32,0 1 0,0 0 15,0 35-15,0 0 16,0 52-16,0-69 16,0 34-1,0-17-15,-17 35 16,-1-70-16,0 0 15,18 34-15,-35-34 16,35 0 0,-17-18 62,-19 0-47</inkml:trace>
  <inkml:trace contextRef="#ctx0" brushRef="#br0" timeOffset="140638.79">25770 18380 0,'0'17'78,"0"19"-62,0-1-16,0 0 15,0-17-15,0-1 16,0 19-16,53-89 140,-17 0-124,-36 35-16,17-17 16,1 35-16,0-35 15,-1 35 63,18 0-62,-35 17 0,18 19-16,0-19 15,-18 1 1,0 0-16,35-18 125,-17-36-125,-1 1 16,36 17-16,-53 1 15,18 17-15,-1 0 16,1-18 31,0 36-32,-1 35-15,1 35 16,0-53-16,-18 18 16,0 0-16,0-18 15,0-88 95,0-17-110</inkml:trace>
  <inkml:trace contextRef="#ctx0" brushRef="#br0" timeOffset="141304.77">25594 17515 0,'0'0'0,"-18"0"31,1 0-15,-1 36-1,18-19-15,-18 1 16,18 0-1,-17 17-15</inkml:trace>
  <inkml:trace contextRef="#ctx0" brushRef="#br0" timeOffset="141670.44">25629 17551 0,'18'0'16,"53"17"-16,-54 1 15,18 17 1,-17-17-16,35 0 15,-35-18-15,-1 0 110</inkml:trace>
  <inkml:trace contextRef="#ctx0" brushRef="#br0" timeOffset="143303.91">26758 16281 0,'0'-18'31,"53"18"-31,0 0 15,18 18-15,-1-1 16,1-17-16,-36 0 16,-35 18-16,18 35 125,-18 0-110,0 53-15,0 35 16,0-53-16,0 53 16,0-17-16,-18 52 15,-17-53-15,17 19 16,-35 16-16,53 19 15,-35-19-15,17-34 16,-17-18-16,35-89 16,0 1-16,-18 0 125,1-18 93,-1 0-202,0 0-16,1 0 16,-19 0-1,1 0 1,18 0 0,-1 0-1,0 0-15,1 0 31,-1 0-31,0 0 16,1 0 0,-1 0-16,0 0 0,-17 0 15,0 0 1,0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10-07T13:27:46.5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23089 6121 0,'18'17'78,"53"36"-62,-36-17-1,-18-36-15,-17 17 16,36 1-16,-36-1 15,35 1 1,-17 0-16,-1 17 16,19-17-16,-19 17 15,1-35-15,-1 0 16,1 0 0,0 0-16,17 0 15,0 0 1,1 0-1,-1 0-15,18-53 16,-36 0-16,1 0 16,0 18-16,-1 17 15,1-52-15,0 70 32,-18-18-32,17-17 15,-17 0 1,18 17-1,-18 0-15,18 1 16,-1-1 281,1 18-297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10-07T13:27:50.3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4357 2716 0,'35'0'47,"0"0"-31,1 0-16,-1 0 16,0 0-1,-17 0-15,-1 0 16,19 0-16,-19 18 15,19-18-15,-19 0 16,1 0-16,17 0 16,-17 18-16,0-18 15,-1 17-15,-17 19 78,0-1-78,0 18 16,0 0-16,0 0 16,0 17-16,-53-35 15,0 36-15,0-36 16,18-17-16,0 17 16,0 0-16,17-35 15,18 18-15,-35 0 16,35-1-1,-36 1-15,36 0 125,0-1-125,0 1 16,0 0 0,0-1-16,0 1 15,0 17 1,36-35 0,-19 0-1,36 18 1,18-18-16,35 0 15,-36 17-15,-35-17 16,1 0-16,-19 0 16,1 0-16</inkml:trace>
  <inkml:trace contextRef="#ctx0" brushRef="#br0" timeOffset="628.26">4463 3140 0,'35'0'63,"0"0"-47,0 0-16,-17 17 15,0-17-15,17 0 16,0 18-16,54-18 15,-37 35-15,1-17 16,0 17-16,-35-35 16,0 0-16,-1 0 15,1 0 17,-1 0 30,1 0-62</inkml:trace>
  <inkml:trace contextRef="#ctx0" brushRef="#br0" timeOffset="1279.62">5098 2575 0,'0'-17'31,"0"-1"-16,17 18 17,1 0-17,17 0 1,-17 0-16,-1 0 16</inkml:trace>
  <inkml:trace contextRef="#ctx0" brushRef="#br0" timeOffset="1975.55">5133 2575 0,'0'18'63,"0"35"-63,0-18 16,0 0-16,0 1 15,0-1-15,0-17 16,0-1-16,0 1 15,0 0-15,0-1 32,18-17 15,-1 0-32,1 0 1,-1 0-16,1 0 140</inkml:trace>
  <inkml:trace contextRef="#ctx0" brushRef="#br0" timeOffset="2439.69">5450 2487 0,'0'53'78,"0"-18"-78,0 1 16,0 16-16,0 1 15,0-35-15,0 17 16,0-17-1</inkml:trace>
  <inkml:trace contextRef="#ctx0" brushRef="#br0" timeOffset="3134.91">5715 2452 0,'0'-18'31,"18"18"-15,-1 0-1,1 0-15,0 0 16,17 0-16,-18 0 16,1 0-1,-18 53 79,-18 0-78,-34 53-16,-1-53 15,35-18-15,0 0 16,18-17 0,-17 0 62,-1-18-47,0 0 31,1 0-46,-1 0 0</inkml:trace>
  <inkml:trace contextRef="#ctx0" brushRef="#br0" timeOffset="3745.07">6262 2522 0,'0'-17'16,"-18"17"15,1 0-31,-1 0 16,0 0-1,-17 35-15,35 0 16,0-17 0,0 17-16,0 0 15,0 1-15,0-19 16,0 36-16,0-35 15,0 0 1,18-18 0,-1 0 77</inkml:trace>
  <inkml:trace contextRef="#ctx0" brushRef="#br0" timeOffset="4222.21">6456 2540 0,'0'18'16,"0"17"0,0 0-16,0-17 15,0-1-15,0 1 16,0 0-16,0-1 15,0 19 1,0-1-16,-35 0 16,35 1-1,0-1-15,0-53 63,0 1-48</inkml:trace>
  <inkml:trace contextRef="#ctx0" brushRef="#br0" timeOffset="5056.88">6703 2434 0,'17'-17'16,"19"17"-1,-36 17-15,0 18 16,17 18-16,-17-17 16,0-1-16,0-17 15,0 17-15,0 0 16,0 0-16,0 1 15,0-1-15,0-17 16,0 17 0,-17 0-16,-1-17 15,0-18 1</inkml:trace>
  <inkml:trace contextRef="#ctx0" brushRef="#br0" timeOffset="6183.54">7479 3104 0,'106'0'31,"-71"0"-31,71 0 16,-71 0-16,36 0 16,-36 0-1,-17 0-15,35 0 16,-53 18 78,-18 0-94</inkml:trace>
  <inkml:trace contextRef="#ctx0" brushRef="#br0" timeOffset="6680.65">7444 3545 0,'17'0'16,"1"0"0,35-17-1,-36 17-15,19-35 16,-19 35-16,1 0 31,0 0 16,-1 0 16</inkml:trace>
  <inkml:trace contextRef="#ctx0" brushRef="#br0" timeOffset="8520.71">8361 2875 0,'17'0'141,"1"0"-141,0 18 16,-1 17-1,19 36 1,-36-54 0,35 36-16,-35 18 15,18-18-15,-1-18 16,1 0-16,0-17 15,-18-1-15,17 1 16,1 0 0,17-18-1,0 0-15,54 35 16,-37-35-16,1 35 16,-35-35-16,0 0 15</inkml:trace>
  <inkml:trace contextRef="#ctx0" brushRef="#br0" timeOffset="9160.39">8819 2893 0,'0'0'0,"-17"0"15,-36 53 17,53 0-32,-35 0 0,17-36 15,0 36 1,-17 0-16,17-35 0,-17-1 16,18 19-16,-1-1 15,-17 18-15,-1 17 16,19-52-16,-36 17 15,35 1 1,-35 16 0,36-52-1,-1 18-15,0-18 16,1 0 15,-1 18-15,0-18 15</inkml:trace>
  <inkml:trace contextRef="#ctx0" brushRef="#br0" timeOffset="9839.26">8961 2840 0,'0'-18'16,"0"36"62,0 0-47,0 34-31,0-34 16,0 0-16,0-1 16,0 36-16,0-35 15,17 0-15,18 17 16,-17-18-1,17-17-15,-17 18 32,0-18 46</inkml:trace>
  <inkml:trace contextRef="#ctx0" brushRef="#br0" timeOffset="10247.7">9208 2752 0,'0'53'47,"0"-18"-47,0 18 16,0-18-16,0 0 15,0 1-15,0-19 16</inkml:trace>
  <inkml:trace contextRef="#ctx0" brushRef="#br0" timeOffset="11032.8">9543 2681 0,'0'35'47,"35"1"-32,-35-1-15,0 0 16,-18 18 0,18-18-16,-53 1 15,18-1-15,0-17 0,-18 17 16,-18-17-1,54-1-15,-19 1 0,1-18 16,53 0 250</inkml:trace>
  <inkml:trace contextRef="#ctx0" brushRef="#br0" timeOffset="12728.5">9931 3140 0,'0'53'47,"0"0"-31,0-1-1,0 1-15,0-17 16,0-19-16,0 36 16,0-17-16,0-19 15,0 1 48,35-36-63,-17 1 15,52-72 1,-52 54-16,35-18 16,-53 0-16,17 36 15,1-1-15,-18 0 16,0 54 62,0 34-78,0-17 16,0 0-1,0 0-15,0 0 0,0 0 16,0-36 0,0 1-16,35 17 15,-17-17 1,0-18 15,17 0-15,53-35-1,-53-18-15,106-71 16,-35 18-16,-35 1 16,-1-1-16,-17 18 15,-35 52-15,-18 1 16,0 17-16,0-17 15</inkml:trace>
  <inkml:trace contextRef="#ctx0" brushRef="#br0" timeOffset="13166.69">10918 2734 0,'0'-18'16,"36"18"-16,17 0 16,-18 0-16,18 0 15,-18 0-15,-17 0 16,17 0-16,-17 0 16,-1 0-16,1 0 15,-36 0 79</inkml:trace>
  <inkml:trace contextRef="#ctx0" brushRef="#br0" timeOffset="13808.07">10936 2734 0,'0'18'15,"0"-1"1,0 19-16,0-19 15,0 36-15,0-35 16,0-1-16,0 1 16,0 17-16,0-17 15,0 0 1,-18-1 0,18 1-16,0 0 62,53-18-46,18 0-1,-18 0-15,0 17 16,-36-17-16,19 18 16,-19-18-1,1 0 95,-18-18-110</inkml:trace>
  <inkml:trace contextRef="#ctx0" brushRef="#br0" timeOffset="14207.64">11307 2699 0,'0'17'16,"0"36"0,0 18-16,0-36 15,0 0-15,0 1 16,0-1-16,0-17 15,0-1-15,0 1 16,35-36 78</inkml:trace>
  <inkml:trace contextRef="#ctx0" brushRef="#br0" timeOffset="14880.46">11659 2769 0,'0'-17'16,"18"17"-1,0 0-15,-1-18 16,19 18-16,-19 0 15,1 0-15,-1 0 16,1 0 109,-18 18-109,0 35-1,0-18-15,0 18 16,0-18-16,-35 18 16,35-35-1,0-1-15,-18 1 16,1 0-16,-1-1 15,-17 1 17,17-18-1,0 0-15,1 0-16,-1 0 46,0 0-30</inkml:trace>
  <inkml:trace contextRef="#ctx0" brushRef="#br0" timeOffset="15344.7">12241 3351 0,'-17'0'15,"52"0"17,0 0-17,36 0-15,-1 0 16,1 0-1,-36 0-15,1 0 0,-1 0 16,0 0-16</inkml:trace>
  <inkml:trace contextRef="#ctx0" brushRef="#br0" timeOffset="15704.16">12453 3016 0,'-18'71'16,"18"-18"-16,-35 0 16,18 0-16,-1 35 15,18-53 1,-18 89-16,18-54 15,0-35-15,0-17 16,-17-18 47</inkml:trace>
  <inkml:trace contextRef="#ctx0" brushRef="#br0" timeOffset="16641.37">12982 2628 0,'0'0'0,"0"194"16,0-106-1,0 36-15,0-1 0,0-52 16,0-1-1,0 1-15,-17-18 16,17-18-16,0 1 16,0-19-1,-36 18-15,19-35 47,-19 0-16,36-17 63,36-36-94,-1 18 16,18-54-16,-18 54 15,18-35-15,-35 52 16,-1 0-16,19-17 31,-19 53 47,1-1-78,-18 1 16,18 17-16,-18 0 31,0-17-15,0 0-16,0-1 16,0 1-1,0 0 1,-18-18-16,-17 17 15,17-17-15,-17 0 16,-1 18 0,19-18-1,-1 0-15,1 18 16</inkml:trace>
  <inkml:trace contextRef="#ctx0" brushRef="#br0" timeOffset="17208.58">13353 2575 0,'17'-17'16,"1"17"-1,0 0-15,17 0 16,0 0-16,-17 0 15,-1 0-15,1 0 16,0 0-16,-1 0 16,1 0-16</inkml:trace>
  <inkml:trace contextRef="#ctx0" brushRef="#br0" timeOffset="17785.37">13441 2558 0,'0'0'0,"-18"17"31,18 19-15,0-1-16,0 0 16,0-17-16,0-1 15,0 19 1,18-19 31,-1-17-32,1 0 1,0 0 0,-1 0-16,1 0 15,0 0 1,-1 0 0,1 0-1,0 0 32,-1 0-31,1 0-1,0 0 1</inkml:trace>
  <inkml:trace contextRef="#ctx0" brushRef="#br0" timeOffset="18193.09">13723 2593 0,'0'18'62,"0"17"-62,0 0 16,0-17-16,0 17 16,0-17-16,0-1 15,0 19-15,0-19 16,18 1 78,-1-18-94,1 0 15</inkml:trace>
  <inkml:trace contextRef="#ctx0" brushRef="#br0" timeOffset="18870.02">13952 2575 0,'18'0'15,"0"0"-15,-1 0 16,1-17 0,0 17-1,17-18 1,-35 36 78,0 17-79,0 35-15,0-34 16,0-1-16,0-17 15,0-1-15,0 1 16,0 0 0,-18-1 62,1-17-63,-19 18 1,19-18 15,-1 18 32,0-18-32</inkml:trace>
  <inkml:trace contextRef="#ctx0" brushRef="#br0" timeOffset="20543.38">4392 4286 0,'18'-17'31,"-1"-1"-15,19 18-16,69 0 16,-34 0-16,17 0 15,-35 0 1,0 0-16,-18 0 15,-17 0-15,0 0 16,-1 0 0,-17 18 46,0 17-62,0 0 16,0 18-16,-17 0 15,-1 0-15,-35-18 16,18 0-16,0 1 16,-18-1-16,35-17 15,-35 70-15,35-70 16,-35 34-16,18 1 16,0-17-1,17-19 1,1 1-16,17 0 109,17-1-93,1-17-16,35 35 15,0-17-15,0-18 16,-18 0-16,18 0 16,-35 0-16,17 0 31,-18 0-31,1 0 16,0 0-16,17 18 15,-17-18 1,-1 0 62</inkml:trace>
  <inkml:trace contextRef="#ctx0" brushRef="#br0" timeOffset="21120.3">4516 4533 0,'17'0'78,"1"0"-62,-1 0-16,1 0 0,17 0 15,18 0 1,-17 18 0,17-1-16,-36-17 0,1 0 15,-1 18-15</inkml:trace>
  <inkml:trace contextRef="#ctx0" brushRef="#br0" timeOffset="22335.7">5221 4180 0,'18'0'47,"-1"0"-32,19 0 48,-1 0-63,-17 0 15,17 0 1,-17 0-16,-1 0 0</inkml:trace>
  <inkml:trace contextRef="#ctx0" brushRef="#br0" timeOffset="22976.9">5239 4145 0,'-18'0'31,"18"18"-31,0 17 16,-18-17-16,18-1 16,0 1-16,-17 0 15,17-1 1,0 1 78,17-18-94,19 18 15,-19-18-15,1 0 16,0 0-16,-1 17 15</inkml:trace>
  <inkml:trace contextRef="#ctx0" brushRef="#br0" timeOffset="23391.57">5574 4145 0,'0'35'31,"0"36"-15,0-18-16,0-18 15,0-17 1,18-18 93</inkml:trace>
  <inkml:trace contextRef="#ctx0" brushRef="#br0" timeOffset="24811.99">5803 4057 0,'18'0'125,"-1"0"-110,1 0-15,17 0 16,-17 0 0,17 18-1,-35 17 79,0 18-78,-35 17-16,17 1 15,18-1-15,-35-34 16,17-1-16,18-17 16,-17-18 77,-1 0-77,1 0-16,-19 0 16,19 0-16,-19 0 78,19 0-47</inkml:trace>
  <inkml:trace contextRef="#ctx0" brushRef="#br0" timeOffset="25552.98">6085 4075 0,'0'17'78,"0"1"-62,0 52-1,0-52 1,0 17-16,0-17 16,0 0-16,18 17 15,-18-17 1,18-1-16,17 18 15,0 1 1,-17-19 0,0 1-16</inkml:trace>
  <inkml:trace contextRef="#ctx0" brushRef="#br0" timeOffset="26510.84">6350 4180 0,'0'0'0,"0"-17"16,0-1 15,18 18-15,-1 0-16,1 0 16,0-17-16,-1 17 15,18 17 16,-17 18-15,0 1 0,17-1-1,-35 0 1,0-17 0,0 0-1,0-1-15,0 1 16,0-1 15,0 1-31,-18-18 16,1 0 15,-1 0 0,18 18 47,0-1-62,18-17 0,17 0-16,-17 0 15,-1 0-15,1 0 16,0 0-16,-1 0 15,19 0 17,-54-17 93</inkml:trace>
  <inkml:trace contextRef="#ctx0" brushRef="#br0" timeOffset="27433.27">6650 4075 0,'0'-18'47,"18"18"-32,17 0-15,35 0 16,-34 0-16,-1 0 16,-17 0-1,-1 0-15,1 0 282,-18 18-220,0 17-46,0 0-16,0-17 0,0 17 15,0-17-15,0 17 16,0-17-16,0 35 16,0-36-16,0 18 15,-18 1-15,18-19 16,-17 19-16,-19 17 15,36-36-15,-17 1 16,-19 35-16,19-36 16,-19 1 93,19 0-93</inkml:trace>
  <inkml:trace contextRef="#ctx0" brushRef="#br0" timeOffset="27971.36">7549 4798 0,'36'0'16,"-1"0"-1,0 0 1,1 0-16,-19 0 15,1 0-15,35 0 16,-36 0-16,54 0 16,-36 0-1,1 0-15,-19 0 0,1 0 16</inkml:trace>
  <inkml:trace contextRef="#ctx0" brushRef="#br0" timeOffset="28414.85">7426 5080 0,'53'0'31,"17"0"-15,-17 0-1,-35 0 1,17 0-16,-17 0 16,17 0-16,-17 0 15,-1 0-15,1 0 16,0 0-16,-1 0 31,1 0-15,17 0-1,-17 0-15,0 0 16,17 0-16</inkml:trace>
  <inkml:trace contextRef="#ctx0" brushRef="#br0" timeOffset="28977.42">8237 4851 0,'18'-18'125,"17"36"-125,-17 17 16,35 18-16,-36-18 15,1 36-15,35 17 16,-18-35 0,-35-36-16,0 1 0,0 0 15,18 17-15,17-35 110,-35-18-95,0-17-15,18 17 16,-18-34-1,0-1-15</inkml:trace>
  <inkml:trace contextRef="#ctx0" brushRef="#br0" timeOffset="29503.79">8555 4815 0,'0'-17'16,"-18"17"15,1 17-31,-19 19 16,36-1 0,-35 18-16,-18 35 15,35-53-15,-17 18 16,0-17-16,35-19 15,-18 1-15,-35 17 16,18-17-16,17-1 16</inkml:trace>
  <inkml:trace contextRef="#ctx0" brushRef="#br0" timeOffset="30176.44">8749 4745 0,'0'18'125,"0"-1"-109,0 18-16,0 1 16,0-1-1,0-17 1,0-1 0,0 1 30,18-18-14</inkml:trace>
  <inkml:trace contextRef="#ctx0" brushRef="#br0" timeOffset="31818.65">8819 4745 0,'0'18'281,"0"-1"-265,-35 1 93,35-1-93,-17-17 15,52-17 125,-18-1-156,19 1 31,-19-1-15,1 18 0,0-18 15,17 18 0,-17 0-15,-1 0-16,1 0 15,-1 0-15,1 0 16,0 18 31,-18 0-31,0-1-1,0 1 1,0-1-16,0 1 15,0 0-15,0-1 16,0 1-16,0 17 31,0-17-15,-36 0 0,19-1-1,-18-17-15,17 0 16,0 0-1,18 18 95,18-18-95,35 0 1,-18 0-16,0 0 16,1 0-16,17 0 15,-18 0-15,18 0 16,-18 0-16,-17 0 16,-1 0-16,1 0 15</inkml:trace>
  <inkml:trace contextRef="#ctx0" brushRef="#br0" timeOffset="32343.12">9331 4745 0,'18'0'16,"-1"0"-1,1 0 1,17 18-16,-35 17 16,0-18-16,35 19 15,-17-19-15,-18 36 16,18 0-16,-18-18 16,0-17-16,0 0 15,0 35-15,0-36 16,0 19-1,0-19 1,0 1 0,-18-18-1,0 0 32,1 0-31,-1 0-16</inkml:trace>
  <inkml:trace contextRef="#ctx0" brushRef="#br0" timeOffset="33384.56">9772 4974 0,'35'35'16,"-17"54"-16,17 52 16,-17-35-16,-18 52 15,35-52-15,-17-18 16,-1-35-16,-17-35 16,0 0-16,18-1 15,-18-34 32,18-1-31,17-88-1,18 18-15,-18-36 0,18 36 16,35-18 0,-35 36-16,-53 35 15,18-18-15,-1 53 16,-17-18-16,0 0 62,36 36-46,-36 88 0,0-18-16,0 36 15,0-72-15,35 37 16,-17-36-1,-18-36-15,17 18 0,-17-17 16,0 0 0,18-18-16,-18 35 15,18-35 17,17 0-32,35-35 15,54-159 1,-89 53-16,0 52 15,-35 36-15,18 36 16,-18-1-16,0-17 31,0 17 1,0 1-1,-18-1-16,18 0-15,-17 18 16,17-17 0</inkml:trace>
  <inkml:trace contextRef="#ctx0" brushRef="#br0" timeOffset="33759.96">10813 4710 0,'0'0'0,"17"0"0,19 0 16,16 0-16,-16 0 15,34 0-15,-34 0 16,17 0-16,-18 0 16,0 0-1,-17 0-15</inkml:trace>
  <inkml:trace contextRef="#ctx0" brushRef="#br0" timeOffset="34327.18">11042 4745 0,'-18'18'31,"18"17"-31,-17 0 16,17 18-16,0 18 16,-18-19-1,18-16-15,0-19 16,0 1-16,0 0 0,0-1 78,18-17-78,17 0 31,0 0-15,1 0-16,16 0 0,-16 0 15,-19 0-15,1 0 47,-18-17 0,0-19-31</inkml:trace>
  <inkml:trace contextRef="#ctx0" brushRef="#br0" timeOffset="34672.37">11448 4727 0,'0'36'16,"0"-19"-1,0 36-15,0-35 16,0 17 0,0 0-1,0-17-15,0 0 0,-18 17 94</inkml:trace>
  <inkml:trace contextRef="#ctx0" brushRef="#br0" timeOffset="35311.98">11606 4692 0,'53'0'141,"-35"35"-47,-18 1-94,0 34 15,0-35-15,0 1 16,0-19-16,0 1 16,0 0-16,0-1 93,-18-17-46,1 0-47,-1 0 16,18 18 0,0-1-16</inkml:trace>
  <inkml:trace contextRef="#ctx0" brushRef="#br0" timeOffset="35816.85">11853 5045 0,'18'0'32,"0"0"-32,-1 0 15,19 0-15,34 0 16,18 0-16,18 35 16,-18-35-16,18 18 15,-71-18-15,1 0 16</inkml:trace>
  <inkml:trace contextRef="#ctx0" brushRef="#br0" timeOffset="36172.08">12347 4727 0,'0'53'16,"0"53"0,-17 0-16,-19 17 15,36-35-15,-17 18 16,17-53-16,0 18 16,0-36-16,0-17 15,0-1 1,0-52 46,35-53-46,18 70-16</inkml:trace>
  <inkml:trace contextRef="#ctx0" brushRef="#br0" timeOffset="36951.68">12718 4798 0,'0'35'16,"0"177"0,0-89-16,0 18 15,0-35-15,0 18 16,0-19-16,35-16 16,-35-54-16,0 35 15,0-52-15,0 0 16,18-36 46,-18 0-46,35-52-16,0-1 16,0-17-16,1 53 15,-19-18-15,1 18 16,17-18-16,-17 53 15,0 0 32,-1 0-15,1 0-32,-1 0 15,1 17-15,-18 19 16,0-1-16,0-17 15,0-1-15,0 19 16,0-19 15,0 1-15,-35-18 0,0 0-1,-36 0-15,0 0 16,1 0-16,35 0 15,-1 0-15,-17 0 16,36 0 0,-1 0 31</inkml:trace>
  <inkml:trace contextRef="#ctx0" brushRef="#br0" timeOffset="37495.8">13035 4727 0,'18'0'16,"17"0"-16,0 0 15,1 0-15,17 18 16,-18-18 0,35 0-16,-34 0 15,-1 0-15</inkml:trace>
  <inkml:trace contextRef="#ctx0" brushRef="#br0" timeOffset="38072.08">13141 4780 0,'0'0'0,"0"35"0,0 36 15,0 0-15,0-19 16,-53 54-16,53-53 16,0-35-1,0 17-15,0-17 16,18-1 46,17-17-62,0 0 16,53 0 0,-52 0-1,17 0-15,-36 0 16</inkml:trace>
  <inkml:trace contextRef="#ctx0" brushRef="#br0" timeOffset="38443.1">13635 4710 0,'0'53'31,"0"-1"-15,0-16-16,0-19 15,0 1-15,0 17 16,0 1-1,0-19 17,0 1-32,0-1 15</inkml:trace>
  <inkml:trace contextRef="#ctx0" brushRef="#br0" timeOffset="39072.25">13864 4780 0,'18'-17'16,"-1"17"-16,-17-18 15,18 18-15,17 0 16,1 0-16,-1 0 16,0 0-16,-17 0 15,-1 0-15,19 0 16,-19 0 78,-17 53-94,0 17 15,0 89 1,0-88-16,0-36 0,0 0 15,0-17-15,-17-18 125,-1 35-125,0-35 16,-17 0 15,18 0 1,-1 0-17</inkml:trace>
  <inkml:trace contextRef="#ctx0" brushRef="#br0" timeOffset="39759.24">7373 6350 0</inkml:trace>
  <inkml:trace contextRef="#ctx0" brushRef="#br0" timeOffset="40039.8">7355 6473 0</inkml:trace>
  <inkml:trace contextRef="#ctx0" brushRef="#br0" timeOffset="40223.68">7355 6756 0,'0'53'62</inkml:trace>
  <inkml:trace contextRef="#ctx0" brushRef="#br0" timeOffset="40416.1">7355 7038 0</inkml:trace>
  <inkml:trace contextRef="#ctx0" brushRef="#br0" timeOffset="40656.87">7355 7144 0</inkml:trace>
  <inkml:trace contextRef="#ctx0" brushRef="#br0" timeOffset="43224.6">4233 8096 0,'18'0'15,"17"0"1,53 0-16,-17 0 15,35 0-15,-53 0 16,17 0 0,-34 0-16,-1 0 0,-17 0 15,-18 18 95,0 17-95,0-17-15,-18 52 16,0-52-16,-17 17 16,17 18-16,-17 0 15,0-35-15,17 35 16,-17 0-16,17-53 15,1 35-15,-1-17 32,18-1-17,-18 36-15,18-35 32,-17 17-32,17-17 46,-18-1-46,18 1 16,-18 0 0,18-1-1,0 1-15,-17-18 16,-1 17 0,18 1 62,18 0-78,17-18 31,18 35-31,35-35 16,-35 35-16,18-17 15,17 0-15,-35-18 16,-18 0-16,0 0 15,-17 17-15,-36-34 125</inkml:trace>
  <inkml:trace contextRef="#ctx0" brushRef="#br0" timeOffset="43936.36">4304 8484 0,'18'0'47,"17"0"-32,18 0-15,-36 0 16,36 0-16,-35 0 16,17 0-1,0 0-15,-17 18 16,70-18-16,-35 18 16,53 35-16,-53-36 15,0 18 1,-35-70 93</inkml:trace>
  <inkml:trace contextRef="#ctx0" brushRef="#br0" timeOffset="44510.98">4992 7955 0,'70'0'47,"-34"0"-31,-1 0-16,0 0 15,-17 0-15,-1 0 47,1 0-31,-36 0 78</inkml:trace>
  <inkml:trace contextRef="#ctx0" brushRef="#br0" timeOffset="45016.92">5098 7955 0,'-18'0'15,"0"0"1,-17 53-1,35-35-15,0 17 16,0 0-16,0-17 16,0 0-16,0-1 47,0 1-32,18-1 1,-1 1-1,1-18-15,0 18 16,-1-18-16,1 0 16</inkml:trace>
  <inkml:trace contextRef="#ctx0" brushRef="#br0" timeOffset="45568.18">5345 7973 0,'0'17'47,"0"19"-47,0-19 15,0 1-15,-18 0 16,18-1-16,0 1 16,0 17-16,0-17 15,0-1 1,0 19 62</inkml:trace>
  <inkml:trace contextRef="#ctx0" brushRef="#br0" timeOffset="46248.48">5539 7885 0,'0'0'0,"17"0"47,1 0-32,17 0-15,0 0 16,-17 17-16,0-17 16,-1 0-16,1 18 109,-18 17-93,0 0-1,0-17 1,0 0-16,0-1 16,0 1-1,-18-18 16,1 0-15,-1 0 0,0 0-16,-17 0 15,0 35-15,17-35 16,1 0-16,-1 0 16,0 0-16</inkml:trace>
  <inkml:trace contextRef="#ctx0" brushRef="#br0" timeOffset="46894.87">5927 7902 0,'-18'36'78,"0"-1"-78,18-18 15,0 19-15,0-1 16,0-17-16,0-1 16,0 1 15,18 0-15,0-18 77</inkml:trace>
  <inkml:trace contextRef="#ctx0" brushRef="#br0" timeOffset="47840.21">6121 7920 0,'0'18'31,"0"17"-31,0 35 16,0-17-16,0-17 16,0-19-1,0-52 79,17-36-94,1 36 16,0 0-1,17-53 1,0 70 0,-17 36 62,-18-1-63,0 71 1,0-70 0,0 0-16,0-1 62,17-17-15,19-17-31,-36-1-1,17 0 1,1 18-16,0-17 15,-1 17 48,1 0-47,-18 17-1,0 36 1,0-35-16,0 17 15,18-17 79,17-18-78</inkml:trace>
  <inkml:trace contextRef="#ctx0" brushRef="#br0" timeOffset="48281.88">6703 7832 0,'0'0'0,"0"17"16,17 19-1,1-19-15,-18 19 16,0-1-16,18 18 16,-18-18-16,0 18 15,0-18-15,0-17 16,0 17-16,0 0 16,-18-17-1,0-18 32,1 18-47,-1-18 16,1 0-16,-1 17 15</inkml:trace>
  <inkml:trace contextRef="#ctx0" brushRef="#br0" timeOffset="48737.05">7126 8431 0,'0'0'0,"88"0"0,-35 0 15,0 0-15,18 0 16,-36 0 0,0 0-16,1 0 15</inkml:trace>
  <inkml:trace contextRef="#ctx0" brushRef="#br0" timeOffset="49207.85">7073 8661 0,'18'0'78,"17"0"-78,0 0 16,1 0-16,-19 0 31,1 0-15,17 0-1,18 0-15,18 0 16,-18 0-16,0 0 16,-18 0-16,-18 0 15,1 0-15,-18-18 47,-18 18-47</inkml:trace>
  <inkml:trace contextRef="#ctx0" brushRef="#br0" timeOffset="49800.88">7761 8290 0,'18'-17'16,"-1"17"-1,1 35 1,-18-17-16,18 17 0,35 53 15,-18 36 1,-35 17-16,18-36 16,17 1-16,-35-53 15,53 0-15,-53-35 16,17-18-16,-17 17 47,18-17-16,17-17-15,-17-1-16,0 0 15,-1-34-15,1-1 16,-18 0-16,0-18 16</inkml:trace>
  <inkml:trace contextRef="#ctx0" brushRef="#br0" timeOffset="50423.74">8061 8343 0,'-18'18'47,"1"35"-47,-19 17 16,1 19-16,18-19 16,-36 1-16,17-18 15,1-1-15,17-34 16,-17 17-16,17-17 15,-17 0 1,18-1-16,-1-17 31,0 0-15,1 0-16,-1 18 16,0-18-1,1 0 1</inkml:trace>
  <inkml:trace contextRef="#ctx0" brushRef="#br0" timeOffset="51152.68">8537 8167 0,'-35'0'47,"35"17"-47,-35-17 16,-1 53-16,19-35 15,17 0 1,-18 17-16,18-17 15,-18 17-15,18 0 16,0-17-16,0-1 16,0 19-16,0-19 15,0 1-15,0 0 16,0-1 0</inkml:trace>
  <inkml:trace contextRef="#ctx0" brushRef="#br0" timeOffset="52200.7">8608 8220 0,'0'35'31,"0"0"-15,0 1-16,0-1 16,0 0-16,0-17 15,0-1 1,0-52 93,0-18-109,17 0 16,19 36-16,-19-19 15,1 36-15,0-17 16,-18-1 0,17 0-1,1 54 63,-18-1-62,0 18-16,0 0 16,0-36-16,0 36 15,0-35 1,18-36 78,17-17-79,-18 0 1,1 0-16,0-1 16,-1 19-16,-17-1 0,18 18 78,0 0-78,-1 0 15,19 18 1,-36 17 0,0-17-16,0-1 15,0 1-15,0-1 16,0 1-1,0 0-15,0-1 47,-18-17 0</inkml:trace>
  <inkml:trace contextRef="#ctx0" brushRef="#br0" timeOffset="52590.75">8996 8061 0,'0'0'0,"35"18"16,0 70-1,-17-35-15,-18-18 16,18-17-16,-18 17 16,0 53-1,0 18 1,0-88-16,0 35 15,0-36-15,0 18 16,-18-17 47,0-18-48</inkml:trace>
  <inkml:trace contextRef="#ctx0" brushRef="#br0" timeOffset="54071.75">9331 8378 0,'0'18'31,"35"123"-31,1-88 16,-36 71-16,35-1 15,-18-70-15,1 0 16,-18-18-16,18 0 16,-18-17-16,0 0 15,0-1-15,17-17 47,1 0-31,0-17-1,-18-89-15,35 35 16,-17-34-16,17 52 16,-18 0-16,-17 35 15,18-17-15,0 17 16,-18 1-1,0-1 1,0 0 0,17 18 15,19 0 0,-1 53-31,-35-18 16,0 18-16,18-17 15,-1 17-15,-17-1 16,18-16-16,-18-19 16,0 19-16,0-1 15,18-35 32,17 0-31,-18-18-1,19-52-15,17-36 16,-36 0-16,1 36 16,-18-36-16,0 53 15,0 17 1</inkml:trace>
  <inkml:trace contextRef="#ctx0" brushRef="#br0" timeOffset="54543.78">10195 8132 0,'36'0'31,"-1"0"-31,0 0 16,18 0-16,-18 0 15,1 0-15,-19 0 16,1 0-16</inkml:trace>
  <inkml:trace contextRef="#ctx0" brushRef="#br0" timeOffset="55206.58">10213 8132 0,'0'17'31,"0"18"-31,0 1 16,0 17-16,0-36 16,0 19-16,0 34 109,18-70-78,-1 0-31,18 0 16,18 0-16,-17 0 16,-19 18-1,1-18 110,0 0-125,17-36 16</inkml:trace>
  <inkml:trace contextRef="#ctx0" brushRef="#br0" timeOffset="55597.13">10654 8096 0,'0'18'31,"0"52"-15,0-34-16,0 34 15,0-34-15,0-1 16,0-18-16,0 19 15,0-19 1,35-52 78,-17 17-94</inkml:trace>
  <inkml:trace contextRef="#ctx0" brushRef="#br0" timeOffset="56319.5">10883 8079 0,'18'0'46,"-1"0"-30,1 0 0,17 0-1,-17 0 1,0 0 93,-18 35-93,0 35-16,0 1 16,0 0-16,0-19 15,0-16 1,-18-19-16,18 1 31,0 0-31,-18-1 47,1-17-31,-1 0-16,-17 0 15,0 0 1,17 0-1,18 18-15,-18-18 32,1 0 30</inkml:trace>
  <inkml:trace contextRef="#ctx0" brushRef="#br0" timeOffset="56855.75">10971 8625 0,'36'0'16,"34"0"-16,36 0 16,0 0-16,-18 0 15,36 0-15,-1 0 16,-70 0-16,35 0 15,-70 0-15,-1 0 16,-17-17 93,0-54-109</inkml:trace>
  <inkml:trace contextRef="#ctx0" brushRef="#br0" timeOffset="57183.01">11571 8132 0,'0'0'0,"0"17"0,0 36 16,0 35-16,-35 18 15,35-18-15,-18 18 16,-17 35-16,17-35 16,-17 123-16,-18-105 15,53-71-15,-53 53 16,53-89-1,0-52 32,0-53-31,0 0-16,0 17 16</inkml:trace>
  <inkml:trace contextRef="#ctx0" brushRef="#br0" timeOffset="58111.91">12083 8061 0,'17'35'16,"-17"53"-1,36 71 1,-36-18-16,0 36 0,0-1 16,0-70-16,0 0 15,0-18-15,0-70 16,0-1-16,17 1 47,1-18-16,-18-35-15,53-54-16,-53 36 15,53-52-15,0 34 0,-53-35 16,17 71 0,1 0-16,-18 17 15,18-17-15,-1 17 16,-17 1 15,18 17-15,-1 0-16,1 0 15,0 0 1,-1 0 0,19 35-16,-36 0 15,0 0 1,35 1-16,-35 17 15,0-1-15,0-34 16,0 17-16,0-17 16,0 0-16,0-1 15,0 1-15,-18 0 16,1-18 0,17 17-16,-18-17 15,-35 35-15,0-35 16,0 36-1,36-36 1,-36 0-16,35 0 16,-17 0-1</inkml:trace>
  <inkml:trace contextRef="#ctx0" brushRef="#br0" timeOffset="58703.77">12718 7973 0,'35'0'47,"53"17"-47,-53-17 15,-17 0-15,0 0 16,-1 0 78</inkml:trace>
  <inkml:trace contextRef="#ctx0" brushRef="#br0" timeOffset="59362.32">12682 8026 0,'0'17'16,"-17"19"-1,17-1 1,0 18-16,0-18 16,0-17-16,0 17 15,0-17 1,0-1 0,53-17 109,0 0-125,-36 18 15,18 0 1,1-1-16,-36-34 140,0-19-124</inkml:trace>
  <inkml:trace contextRef="#ctx0" brushRef="#br0" timeOffset="59759.3">12982 7973 0,'0'17'46,"0"72"-46,0-19 0,0-35 16,0 1-16,0-19 16,0 19-1</inkml:trace>
  <inkml:trace contextRef="#ctx0" brushRef="#br0" timeOffset="60728.21">13212 8043 0,'17'-17'47,"1"17"-32,-1 0 1,1 0-16,0 0 15,17 0 1,-35 17 78,0 36-79,0 35-15,0-17 16,0 70 0,0-70-1,0-54-15,-18 19 16,18-19-16,-17-17 109,-1 0-77,0 0-17,-17 0 1,18 0 15,-1 0-15</inkml:trace>
  <inkml:trace contextRef="#ctx0" brushRef="#br0" timeOffset="66944.7">7214 10795 0,'18'0'31,"17"0"-15,36 0-16,-36-18 16,18 18-16,-18 0 15,18 0-15,0 0 16,0 0-16,-18 0 15,-17 0 1</inkml:trace>
  <inkml:trace contextRef="#ctx0" brushRef="#br0" timeOffset="67766.55">7197 10760 0,'-36'35'31,"36"-17"-31,0 70 16,-53 53-16,-17 0 15,52 0-15,-35 36 16,18-36-16,17 35 16,-17-35-16,18 18 15,-19 0 1,-17-18-16,36-35 0,-36-18 16,18 18-1,17-18-15,18-71 16,-18 19-16,18-19 15,0 19-15,-17-19 16,17 19-16,0-1 16,0 0-16,-18 18 15,0-18-15,18 1 16,-35-1-16,35 0 16,0 0-16,0-17 15,-35 35-15,35-35 16,-18 17-1,18-17 17,-18-18 15,36 35-32,17-35-15,36 17 16,0 1-16,-19 0 15,-34-1 1,17-17-16,-17 0 16,17 0-1,-17 0 1,0 0 0,17 18 15,-35-89 31</inkml:trace>
  <inkml:trace contextRef="#ctx0" brushRef="#br0" timeOffset="69879.6">8237 2134 0,'0'18'16,"0"35"-16,0-18 16,-53 36-16,36-18 15,17 52-15,-35-16 16,35 16-16,-18-16 16,-17 69-16,17-52 15,-17 0-15,35-35 16,-18 17-16,18-18 15,0-17 1,-18 18-16,18-1 16,0 1-16,0-18 15,0 0-15,0 0 16,0 0-16,0-18 16,0 18-16,0-36 15,0 19-15,0-19 16,0 36-16,0 0 15,0 0-15,0 18 16,0-18-16,0-18 16,0 0-16,0 18 15,0 0-15,0 0 16,0-35-16,0 52 16,0-35-16,0 36 15,0-18-15,0 0 16,0 0-16,0 17 15,0 1-15,0-1 16,0-17 0,0 35-16,0-35 15,0 18-15,0 0 0,0-36 16,0 18 0,0 0-16,0 35 15,0-53-15,0 53 0,0-17 16,0 17-16,0-35 15,0 35 1,0 0-16,0-17 16,0-18-16,-17 35 15,17-35-15,0 0 16,-35 17-16,35-17 16,-18 0-16,0 35 15,1-35 1,-1 0-16,18 0 15,-18 0-15,-17-18 16,35 36 0,0-18-16,-35-18 0,35 18 15,0 18-15,-18-54 16,0 89 15,1-71-31,17 1 0,-18-1 16,18-17-16,-17 34 15,17-16-15,0 17 16,-18 0-16,0 17 16,18-17-16,0 18 15,-17-18-15,-1-1 16,18 1-16,-18 0 16,18-17-1,-17-1-15,17 0 16,-18 36-16,18-1 15,-35 142 1,35-142 0,-18-17-16,1-17 15,-1-1-15,18 0 16,-18 0 0,18 1-1,0-1-15,0-17 16,0-1-16,-17 1 15,17 0 32,0-1-47,0 1 16,0-1-16,0 19 16,0-1 15,0-17-16,17-1 1,-17 1-16,0 0 16,18-1 93,-18 1-93,-71-18 109</inkml:trace>
  <inkml:trace contextRef="#ctx0" brushRef="#br0" timeOffset="71616.53">9931 1817 0,'-36'70'31,"36"-17"-31,-17 71 16,-18-1-16,35 36 15,-18-36-15,18 19 16,0-19 0,0 71-16,0-35 15,0 176 1,0-247-16,18 53 16,17-35-16,-18-35 15,-17 17-15,36-35 16,-36-18-1,0 18-15,17 0 16,-17 35-16,0-35 16,36 0-16,-1 53 15,-35-71 1,0 0 0,0 1-16,0-19 0,35 71 15,-35-35 1,18 18-16,-18-18 15,17 17 1,-17 36-16,18 88 16,17-141-1,-35 0-15,0 0 16,0 0-16,0-18 0,0 0 16,0 54-1,0-19-15,0 36 16,0-53-16,0 35 15,0-53-15,0 54 16,0-54-16,0 71 16,0-53-1,0-18-15,-17 71 16,-19-53-16,36 17 16,0 1-16,-17 17 15,17-35-15,-18-18 16,-17 18-1,35-35-15,0-1 16,-18 19-16,1-19 16,17 36-16,-18 0 15,-17 0-15,-1 18 16,-52 87 0,35-87-1,53-53 1,-17-1-16,17 18 0,-18-17 15,-35 35-15,35-18 16,1 18-16,-18 0 16,-1 18-16,-17-1 15,36-17-15,-1 18 16,0-36 0,18-17-16,-35 17 0,35 18 15,0-18 1,0 18-16,0 18 15,-35-19-15,35 37 16,-18-1-16,18-35 16,-17-18-16,17 0 15,-36 71 1,36-71 0,0 1-1,0-1-15,0-17 16,-17-1-16,17 19 15,-18-19 1</inkml:trace>
  <inkml:trace contextRef="#ctx0" brushRef="#br0" timeOffset="72887.89">8202 10636 0,'18'71'125,"17"-1"-110,53 71-15,-35-17 16,71 35 0,-89-124-16,0 0 15,-17-35 1,-1 0 46,-17-17-46,-52-54 0,16-52-16</inkml:trace>
  <inkml:trace contextRef="#ctx0" brushRef="#br0" timeOffset="73408.87">8502 10636 0,'0'18'16,"-18"52"0,-17 1-16,17-18 15,-17 17 1,17-52-16,1 0 15,-1-1-15,1-17 16,-1 0-16,-17 0 16,17 0 62,0 0-78,1 0 15,-1 18 1,18 0-16</inkml:trace>
  <inkml:trace contextRef="#ctx0" brushRef="#br0" timeOffset="74025.2">8837 10478 0,'18'0'63,"-18"17"-48,0 18-15,0-17 16,0 17-16,0-17 15,-36 35-15,36-35 16,0 34 0,0-16-1,0-19-15,36-17 32,-36 18-17,17-18 63</inkml:trace>
  <inkml:trace contextRef="#ctx0" brushRef="#br0" timeOffset="74384.23">8978 10495 0,'0'18'16,"18"17"-16,-18 18 16,0-18-16,0 18 15,0-18 1,17-17 46,1-18-46,17-35 0,-17 0-16</inkml:trace>
  <inkml:trace contextRef="#ctx0" brushRef="#br0" timeOffset="74789.22">9349 10425 0,'0'17'31,"0"1"-31,17 70 16,-17-53-16,0 1 16,0-1-1,0-17-15,0-1 16,0 18 0,0-17-1,0 0 1,-35-18 15,-18 35-15,18-17-16,-18 17 15,-88 53-15,70-35 16</inkml:trace>
  <inkml:trace contextRef="#ctx0" brushRef="#br0" timeOffset="75377.88">8396 11712 0,'-18'0'78,"1"0"-78,-18 36 16</inkml:trace>
  <inkml:trace contextRef="#ctx0" brushRef="#br0" timeOffset="75615.73">8167 12241 0,'0'18'109</inkml:trace>
  <inkml:trace contextRef="#ctx0" brushRef="#br0" timeOffset="75799.45">8167 12524 0</inkml:trace>
  <inkml:trace contextRef="#ctx0" brushRef="#br0" timeOffset="76472.5">7796 13088 0,'-17'18'79,"17"70"-64,0-53-15,0 53 16,0-35-16,0-17 15,0 16-15,0-34 16,17 0-16,-17-1 16</inkml:trace>
  <inkml:trace contextRef="#ctx0" brushRef="#br0" timeOffset="77239.87">7938 13053 0,'-18'17'63,"0"19"-63,-17 17 15,17-18-15,-35 18 16,36-18-16,-1 0 16,0-17-16,1 0 15,17 17-15,-18-35 16,18 18-16,-17-18 62,-1 0-46,0 0 0,1 0-16,17 17 15,-18-17 17,-17 18-17,17-1-15,0-17 16,1 18-16,-1-18 15,1 0 48</inkml:trace>
  <inkml:trace contextRef="#ctx0" brushRef="#br0" timeOffset="77904.28">8202 13070 0,'-18'36'109,"18"-1"-109,0-17 16,0-1-16,0 19 16,0-1-1,0-18 1,0 1 0,18-18 62,0 0-63</inkml:trace>
  <inkml:trace contextRef="#ctx0" brushRef="#br0" timeOffset="79007.63">8326 13070 0,'0'36'31,"0"-19"-15,0 19-16,0-19 16,35-17 124,-35-53-140,0 0 16,35 36-16,-35-1 15,18-17-15,-1 17 16,-17 1 0,0-1-16,18 18 15,0 0 63,-18 35-62,0-17 0,0 0-16,0-1 15,0 1-15,0-1 16,17-17 109,1 0-109,0 0-16,-18-17 15,17-1 1,1 18-16,0 0 15,-1 0 79,-17 88-78,0-70-1,18 35-15,-1-53 16,-17 18 0,18-18 93,0 0-93,-1 0-16</inkml:trace>
  <inkml:trace contextRef="#ctx0" brushRef="#br0" timeOffset="79518.78">8837 12947 0,'18'0'31,"17"18"-31,-35-1 16,0 1-16,0 17 15,0 0-15,0-17 16,0 0-16,0 17 16,0-17-1,0-1 1,0 1 31,0 0-47,-18-18 15,1 0-15,-54 35 16,-17 0 0,70-35-1</inkml:trace>
  <inkml:trace contextRef="#ctx0" brushRef="#br0" timeOffset="81176.52">9596 11218 0,'35'-17'31,"-18"17"-31,19 0 16,-19 0 0,19 0-16,-19 0 15,1 0-15,0 0 16,-1 0 31,1 0-32,17-18-15,-17 18 16,-1 0 109,-17 35-109,0 18-16,0 53 15,0 0-15,0 53 16,0-71-16,-35 106 16,35-88-16,-17 17 15,-19-35-15,19 71 16,-19-88-16,36-18 15,-53 35-15,53-35 16,-17-18-16,17-17 16,-18 35-1,18-18-15,0 0 16,-18 0 0,18 1-1,-17-1-15,-1-35 31,18 18-15,-17 17-16,17-17 31,0-1-31,0 18 16,-18-17-16,0 17 16,1-35-1,17 36-15,-18-19 31,0-17 79,-17 0-48,35 18-46,-18-18 0,-17 18-16,0-18 15,-18 17 16,18-17-15,17 0 0,0 0-16,1 18 78</inkml:trace>
  <inkml:trace contextRef="#ctx0" brushRef="#br0" timeOffset="83296.87">10125 11448 0,'0'17'32,"17"19"-32,1-19 15,-18 54 1,35 17-16,-35 18 15,0-18-15,0-70 0,0 52 16,0-35 0,0 1-16,18-19 62,0-17-62,17 0 16,-18 0-16,36-35 15,0 0-15,36-71 16,-37 18-16,-16 17 16,-36-17-16,0 35 15,0 35-15,17 54 110,-17 34-110,0 54 15,0-36-15,0-35 16,18 53-16,0-89 16,-18 1-16,17-18 15,1 0 95,0 0-95,17-53-15,-18 18 16,1-71-16,0 18 15,35-53-15,0 70 16,-18 36-16,-35-18 16,0 35-16,35-17 15,-35 17 95</inkml:trace>
  <inkml:trace contextRef="#ctx0" brushRef="#br0" timeOffset="83791.5">11095 11218 0,'18'0'47,"17"0"-31,-18 0-16,19 0 15,-1 0-15,-17 0 16,17 0-16,0 0 16,0 18-1,-17-18 16,0 0 32</inkml:trace>
  <inkml:trace contextRef="#ctx0" brushRef="#br0" timeOffset="84544.48">11165 11183 0,'-17'0'47,"17"53"-31,-18-18-16,1 53 15,17-52-15,0 17 16,0-36-16,0 1 16,0 0-16,0-1 62,17-17-46,1 0-16,17 0 15,0 0 1,1 0 0,-19 0 109,1 0-110</inkml:trace>
  <inkml:trace contextRef="#ctx0" brushRef="#br0" timeOffset="85087.4">11553 11183 0,'-88'370'109</inkml:trace>
  <inkml:trace contextRef="#ctx0" brushRef="#br0" timeOffset="86055.77">11677 11183 0,'18'0'63,"-1"0"-63,19 0 15,-19 0 1,1 0-1,-1 0-15,1 0 16,0 0-16,-1 0 63,1 0-48,17 0 1,-17 0 78,-18 53-16,-18-18-78,1 18 15,-1-35-15,18-1 16,-18 19-16,18-19 16,-17-17-16,-1 53 15,18-35-15,-18-18 16,18 18 93,-17-18-93,-1 0-16,1 0 15,-1 0-15,0 0 16,1 0-16,-19 0 16,1 0-1,0 0 1,-18 0-16,0 0 16,-18 0-16</inkml:trace>
  <inkml:trace contextRef="#ctx0" brushRef="#br0" timeOffset="86776.9">12577 12065 0,'-18'0'15,"53"0"1,53 0-1,1 0 1,16 0-16,-16 0 16,-36 0-16,17-18 0,-35 18 15,1 0 1,-1 0-16,-35-17 109,0-1-109</inkml:trace>
  <inkml:trace contextRef="#ctx0" brushRef="#br0" timeOffset="87183.14">13018 11642 0,'-18'0'31,"0"35"-31,18 88 16,-17 1-16,-19 17 15,36-18-15,-17 19 16,-19-54-16,36-35 16,0-18-16</inkml:trace>
  <inkml:trace contextRef="#ctx0" brushRef="#br0" timeOffset="90039.57">14005 11395 0,'0'53'47,"0"-18"-32,0 0-15,0 53 0,0-17 16,0 52 0,0-34-16,0 34 0,0-17 15,0 0 1,0-53-16,0-18 15,0 18-15,0-71 157,0-17-126,18 17-31,17 1 16,-17-1-16,-1 0 15,1 1-15,0 17 16,17-18-16,-17 18 31,-1 0 0,1 0-15,0 0 0,-18 35-1,17-35-15,-17 18 16,0 0-16,0-1 15,0 1-15,0 0 16,0 17 15,0-17-15,-17-18 0,-1 17-1,0-17 1,1 0-16,-1 0 15,0 0-15,1 18 16,-36-18-16,35 0 16,1 0 140</inkml:trace>
  <inkml:trace contextRef="#ctx0" brushRef="#br0" timeOffset="90568.26">14340 11412 0,'0'-17'16,"53"17"0,18 0-16,-18 0 0,-18 0 15,0 0-15,1 0 16,-19 0-16,1 0 15</inkml:trace>
  <inkml:trace contextRef="#ctx0" brushRef="#br0" timeOffset="91475.19">14411 11395 0,'0'35'62,"0"0"-46,0-17-16,0 0 15,0 17-15,0 0 16,0-17 0,0-1-1,0 1 1,0 0 93,18 17-93,35-35-16,-1 0 16,1 0-16,-17 0 15,-1 0-15,0 0 16</inkml:trace>
  <inkml:trace contextRef="#ctx0" brushRef="#br0" timeOffset="91959.78">14940 11377 0,'0'18'32,"0"52"-32,0 1 15,18-36 1,-18-17-16,0-1 15</inkml:trace>
  <inkml:trace contextRef="#ctx0" brushRef="#br0" timeOffset="92719.23">15222 11359 0,'18'0'15,"0"0"1,17 0-16,-17 0 15,17 0-15,0 0 16,0 0-16,-17 0 16,0 0-16,-1 0 15,1 0 79,-18 36-78,0-1-16,0 18 15,0-18-15,0-17 16,0 17-16,0-17 16,0-1-16,0 19 15,-18-19 1,18 1-1,-17 0 1,-19-1 15,19 1 32,-1-18-48,0 0 1,1 0 15,-1 0 1,1 18-17</inkml:trace>
  <inkml:trace contextRef="#ctx0" brushRef="#br0" timeOffset="93640.6">6085 11853 0,'18'0'0,"17"0"16,124 0 0,-106 0-16,-18 0 15,1 0-15,-19 0 16,1 0-16</inkml:trace>
  <inkml:trace contextRef="#ctx0" brushRef="#br0" timeOffset="94297.33">6033 12100 0,'52'0'47,"1"0"-31,-17 0-16,-1 0 15,-17 0-15,-1 0 16,36 0-16,-35 0 16,-1 0-16</inkml:trace>
  <inkml:trace contextRef="#ctx0" brushRef="#br0" timeOffset="97352.03">3052 10548 0,'0'0'0,"88"0"15,0 0-15,0 0 16,-70 0-16,52 0 16,-52 0-1</inkml:trace>
  <inkml:trace contextRef="#ctx0" brushRef="#br0" timeOffset="98311.93">2963 10460 0,'-17'70'15,"17"36"-15,0 53 16,0 0-16,0 17 16,0-17-16,0 0 15,0 17-15,0-35 16,0 212-16,0-177 15,0 1-15,0-19 16,0-16-16,0-54 16,-18 18-16,18-89 15,-18 36-15,1-35 16,17-1-16,-18 36 16,18-35-16,-17 0 15,-1-1 1,0 1-1,18 0-15,0-1 16,0 18 0,0 18-1,0 0-15,0 35 0,0-35 16,0 0-16,0-35 16,0 0-16,0 17 15,-35 0-15,17-17 16,1 17-1,17-17-15,-18 17 16,18-17-16,0-1 16,0 1-16,0 0 109,88 17-93,-52-18-1,-19-17-15,54 18 16,-54-18-16,19 18 16,-1-18-16,0 17 15,-17-17 79,-18-53-78</inkml:trace>
  <inkml:trace contextRef="#ctx0" brushRef="#br0" timeOffset="99849.14">3722 10407 0,'0'-18'16,"17"18"-1,1 0-15,17 0 16,1 0-16,17 0 16,-36 0-1,18 0-15,1 0 16,-19 0-16,19 0 16,-1 0-1,-17 0-15,-1 0 16,1 0-1,0 0-15,-18 36 110,-36 17-110,36-36 15,-35 18-15,0-35 16,-1 36-16,19-36 16,-19 17-16,19 19 15,-18-19-15,17 1 16,-17 0 0,35-1-1,-18-17 32,0 18-31,1-1-1,17 1 95,35 17-95,0-17-15,1-18 16,-1 18-16,-18-18 16,1 0-16,0 0 15,-1 0 1,1 0 15</inkml:trace>
  <inkml:trace contextRef="#ctx0" brushRef="#br0" timeOffset="100502.97">3757 10548 0,'18'-18'31,"17"18"-15,-17 0 0,35 0-16,-36 0 15,1 18-15,-1 0 16,19-18-1,34 53 1,-34-36-16,-19-17 16,19 18-16,-19 0 15,-17-36 95</inkml:trace>
  <inkml:trace contextRef="#ctx0" brushRef="#br0" timeOffset="102135.78">4180 10072 0,'18'-18'46,"35"18"-30,0 18-16,17-18 16,-52 17-16,35 1 15,-18-18 1</inkml:trace>
  <inkml:trace contextRef="#ctx0" brushRef="#br0" timeOffset="102876.05">4233 10107 0,'-17'0'31,"17"35"-31,17 18 16,1-17-1,0-19-15,-18 1 16,0-1-16,17 1 16,-17 0-1,0 17 1,0-17-1,0-1 64,0 1-79,36-18 15,-1 0-15,18 0 16,-18 0-16,0 0 15,1 0-15,-1 0 16,-35-18 93,0-17-93,0-18-16</inkml:trace>
  <inkml:trace contextRef="#ctx0" brushRef="#br0" timeOffset="103355.43">4639 10037 0,'0'17'47,"0"18"-32,35 1-15,-35-1 16,0-17-16,0-1 16,0 1-1,0 0-15,0-1 16,0 1 31,18-18 93</inkml:trace>
  <inkml:trace contextRef="#ctx0" brushRef="#br0" timeOffset="104111.76">4939 10001 0,'18'0'47,"-1"0"-32,1 0-15,35 0 16,-18 0 0,0 0-16,36 0 15,-36 0-15,-17 0 16,-1 0-16,1 18 109,-18 17-109,0 0 16,-35 36-16,35-53 16,0-1-16,-18 19 15,0-36-15,18 17 16,0 1-16,-17-1 31,-1 1 0,1 0-15,-1-18-16,0 0 16,-17 0-1,17 0 1,1 0-1,-1 0-15,-17 0 16,17 0-16,-17 0 16,17 0-16</inkml:trace>
  <inkml:trace contextRef="#ctx0" brushRef="#br0" timeOffset="104977.68">5450 10160 0,'-35'0'31,"0"0"-16,0 0-15,17 0 0,0 18 16,-17 17 0,35-17 15,0 17-31,0 0 16,0-17-1,0-1 1,0 1-16,0 0 15,18-18-15,-18 17 16,0 19 0,17-19-16,1 1 15,-18 0-15,18-1 16</inkml:trace>
  <inkml:trace contextRef="#ctx0" brushRef="#br0" timeOffset="105376.19">5644 10125 0,'0'0'0,"0"53"0,0 0 15,0-18-15,-35 0 16,35-17-16,0-1 15,0 1 1,0 17 15,-35-17 16</inkml:trace>
  <inkml:trace contextRef="#ctx0" brushRef="#br0" timeOffset="105816.74">5962 10142 0,'18'0'31,"17"18"-15,-35 17 0,0 18-16,35 35 15,-35-17 1,0-53 0,0-1-16,0 19 15,0-19 1,0 1-16,-17-18 15,-1 35-15,0-35 16,1 0 0,-19 0-1,19 0 1,-1 0 0,-17 0-16,17 0 15</inkml:trace>
  <inkml:trace contextRef="#ctx0" brushRef="#br0" timeOffset="107774.65">6209 10037 0,'0'-18'0,"18"18"16,17 0 0,35 18-16,-17-1 0,35 18 15,-35-17-15,-17 0 16,-1-1 0,0-17-16,-35 36 125,0-19-125,0 36 15,-17 18-15,-1-36 16,-70 53-16,52 0 15,19-35-15,-18-17 16,-18 52-16,17-35 16,19-18-16,-1 18 15,-35 17-15,53-34 16,-53-1-16,36 18 16,-36 18-16,53-54 15,-18 18-15,0 18 16,1-35-16,17 0 15,-18-1-15,1 19 16,17-19-16,-18 18 16,18-17-1,0 0-15,0-1 16,-18 36-16,18-35 16,-17 17-16,17 0 15,-18-17-15,18 17 16,-18-17-16,18 17 15,0-17-15,-17 35 16,17-35-16,-18 17 16,0 0-16,18 0 15,0-17 1,0 0-16,0-1 16,-17 19-16,17-1 15,0 0 1,0 0-16,-18 18 15,18 0-15,0 0 16,-18 0-16,1-53 16,17 18-16,0-1 15,0 19-15,0-19 16,0 1-16,0 17 16,0-17-1,0 35 1,0-18-16,0 18 15,0-18 1,0 0-16,0 54 16,0-19-1,0-17-15,0 53 16,0-88 0,0 17-16,0-17 15,0 34 1,0 1-16,0-35 15,0 53-15,-35 34 16,-18 54 0,53-71-1,-36-35-15,36-35 16,-35 52 0,17-34-16,18-1 15,-17 0-15,-1 36 16,18-36-16,0 0 15,0-17-15,-35 17 16,35 1 0,-18-19 77,-17-17 17,0 0-95,17 0-15,-35 0 16,36 0 0,-19 0-16,19 0 15,-36 0 1,35 18-16,-17-18 16,-1 0-16,1 0 15</inkml:trace>
  <inkml:trace contextRef="#ctx0" brushRef="#br0" timeOffset="108312.19">4374 11448 0,'-17'0'94,"-36"0"-94,0 17 16,0 19-1</inkml:trace>
  <inkml:trace contextRef="#ctx0" brushRef="#br0" timeOffset="108518.98">4039 12012 0,'0'18'78,"0"17"-78,-53 53 15</inkml:trace>
  <inkml:trace contextRef="#ctx0" brushRef="#br0" timeOffset="108734.95">3933 12806 0</inkml:trace>
  <inkml:trace contextRef="#ctx0" brushRef="#br0" timeOffset="110944.66">3475 13476 0,'0'-18'63,"18"18"-63,17 0 16,53 0-16,-35 0 15,17 0-15,-34 0 16,-1 0-16,0 0 15,-35 18 95,-17 35-110,-36 53 15,53-53-15,-36 0 16,19 0-16,17-18 16,-18-17-1,18 17 17,0-18-17,0 1-15,-17 17 31,-1-17-15,-17 17 0,-1 1-16,19-19 15,17 1-15,-18 17 16,-17-17 93,35-1-93,-18-17 0,18 18-1,0 0 1,18 17-1,-1-35-15,19 18 16,-1 17 0,-17-35-16,-1 0 15,1 0 1,0 18 140</inkml:trace>
  <inkml:trace contextRef="#ctx0" brushRef="#br0" timeOffset="111643.4">3457 13917 0,'0'0'0,"18"0"79,17 0-64,0 0-15,1 0 16,-1 0-16,-17 0 15,17 0-15,-17 0 16,17 0 0,0 0-1,-17 0-15,35 18 16,-36-1 31,1-17 15</inkml:trace>
  <inkml:trace contextRef="#ctx0" brushRef="#br0" timeOffset="112263.63">3933 13335 0,'0'-18'16,"18"18"-1,17 0 1,1 0-16,-19 0 15,1 0-15,17 0 16,-17 0 0,0 0 31,17 0-32,-18 0 1</inkml:trace>
  <inkml:trace contextRef="#ctx0" brushRef="#br0" timeOffset="112935.71">4022 13335 0,'-18'18'16,"0"-18"0,18 17-16,-17 19 15,17 16-15,0 1 16,0 0-1,0 0-15,0-17 0,0-19 16,0 1-16,0-1 16,17-17 93,19 0-93,-1 0-16,18 18 15,17 17-15,-52-35 16,0 0-16,-1 0 16,-34 0 93,-1 0-93</inkml:trace>
  <inkml:trace contextRef="#ctx0" brushRef="#br0" timeOffset="113440.83">4233 13476 0,'0'18'32,"0"-1"-17,0 19-15,0-1 16,0-17-16,0 17 16,0-17-16,0-1 15</inkml:trace>
  <inkml:trace contextRef="#ctx0" brushRef="#br0" timeOffset="114168.19">4410 13317 0,'17'0'47,"1"0"-47,0 0 15,-1 0-15,19 0 16,-1 0 0,-18 0 109,-17 18-125,0 0 15,0 17-15,0 18 16,0-18-16,0-17 16,0 35-1,0-18 16,0-17-31,-17-18 16,-1 0 0,18 17-16,-17-17 15,-19 0 48,19 0-48,-1 0 1,0 0-16</inkml:trace>
  <inkml:trace contextRef="#ctx0" brushRef="#br0" timeOffset="114792.42">4798 13370 0,'-18'0'79,"18"18"-64,0 17-15,0 0 16,0 1-16,0-19 15,0 1 1,0 17 0,0-17-16,0 0 15,0 17-15,35-17 16,-17-18 0,0 17-16,-1-17 109</inkml:trace>
  <inkml:trace contextRef="#ctx0" brushRef="#br0" timeOffset="115776.71">4992 13406 0,'0'35'16,"0"0"0,0 0-16,0 1 31,0-54 63,35 0-79,-17-17-15,-1-18 16,19 18-16,-36 17 16,17 18 62,1 18-47,-18 0-15,0 34-16,0-16 15,0-19-15,0 1 16,35-18 93,-17 0-93,-1-35-16,1 17 15,0 18 110,-18 18-109,0 17 0,0-17-1</inkml:trace>
  <inkml:trace contextRef="#ctx0" brushRef="#br0" timeOffset="116544.17">5256 13300 0,'18'0'47,"0"0"-32,-18 35 17,0-17-17,0 17-15,0-17 16,0 17-16,0-18 16,0 1-16,0 0 15,0-1 1,-18 1-16,0 0 15,1-1 1,-1-17 15,0 0 1</inkml:trace>
  <inkml:trace contextRef="#ctx0" brushRef="#br0" timeOffset="146319">3369 15646 0,'53'0'31,"0"0"-31,0 0 16,-18 0-16,0 0 15,1 0 1,-19 0-16,1 0 16,0 0-16,-1 0 15,1 0 1,-1 0-16,-17 17 94,0 19-79,0-1-15,-17 0 16,-54 0-16,18 18 16,-52 18-16,52-36 15,-36 18 1,19 18-16,17-36 15,0 0-15,0-17 16,18 0-16,-18 17 16,18 0-1,17-17 1,0-1 15,18 1-15,0 0-16,18-18 15,17 35-15,36 53 16,-36-88-16,36 53 16,34-18-16,-16 36 15,-36-71-15,-18 17 16,-17-17-16,-1 0 156,-17-17-156</inkml:trace>
  <inkml:trace contextRef="#ctx0" brushRef="#br0" timeOffset="146912.13">3140 15981 0,'17'0'15,"36"0"1,71 17 0,-18 19-16,-53-19 15,-1 1-15,-16 0 16,-19-18-16,1 0 16,0 0-16,-1 17 15</inkml:trace>
  <inkml:trace contextRef="#ctx0" brushRef="#br0" timeOffset="147367.07">4039 15469 0,'0'-17'16,"71"17"0,-36 0-1,0 0-15,-17 0 16</inkml:trace>
  <inkml:trace contextRef="#ctx0" brushRef="#br0" timeOffset="148000.25">3969 15452 0,'0'17'16,"0"1"-16,0 35 16,0-18-16,0 18 15,0-18-15,0 1 16,0-19-1,0 1 64,17 0-64,19-18 16,-1 0-31,0 0 16,18 0 0,-35 0-16,-1 0 15,1 0 1,-18-18 62,0-17-78,0 17 16</inkml:trace>
  <inkml:trace contextRef="#ctx0" brushRef="#br0" timeOffset="148400.47">4445 15328 0,'0'18'16,"0"17"0,0 18-16,0 0 0,0-18 15,0 1 1,0-19-16,0 1 16</inkml:trace>
  <inkml:trace contextRef="#ctx0" brushRef="#br0" timeOffset="149015.81">4639 15328 0,'18'-17'0,"-1"17"16,1 0-16,17 0 16,1 0-1,-1 0-15,18 0 16,-18 0-16,-17 0 109,-18 35-109,0 18 16,0 17-16,0-34 16,0-19-16,0 19 15,0-19 1,0 1 31,-18-1-32,0-17-15,1 0 16,-19 0 0,-16 0-1,16 0-15</inkml:trace>
  <inkml:trace contextRef="#ctx0" brushRef="#br0" timeOffset="149535.19">5715 15893 0,'35'0'16,"89"0"0,-71 0-16,0 0 15,-18 0-15,-17 0 16,-1 0-1</inkml:trace>
  <inkml:trace contextRef="#ctx0" brushRef="#br0" timeOffset="149995.87">5697 16087 0,'36'0'31,"-1"0"-16,0 0 1,-17 0-16,-1 0 16,1-18 93</inkml:trace>
  <inkml:trace contextRef="#ctx0" brushRef="#br0" timeOffset="155002.91">6421 15699 0,'17'0'0,"36"70"16,18 1-16,-18-1 15,52 54-15,1 70 16,-53-106 0,-18-35-1,-17-18-15,-18 0 0,18 1 16,-1-36-16,1 35 16,-71-35 93</inkml:trace>
  <inkml:trace contextRef="#ctx0" brushRef="#br0" timeOffset="155520.12">6932 15840 0,'-18'0'31,"-17"0"-15,18 53 0,-107 123-1,71-123 1,-17 18-16,34-54 15,-34 18-15,17 18 16,35-35-16,-35 0 16,36-1-1</inkml:trace>
  <inkml:trace contextRef="#ctx0" brushRef="#br0" timeOffset="156966.72">7232 15893 0,'0'0'0,"0"17"32,0 36-32,0 53 15,0 35-15,0 0 16,0-53 0,0-35-16,0-35 15,0 35-15,0-35 16,18-18-1,17 0 17,18 0-32,0-36 15,-18 1-15,18-18 16,35-35-16,-53 53 16,-17 17-16,53-53 15,-36 1-15,-18-1 16,19 54-16,-36-36 15,17 35-15,1 18 16,-18-18-16,0 1 16,0-1-16,18 18 62,-1 35-62,-17 54 16,0-19-16,0 36 15,0-18 1,0 18-16,0-71 16,0 1-16,0-1 15,0 0-15,0-17 16,0-1-16,0 19 16,0-1-16,0-17 15,36-18 32,-1-18-47,18-53 16,-18 1-16,18 17 15,0-18-15,-18 1 16,-17 17-16,17-53 16,-35 36-16,0 17 15,0 0-15,0 35 16,0-17-16</inkml:trace>
  <inkml:trace contextRef="#ctx0" brushRef="#br0" timeOffset="157407.84">8414 15575 0,'17'0'16,"1"0"0,35 0-1,0 0-15,-35 0 16,17 0 0</inkml:trace>
  <inkml:trace contextRef="#ctx0" brushRef="#br0" timeOffset="158073.65">8414 15575 0,'-18'0'16,"18"18"-1,-18 17-15,18 0 16,-17 1-16,17-19 16,0 1-16,0 0 15,0-1-15,0 1 63,0 17-48,17-35 48,-17 18-63,36-18 16,-1 0-1,-17 0 79,-1 0-78,54-18-1</inkml:trace>
  <inkml:trace contextRef="#ctx0" brushRef="#br0" timeOffset="158454.84">8784 15610 0,'18'0'16,"-18"18"-16,0 0 16,0 17-1,0 0-15,0 1 16,0-19-16,0 1 15,17-18 95</inkml:trace>
  <inkml:trace contextRef="#ctx0" brushRef="#br0" timeOffset="159271.96">9031 15575 0,'18'-17'63,"-1"17"-47,1 0-1,0 0-15,-1 0 16,1 0-1,0 0 110,17 0-109,-17 0 0,-1 0 62,-17 17-78,0 18 15,0-17 1,0 0-16,0-1 16,0 1-16,0 0 15,0-1 1,-17 1 31,-1-18-16,0 0-15,-17 18-1,17-18-15,1 17 16,-1-17 46,0 0-46</inkml:trace>
  <inkml:trace contextRef="#ctx0" brushRef="#br0" timeOffset="159847.87">9913 16316 0,'53'0'78,"-18"0"-62,36 0-16,-36 0 16,36 0-16,-36 18 15,-17-18-15,34 0 16,-34 0-16</inkml:trace>
  <inkml:trace contextRef="#ctx0" brushRef="#br0" timeOffset="160174.84">10283 16087 0,'0'0'0,"-35"53"16,35-18 0,0 18-16,-17 35 15,17 0-15,-18-53 16,18 1-16,0-1 16,-18 0-16,18-17 15,0 0 1,0-1 46,-17-34-46,17-72-16,0-16 16</inkml:trace>
  <inkml:trace contextRef="#ctx0" brushRef="#br0" timeOffset="160969.34">10442 15646 0,'18'0'0,"-18"70"15,0 248 1,0-195 0,0-52-16,0-1 15,0 19 1,0-54-16,0-18 16,0-87 77,70-54-77,-52 72-16,17-1 16,-17 53-16,17-36 15,-17 1-15,17 35 31,0 0 32,1 18-47,-19 17-16,19 36 15,-36-36-15,17 0 16,-17 0-1,0-17 1,0 0-16,0-1 16,0 1-1,-17 17-15,-36-35 16,17 0 0,1 0-16,18 0 15,-36 0-15,17 0 16,1 0-1,17-17 79,18-36-78,0-18-1</inkml:trace>
  <inkml:trace contextRef="#ctx0" brushRef="#br0" timeOffset="162367.87">10866 15363 0,'17'0'16,"1"0"-16,-1 0 15,19 0 1,-19 0 0,1 0-16,0 0 15,-1 0 1,1 0 31,17 0-47,1 0 15,-19 0-15,18 0 16,1 0-16,-54 0 94,-17 0-94,-18 0 15,18 0-15,17 0 16,-17 0 0,17 0 46,0 0-31,1 0-15,17 18 93,0 17-93,-18 1-16,18 17 16,0-18-16,-18 0 15,18 0-15,0-17 16,0 0 46,18-18 142,0 0-204,35 0 15,-36 0 1</inkml:trace>
  <inkml:trace contextRef="#ctx0" brushRef="#br0" timeOffset="162926.41">11307 15469 0,'17'0'16,"-17"18"-1,0 17-15,0 1 16,0 16-16,0-34 16,0 0-1,18-18 95</inkml:trace>
  <inkml:trace contextRef="#ctx0" brushRef="#br0" timeOffset="163672.87">11518 15399 0,'18'0'62,"-1"-18"-62,1 18 16,17 0-1,1 0-15,-1 0 16,-17 0 93,-18 35-109,0 18 16,0 36-16,0-54 16,0 0-16,0 0 15,-18-17 79,0 0-63,1-18-31,-1 0 16,0 0-16,-17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10-08T03:09:41.7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10689 2822 0,'18'0'47,"17"0"-31,-17 0 31,-1 0-47,19 0 15,-19 0 1,19 0-16</inkml:trace>
  <inkml:trace contextRef="#ctx0" brushRef="#br0" timeOffset="819.39">10689 2822 0,'-17'0'62,"17"18"-46,0 0-1,0-1 1,0 18 0,0 1-16,0-19 15,0 1 1,0 0 0,0 17 15,0-17 0,0-1-15,0 1-16,17-1 62,1 1-46,-1-18-16,36 0 0,-17 0 15,-19 0 1,1 0-16,-18 18 125,18-18-109,-1 0-1</inkml:trace>
  <inkml:trace contextRef="#ctx0" brushRef="#br0" timeOffset="1280.3">11024 2840 0,'18'0'16,"-18"18"-1,0 17-15,18 35 16,-18-34-16,17 17 15,1-18-15,-18 0 16</inkml:trace>
  <inkml:trace contextRef="#ctx0" brushRef="#br0" timeOffset="2170.35">11412 2716 0,'36'-17'141,"17"17"-125,35 0-16,-18 0 15,-17 0-15,-17 0 16,-1 0-16,-70 17 125,35 1-109,-18 0-16,0 17 15,1 18-15,17-35 16,-18 17-1,18 18-15,0 0 16,-35 17-16,35-35 0,0 1 16,0-1-1,0-17-15,0-1 0,-18-17 110,0 0-95,-35 0-15,18 0 16,18 0-16,-1 0 16,0 0 30</inkml:trace>
  <inkml:trace contextRef="#ctx0" brushRef="#br0" timeOffset="2770.34">13106 2593 0,'17'0'31,"19"0"-15,-1 0 0,-17 0-1,-1 0 1,1 0 0,-1 0-16</inkml:trace>
  <inkml:trace contextRef="#ctx0" brushRef="#br0" timeOffset="3350.14">13018 2593 0,'0'0'0,"0"18"16,0 17-16,0 18 15,0 0-15,0 53 16,0-71-16,0 35 16,0-34-16,0-1 0,0-17 78,17-18-78,18 0 15,18 0-15,18 0 0,17 0 16,-17 0 0,-18 0-16,17 0 0,-17 0 15,-35 0 16,-1-18 48</inkml:trace>
  <inkml:trace contextRef="#ctx0" brushRef="#br0" timeOffset="4270.09">13476 2663 0,'0'-17'31,"18"17"-31,17-18 16,0 18-1,18 0-15,-35 0 16,0 0-16,-1 0 16,18 0-16,-17 0 15,0 0-15,-1 18 0,1-1 31,-18 1-15,0 0 0,0-1-1,-18 1-15,-17 17 0,17-35 16,1 18 0,-18 0-16,17-18 62,0 17-46,1-17-16,-1 0 125,18 53-94,18-53-31,-1 0 16,1 0-16,17 0 0,-17 0 15,-1 0 1,36 0-16,-35 0 15,17 0-15,1 0 16,-19 0 93</inkml:trace>
  <inkml:trace contextRef="#ctx0" brushRef="#br0" timeOffset="5010.21">13988 2593 0,'53'0'31,"-18"0"-16,0 0-15,-17 0 32,-1 0-32,1 0 140,0 0-124,-18 18 0,0 17-16,0 0 15,0 0-15,-18 1 0,-35 17 16,53-36-1,-18 19 1,1-19-16,-1 1 94,1-18-63,-1 17-15,-17-17-1,17 0 1,0 0 0</inkml:trace>
  <inkml:trace contextRef="#ctx0" brushRef="#br0" timeOffset="5760.31">15540 2699 0,'35'0'16,"-17"0"-1,35 0 1,-18 0-16,-17 0 15,-1 0 1,1 0-16,0 0 31,-1 0-15,1 0 0,-1 0-16,36 0 15,0 0-15,0 0 0,-18 0 16</inkml:trace>
  <inkml:trace contextRef="#ctx0" brushRef="#br0" timeOffset="6494.1">15681 2716 0,'0'18'32,"0"17"-17,0 18-15,0-17 0,0-1 16,0-18 0,0 36-16,0-35 15,0 35 16,0-35 1,0-1-32,18-17 31,17 0-31,0 0 16,36 35-16,-54-35 0,1 18 15,0-18 1,-1 0-16</inkml:trace>
  <inkml:trace contextRef="#ctx0" brushRef="#br0" timeOffset="7470.38">16157 2734 0,'36'0'78,"-1"18"-47,-35-1-31,17-17 16,-17 36 0,0-19-1,0 36 17,-35-53-17,0 0-15,0 0 0,-18 18 16,53-1-1,-18-17-15,53 0 141,1 36-125,-1-36-1,-17 0-15,-1 35 0,1-35 16,-1 0 0,-17 18 46,0-1-46,0 1-16,0 0 15,-35-18 32,35 17-31,-17-17-16,-1 0 78,0 0-62</inkml:trace>
  <inkml:trace contextRef="#ctx0" brushRef="#br0" timeOffset="8280.29">16422 2805 0,'17'-18'47,"1"18"-31,0 0-16,17 0 15,0 0 1,-17 0 125,-18 35-126,0 18-15,0 0 0,0-18 16,0-17-1,0 17-15,0 1 0,0-19 16,-18 1 0,1-18-16,-1 0 109,0 0-109,1 0 16,-19 0-1,-16 0-15,34 0 63</inkml:trace>
  <inkml:trace contextRef="#ctx0" brushRef="#br0" timeOffset="9410.29">18662 3316 0,'18'-18'15,"17"18"-15,-17 0 16,17 0-1,0 0-15,0 0 0,1 0 16,-1 0 0,-17 0-16</inkml:trace>
  <inkml:trace contextRef="#ctx0" brushRef="#br0" timeOffset="10110.24">18785 3298 0,'-17'18'31,"17"17"-15,0 1-16,0-1 16,0 18-16,0-35 15,0 17 1,0-18-16,0 1 0,-18 17 16,53-17 62,-17-18-63,35 0-15,-18 0 0,1 0 16,-1 0 0,0 0-16,-53 0 125</inkml:trace>
  <inkml:trace contextRef="#ctx0" brushRef="#br0" timeOffset="10770.45">18962 3210 0,'0'18'47,"0"17"-31,35-17-16,-35 35 0,0-18 16,0-17-1,0-1 1,18 1 31,-1-18-16,1 0-31,35 0 0,-18 0 16,-17 0-16,35 0 15,-18 0 1,0 0-16,-17 0 15</inkml:trace>
  <inkml:trace contextRef="#ctx0" brushRef="#br0" timeOffset="11210.54">19209 3246 0,'-18'52'31,"18"-16"-15,0 17 0,0 0-16,0 17 15,0-52-15,0-1 16,0 1-16,0 0 16</inkml:trace>
  <inkml:trace contextRef="#ctx0" brushRef="#br0" timeOffset="11950.23">19456 3228 0,'17'0'31,"19"0"-15,-1 0-16,0 0 16,0 0-1,-17 0-15,0 0 16,17 0-16,-35 18 94,0 17-94,0 0 15,0 71 1,0-53-16,0 0 15,0 0-15,0-18 16,0-17-16,0-1 94,-18-17-79,18 18-15,-17-18 16,-1 0 31,0 0-31,1 0 62,-1 0-63</inkml:trace>
  <inkml:trace contextRef="#ctx0" brushRef="#br0" timeOffset="13020.48">21255 3951 0,'18'0'31,"17"-35"-15,0 35-16,0 0 0,1 0 16,-1 0-16,18 0 15,-36 0 32,1 0-31,17 0-1,1 0-15,-19 0 0,1 0 16</inkml:trace>
  <inkml:trace contextRef="#ctx0" brushRef="#br0" timeOffset="13680.34">21414 3881 0,'-18'0'47,"-17"52"-47,35 37 15,0-36 1,0 0-16,0-1 0,0-16 15,0-1 1,0-17 15,0-1 16,17-17-31,1 0-16,0 0 15,17 0-15,0 0 16,0 0 0,18 0-16,-17 0 0,-19 0 15,36 0 1</inkml:trace>
  <inkml:trace contextRef="#ctx0" brushRef="#br0" timeOffset="14558.74">21802 3881 0,'35'35'16,"-35"-18"-1,0 19-15,0-1 0,0-17 16,18 35-1,-18-36 64,17 1 61,19-18-124,16 0-16,1 18 15,0 17-15,-35-35 0,35 35 16,-36 0 15,-17-17-15,0 17 0,0 1-16,0-1 15,0 0 1,0-17-16,0-1 0,0 1 15,-17-18 1,-1 18 0,1-18 15,-1 0-31,0 0 16,1 0-1,-19 0-15,1 0 16,0 0 15,17 0-15,1 0-16</inkml:trace>
  <inkml:trace contextRef="#ctx0" brushRef="#br0" timeOffset="15010.03">21837 4004 0,'35'0'16,"-17"0"-16,52 0 15,-17 0-15,-17 0 16,-19 0-16,1 0 15,0 0 1</inkml:trace>
  <inkml:trace contextRef="#ctx0" brushRef="#br0" timeOffset="15850.53">22296 3986 0,'17'0'46,"18"0"-30,-17 0 0,0 0-16,-1 0 0,1 0 15,17 0 1,-17 0 0,0 0-1,-1 0 1,-17 18 78,0 17-79,0 36-15,0-1 16,0-17-16,0 0 15,0 0-15,0-18 16,0-17 0,-17 0 62,-1-18-47,0 0-31,1 0 0,-1 0 31,-17 0-15,-1 0-16,1 0 16,0 0-16,17 0 15,1 0-15</inkml:trace>
  <inkml:trace contextRef="#ctx0" brushRef="#br0" timeOffset="22449.86">11183 9278 0,'0'18'47,"0"17"-47,0 18 16,0-18-16,0 0 15,0 36-15,0-53 16,0 35-1,0-18-15,0 0 0,0-17 16,0 17 0,0-17-16,0-1 0</inkml:trace>
  <inkml:trace contextRef="#ctx0" brushRef="#br0" timeOffset="23592.99">11183 9278 0,'-35'0'250,"17"0"-218,18 18-17,0-1 79,-17-17-78</inkml:trace>
  <inkml:trace contextRef="#ctx0" brushRef="#br0" timeOffset="24220.37">11201 9296 0,'17'0'0,"1"0"16,0 0-16,-1 0 16,19 0-1,-19 0-15,1 0 0,-18 17 16</inkml:trace>
  <inkml:trace contextRef="#ctx0" brushRef="#br0" timeOffset="25040.32">11113 9313 0,'-18'0'62,"18"18"-46,-18 0 15,-17-1 47</inkml:trace>
  <inkml:trace contextRef="#ctx0" brushRef="#br0" timeOffset="34640.01">9984 10742 0,'-18'0'15,"18"18"16,-35 70-31,35 0 16,-18-17-16,18-18 16,-18 17-16,18-52 15,0-1-15,0 1 16,0 0-16,0-1 0,0 1 16,0 17-1,0-70 95,0 0-95,0-1 1,0 1-16,18-18 0,-18 18 31,18 17-31,-18 1 47,0-19-47,17 1 16,-17 17-1,18 1 16,0-1-15,-1 1 0,1-1-1,0 18 48,-1 0-16,1-18-32,17 1-15,-17 17 16,-1 0 0,1 0-16,17 0 78,-17 35-78,-18-17 15,0 17-15,0-18 16,0 19-16,0-1 16,0-17-16,0-1 62,0 19-62,0-1 16,0-17-1,0-1-15,0 1 0,0 17 16,0-17 218,35 35-234,-35-18 16,18-17 0,-1-1-16</inkml:trace>
  <inkml:trace contextRef="#ctx0" brushRef="#br0" timeOffset="35324.21">10442 10619 0,'18'0'110,"0"0"-95,-1 0 17</inkml:trace>
  <inkml:trace contextRef="#ctx0" brushRef="#br0" timeOffset="35883.5">10495 10619 0,'18'0'47,"17"0"0,0 0-16</inkml:trace>
  <inkml:trace contextRef="#ctx0" brushRef="#br0" timeOffset="36674.01">10478 10619 0,'0'17'31,"0"1"-15,0 0-16,-18 17 15,18-18 1,-18 36-1,18-35-15,0 35 16,0-18 0,0-17-16,0-1 156,36-17-125,-19 0-15,18 0-16,18 0 15,-35 0 1,0 0 0,-1-17 93,-17-1-93</inkml:trace>
  <inkml:trace contextRef="#ctx0" brushRef="#br0" timeOffset="39320.03">11024 10654 0,'18'-18'62,"0"18"-46,-1 0 31,1 0-16,-18 18 125,0 17-140,0 0-16,0 1 15,0-1 1,0-17-16,0-1 0,0 1 31,0 0-31,0-1 16,0 1-16,-18-18 16,18 17 109,-35-17-94,0 0-31,17 0 47</inkml:trace>
  <inkml:trace contextRef="#ctx0" brushRef="#br0" timeOffset="40210.14">11007 11254 0,'17'0'78,"36"0"-62,0 0-1,35 0-15,-52 0 0,-19 0 16,1 0-1,17 17-15</inkml:trace>
  <inkml:trace contextRef="#ctx0" brushRef="#br0" timeOffset="49420.52">10672 10583 0,'17'18'110,"-17"0"-110,0 17 15,0-17 1,0 17-16,18 0 15,-18-17-15,0 17 16,0-17-16,0-1 16,0 1-1,0 0-15,0-1 0,0 1 16,0-1 0,0 19-16,0-19 31,0 1-16</inkml:trace>
  <inkml:trace contextRef="#ctx0" brushRef="#br0" timeOffset="50510.21">10989 11412 0,'35'0'109,"18"0"-109,0 0 0,-35 18 16,-1-18 0,1 18-16,0-18 31,-1 0 31,1 0 48</inkml:trace>
  <inkml:trace contextRef="#ctx0" brushRef="#br0" timeOffset="51840.34">11359 11113 0,'18'0'78,"0"0"-62,-1 0-16,19 0 15,-19 0 1,19 17 0,-19 18-16,1-17 15,-18 0-15,17-18 16,1 35-1,-18 0-15,0-17 32,0 0-17,0-1-15,0 18 16,-18-17 0,1-18-16,-1 0 15,1 0 1,-1 35-1,0-35 1,1 0 15,-19 0 16,19 0-16,52 0 63,0 0-78,18 0-1,18 18-15,-54 0 0,1-18 16,0 35 0,-1-35-1,1 18 17,-18 17-32,0 0 15,0 0-15,0 1 16,0-19-1,0 1 1,-18 17 0,-17-17-1,-18-18 1,0 18-16,36-18 0,-1 0 16,-17 0-16</inkml:trace>
  <inkml:trace contextRef="#ctx0" brushRef="#br0" timeOffset="55834.03">12753 11095 0,'0'35'46,"0"36"-46,0 17 16,0 0-16,0 0 16,0-52-1,0 16-15,0-16 0,0-1 32,0-53 77,18-70-109,-1 53 16,54-53-16,-36 35 0,0 18 15,-17-18 1,0 17-16,-1 36 15,-17-35-15,0 17 110,0 36-48,0 17-46,18 1-16,-18 17 16,0-1-16,0-16 15,0-1-15,0 0 16,0 1-16,0-19 0,0 18 15,0-17 1,0 0-16,0-1 16,0 1-1,0 0 79,-18-18-63,-17-71-15,35 1-16</inkml:trace>
  <inkml:trace contextRef="#ctx0" brushRef="#br0" timeOffset="56460.06">13018 10848 0,'17'0'16,"1"0"-16,-1 0 15,1 0 16,0 0 1,-1 0-32,19 0 15,-19 0 1,36 0-16,-35 0 16,-36-18 77,1 18-77</inkml:trace>
  <inkml:trace contextRef="#ctx0" brushRef="#br0" timeOffset="57119.97">13018 10813 0,'0'35'15,"0"0"-15,0 0 16,0-17-1,0 0-15,0-1 16,0 1-16,0 0 16,0 17 15,17-35 16,18 0-16,-17 18-31,17-18 16,1 0-1,17 0-15,-36 0 0,18 0 16,-17 0-16,17 0 31,-17 0 0,0 0 48</inkml:trace>
  <inkml:trace contextRef="#ctx0" brushRef="#br0" timeOffset="58150.11">13476 10848 0,'18'-18'78,"-1"18"-78,1 0 16,0 0 0,-1 0-16,19 0 31,-19 18-15,-17 0-1,18-18 1,-18 17-16,0 1 15,0-1 1,0 1-16,0 0 0,0-1 16,0 1-1,0 0-15,0-1 16,-18 1 0,1-18 15,-1 18-16,0-18 1,-17 0 47,35 17 30,18 1-93,17-18 16,-17 0 0,17 0-16,-17 0 15,-1 0-15,18-18 156</inkml:trace>
  <inkml:trace contextRef="#ctx0" brushRef="#br0" timeOffset="58849.93">13794 10848 0,'17'-18'46,"1"18"-30,0 0-16,-1 0 16,1 0 15,-18 18 94,0 17-125,0 0 16,0 18-16,0-17 15,0-1 1,0-17-16,-18-18 125,1 0-125,-1 0 31,0 0 16</inkml:trace>
  <inkml:trace contextRef="#ctx0" brushRef="#br0" timeOffset="59533.97">13564 11412 0,'53'0'31,"-35"0"-15,17 0-16,0 0 15,-17 0 1,35 0-16,-35 0 31</inkml:trace>
  <inkml:trace contextRef="#ctx0" brushRef="#br0" timeOffset="60280.25">13617 11501 0,'18'17'125,"-18"1"-109,18-18-1</inkml:trace>
  <inkml:trace contextRef="#ctx0" brushRef="#br0" timeOffset="62190.17">13600 11571 0,'17'0'16,"1"0"-1,17 0 1,-17 0-16,-1 0 0,1 0 16,-18 18-1,18-18 1,17 0 15,0 0-15,1 0 15</inkml:trace>
  <inkml:trace contextRef="#ctx0" brushRef="#br0" timeOffset="63049.89">14041 11271 0,'35'0'16,"-35"36"-16,0-1 15,0 0-15,0-17 16,0 17-16,0-17 16,0-1 171,17-17-171,19 0-1,-19 0 1,1 0 0,0 36-1,-1-36-15,1 35 0,0 18 16,-18-36-1,0 19-15,0-1 16,0-17-16,0-1 16,0 19-16,0-1 15,0 0 1,-18 0-16,0-35 47,1 18-47,-1-18 15,-17 0 1,-1 0-16,19 0 16,-1 0-1,1-18 63,17 1-62,-36-19-16</inkml:trace>
  <inkml:trace contextRef="#ctx0" brushRef="#br0" timeOffset="63683.89">14111 11342 0,'18'0'31,"17"0"-16,-17 0 1,-1 0-16,1 0 16,0 0-16,-1 0 15,1 0 1</inkml:trace>
  <inkml:trace contextRef="#ctx0" brushRef="#br0" timeOffset="66110.2">15628 10883 0,'0'35'47,"0"1"-31,0 17-16,0-18 15,0 0 1,0 1-16,0-19 16,0 1-16,0-1 15,0-52 95,0-18-110,18 53 0,-1-35 15,1 0 1,0-1-16,-1 19 0,1-19 16,-18 19-16,35-1 15,-35 1 1,0-1 15,0 0 110,18 18-141,17 0 31,-17 0-15,-1 0-1,1 0-15,0 0 31,-18 53-31,0 0 16,0 18-16,0-36 0,0 18 16,0-35-1,0 34-15,0-34 0,0 17 16,0 18 0,0-35-1,0-36 95</inkml:trace>
  <inkml:trace contextRef="#ctx0" brushRef="#br0" timeOffset="66800.17">16263 10460 0,'18'-18'31,"17"18"-15,0 0-16,1 18 15,-19-18 1,18 0-16,-17 18 0,0-18 31,-1 0 0,-34 0 79</inkml:trace>
  <inkml:trace contextRef="#ctx0" brushRef="#br0" timeOffset="67439.98">16245 10478 0,'-17'0'15,"17"17"1,0 1-16,-18 35 16,18-18-16,0 0 15,-17 1 16,17-1 16,0-18-15,17 1-17,18-18 16,1 18-31,-1-18 16,-17 17 0</inkml:trace>
  <inkml:trace contextRef="#ctx0" brushRef="#br0" timeOffset="68500.42">16598 10478 0,'35'0'78,"-17"0"-78,0 0 0,17 0 16,-35 17-16,35 1 31,-35-1-31,0 1 31,0 0-31,-17 17 31,-1-35-15,0 0-16,1 0 31,-19 0-31,19 0 16,-1 0-1,18 18 79,35-1-47,1 1-31,-19 0-1,19-1 17,-19 18-17,1-35-15,-18 18 31,0 0-15,0-1 47,-18 1-48,1-18 1,-1 0-16,0 0 94</inkml:trace>
  <inkml:trace contextRef="#ctx0" brushRef="#br0" timeOffset="69569.86">16863 10601 0,'35'0'47,"-17"0"-31,-1 0-16,1 0 62,0 0-30,-1 0 61,1 0-14,-18 18 61,0-1-140,-18 19 31,18-19-31,-35 36 0,17-18 16,1-17 78,-1-18-47,-17 0-32,0 0-15,17 0 16</inkml:trace>
  <inkml:trace contextRef="#ctx0" brushRef="#br0" timeOffset="70210.3">16828 11148 0,'0'35'31,"17"-35"-31,18 0 32,1 18-32,-1-18 15,-17 17 17,-1-17-17,1 0 1,0 18 62</inkml:trace>
  <inkml:trace contextRef="#ctx0" brushRef="#br0" timeOffset="70630.23">16669 11430 0,'17'0'47,"19"0"-47,-36 18 0,35-18 16,0 17-1,-17-17-15,17 0 16,0 36-16</inkml:trace>
  <inkml:trace contextRef="#ctx0" brushRef="#br0" timeOffset="71310.27">17216 11271 0,'-18'0'31,"0"0"-31,1 0 15,-1 36 1,-17-19 0,35 1-1,0-1-15,-18 36 16,18-35 0,0 17-1,0 1-15,0-19 31,18 1 1,-1-18-17,1 17-15,0-17 16,-1 0 0,19 0-16,-19 0 31,1 0-16,-1 0-15,19 0 16,-1 0-16,18 0 16,-18 0-1,1 0-15,-19 0 16</inkml:trace>
  <inkml:trace contextRef="#ctx0" brushRef="#br0" timeOffset="71890.03">17339 11307 0,'0'52'47,"0"1"-47,-35 18 15,35 35 1,-18-53-16,18-18 0,0 36 15,-18-54 1,18 1-16,-17-1 203</inkml:trace>
  <inkml:trace contextRef="#ctx0" brushRef="#br0" timeOffset="73440">18133 10601 0,'17'18'31,"-17"17"-16,0 18 1,0 70-16,0-52 16,0 35-16,0-36 15,0-34-15,0-1 16,0-18-16,0 1 0,0 0 16,-17-18 46,17-36-46,0-52-16,0 0 15,0 35 1,0-17-16,0 34 0,17 19 16,1-1-16,0-17 15,-1 35-15,-17-36 16,18 1-16,0 35 15,-18-17 1,0-1-16,0 0 63,0 1-48,0-1-15,0 0 16,0 1-1,17 17 1,1-18 0,0 18 31,17 0-16,-35 18-31,17 35 15,1 17-15,0 18 16,-18-17-16,0-1 16,17-17-1,-17-17-15,0-1 0,0-17 16,0-1 0,0 19-16,0-19 31</inkml:trace>
  <inkml:trace contextRef="#ctx0" brushRef="#br0" timeOffset="74040.1">18468 10389 0,'18'0'31,"-1"0"-31,1 0 16,-1 0-16,1 0 31,0 0 0,-1 0-15,1 18 0,0-18-1,17 0-15,-17 0 0,-1 0 16,1 0-1</inkml:trace>
  <inkml:trace contextRef="#ctx0" brushRef="#br0" timeOffset="74710.12">18521 10442 0,'0'18'15,"0"0"1,0 17-16,0 18 16,0-18-16,0 18 15,-18-35-15,18-1 16,0 1 31,0-1-32,18-17 17,17 0-1,-17 0-31,-1 0 16,1 0-16,0 0 15,-1 0 1</inkml:trace>
  <inkml:trace contextRef="#ctx0" brushRef="#br0" timeOffset="75279.98">18856 10548 0,'0'35'47,"0"1"-47,0-1 31,0-17-31,0-1 32,0 1-17,0-1 17,18-17-17,-1 0 1,19 0-16,-19 0 15,1 0-15,-1 0 16,19 0 0</inkml:trace>
  <inkml:trace contextRef="#ctx0" brushRef="#br0" timeOffset="75690.23">18979 10566 0,'0'53'16,"-35"-18"-1,35 0 1,0 18-16,0-35 47,0 17-16,0-17-31,0-89 94,0 1-79</inkml:trace>
  <inkml:trace contextRef="#ctx0" brushRef="#br0" timeOffset="76340.48">18979 10389 0,'18'-17'16,"17"17"15,1 0-31,-19 0 31,1 0-31,0 0 0,-1 0 16,-17 17 125,0 72-141,0-1 15,-35-35 1,17-18-16,18 0 15,-17 18-15,-1-35 94,0-18-78,1 0-1,-1 0-15,0 0 16</inkml:trace>
  <inkml:trace contextRef="#ctx0" brushRef="#br0" timeOffset="77100.19">19244 11024 0,'0'-17'31,"18"17"-15,-1 0-16,1 0 16,17 0-1,-17 0 95</inkml:trace>
  <inkml:trace contextRef="#ctx0" brushRef="#br0" timeOffset="77550.14">19226 11130 0,'36'0'31,"-19"0"-15,36 0 125</inkml:trace>
  <inkml:trace contextRef="#ctx0" brushRef="#br0" timeOffset="79110.23">19473 10883 0,'18'-17'93,"17"17"-77,-17 0-16,-18 17 16,35 1-1,-35 35-15,0-18 0,0 18 16,0-35-16,0 17 16,0 0-1,0-17-15,0 17 0,0 0 31,-17-35-31,-1 18 0,-17 0 32,17-18 15,0 0-47,1 0 15,34 0 204,1 0-203,0 0 15,-1 0-16,1 0 1,0 0 78,-1 0-79,1 0 48,-1 0-63,1 0 31,0 0-31,-1 0 250,19 0-250,-19 0 16,1 0-1,-18 17-15</inkml:trace>
  <inkml:trace contextRef="#ctx0" brushRef="#br0" timeOffset="80890.08">20814 10266 0,'18'17'16,"-18"36"0,35 18-16,-18 52 0,-17-52 15,0 0 1,0-19-16,0-16 16,18-36 77,-18-36-93,35-16 16,-17-1 0,17-18-16,-35 36 0,0 0 15,0 17 1,0 0-16,0 1 0,0-1 15,0 0 17,0 1-32,0-1 15,0 0-15,18 18 47,0 0-31,-1 0-16,18 0 31,1 0-31,-1 0 16,-17 0-1,-1 18-15,-17 35 16,0 35-16,18-17 0,-18 52 16,35-17-1,-35-35-15,0-19 0,0 19 16,18-71-1,-18 18 48,0-1-47,-18-70-1,18-35 1,-17-18-16</inkml:trace>
  <inkml:trace contextRef="#ctx0" brushRef="#br0" timeOffset="81414.13">21308 10107 0,'0'0'0,"141"0"31,-88 0-31,-18 0 32,-17 18-32,17-1 15,0 1 1,-17 0 46</inkml:trace>
  <inkml:trace contextRef="#ctx0" brushRef="#br0" timeOffset="82230.23">21396 10195 0,'0'18'47,"0"35"-31,0-18-16,0 0 15,0 18 1,0-35-16,0 17 16,0-17-16,0 0 15,0-1 63,0 18-62,18-35 0,-1 0 77,1 0-30,0-17-47</inkml:trace>
  <inkml:trace contextRef="#ctx0" brushRef="#br0" timeOffset="83950.4">21678 10195 0,'0'36'47,"0"-19"-31,0 18-16,0-17 0,0 17 31,0-17-16,18-18 173,-1 0-172,1 18-16,-18-1 15,18 1 1,17-18-16,-35 18 0,0-1 15,18-17 1,-18 18 0,0 17 15,0 0 0,0-17-31,0 0 0,-18-18 47,0 0-31,-17 0-16,17 0 15,-17 0 1,18 0-16,-19 0 0,-17-18 16,53 0-16,-35 1 15,17-18-15,1 17 16,17 0 46</inkml:trace>
  <inkml:trace contextRef="#ctx0" brushRef="#br0" timeOffset="84520.09">21608 10266 0,'17'0'32,"19"0"-32,-19 0 15,54 0 1,-18 0-16,-18 0 16,36 0-16,-54 0 0,18 0 15,-35 17 1,18-17-16</inkml:trace>
  <inkml:trace contextRef="#ctx0" brushRef="#br0" timeOffset="85230.19">21978 10178 0,'18'-18'47,"-1"18"-31,1 0-1,0 0 1,-1 0-16,1 0 16,0 0-1,-1 0 1,-17 18 46,0 17-62,0 18 16,0 0 0,0 0-16,0-18 15,0-17-15,0-1 0,0 1 16,0 0 15,0 17 0,-17-35 47,-19 0-62,-34 0 47,34 0-63</inkml:trace>
  <inkml:trace contextRef="#ctx0" brushRef="#br0" timeOffset="85720.06">22225 10636 0,'18'0'47,"-1"18"-32,1-18 1,17 18-16,-17-18 31,-1 0-15,1 0-16,-18 17 15,18-17 1</inkml:trace>
  <inkml:trace contextRef="#ctx0" brushRef="#br0" timeOffset="86220.22">22190 10813 0,'0'17'47,"17"-17"-31,19 0-16,-19 0 16,1 18-16</inkml:trace>
  <inkml:trace contextRef="#ctx0" brushRef="#br0" timeOffset="86860.52">22543 10513 0,'0'53'31,"0"17"-15,0 18 0,0 18-16,0-35 0,0-18 15,0 17 1,-18-34-16,0-1 0,18-17 16,0-1-16,-17 18 15</inkml:trace>
  <inkml:trace contextRef="#ctx0" brushRef="#br0" timeOffset="97749.95">6033 13176 0,'35'0'47,"0"0"-47,36 0 16,-36 0-1,0 0-15,-17 0 0,-1 0 32,1 0 46,-18 36-63,0-1 1,0 0-16,-35 36 31,-18-18-31,18-18 0,17-18 16,-35 1-16,18-18 16,0 18-16,17 17 15,-35-35-15,35 18 156,18 17-156,0 0 16,0-17 15,0 0-15,36-18 0,-19 35-1,19-35-15,-1 0 16,18 17-16,-18-17 15,0 0-15,1 0 16,-1 18 0,0-18-16,0 0 0,1 0 15,-19 0 1,1 18 0,0-18 15,-1 0 0</inkml:trace>
  <inkml:trace contextRef="#ctx0" brushRef="#br0" timeOffset="98360.33">6050 13317 0,'18'18'78,"-1"-18"-62,36 18-16,-35-1 16,35-17-1,-18 18-15,53 35 0,-52-36 16,-19-17 0</inkml:trace>
  <inkml:trace contextRef="#ctx0" brushRef="#br0" timeOffset="98930.26">6509 13035 0,'0'-17'31,"35"17"-15,0 0-16,-17 0 0,0 17 16,17-17-16,-17 0 15</inkml:trace>
  <inkml:trace contextRef="#ctx0" brushRef="#br0" timeOffset="99709.93">6491 13035 0,'-18'0'32,"18"18"-17,0 17 16,0-17-31,18 17 16,-18-17 31,0-1-31,0 1-16,0 0 15,18-18 32,-18 17-31,35-17-1,0 0-15,1 0 16,-19 0 46,19 0-46,16 0 0,1 0-16,18 35 0,-36-35 15,0 0 1,-17 0-16,-18-17 125</inkml:trace>
  <inkml:trace contextRef="#ctx0" brushRef="#br0" timeOffset="100190.34">6985 13018 0,'35'0'15,"-35"17"-15,36 54 0,-36-54 16,0 19 0,0-19-16</inkml:trace>
  <inkml:trace contextRef="#ctx0" brushRef="#br0" timeOffset="100930.15">7179 13018 0,'18'0'31,"35"0"-31,-18 0 0,0 0 31,-17 0-31,-1 0 16,1 0-16,0 0 15,-18 35 126,0-18-141,0 19 31,0-19-31,-18 1 16,0 0 0,1-18-1,-1 0 63,1 0-62</inkml:trace>
  <inkml:trace contextRef="#ctx0" brushRef="#br0" timeOffset="101430.2">7532 13300 0,'17'0'0,"19"0"31,-19 0-31,19 0 0,17 0 16,-18 0 0,-18 0-16,1 35 0,0-35 15</inkml:trace>
  <inkml:trace contextRef="#ctx0" brushRef="#br0" timeOffset="102129.95">7549 13458 0,'18'0'78,"0"0"-63,-1 0-15,19 18 16,17 0-16,17-1 0,-52-17 16,-1 0-1,1 0-15,-36 0 94,1 0-78,-1 0-1</inkml:trace>
  <inkml:trace contextRef="#ctx0" brushRef="#br0" timeOffset="103260.35">8026 13335 0,'17'0'63,"1"0"-63,17 0 16,-17 0-16,0 0 15,-1 0-15,18 0 16,-17 0-16,0 0 15,-1 0-15,1 0 16,0 0 0,-1 0-1,1 18 1,-18 17-16,0 18 16,0-18-16,0-17 0,35 35 15,-17-18 1,-18-17 93</inkml:trace>
  <inkml:trace contextRef="#ctx0" brushRef="#br0" timeOffset="104110.18">8414 13229 0,'-53'0'47,"53"18"-47,-35-1 15,-18 36 1,17 0-16,-34 0 0,52-35 15,-17 17 1,35-17-16,-18-18 0,1 17 16,-1-17 109</inkml:trace>
  <inkml:trace contextRef="#ctx0" brushRef="#br0" timeOffset="105669.61">8661 13159 0,'0'17'63,"0"54"-63,0-18 15,0-18-15,0 0 16,0 18-16,0-18 15,0-17 1,0 0-16,0 17 0,0-17 16,17-18 46,1 0-46,17 0-1,-17 0-15,52-36 0,-34 1 16,-19 0 0,36 0-16,-35 17 15,0-35 1,-18 35-16,0 1 16,17-1-16,-17 0 15,0 1 1,0-1-16,0 1 47,0-1-32,35 71 95,-17 53-110,-18 17 0,35-17 15,-35 35 1,0-106-16,18-17 16,0 0-16,17-54 78,0-17-63,1-70-15,-19 88 16,1-18-16,-1 17 0,1-34 16,-18 35-1,18-1 1,-18 19-1,0-1-15</inkml:trace>
  <inkml:trace contextRef="#ctx0" brushRef="#br0" timeOffset="106160.38">9331 13141 0,'35'0'47,"-17"0"-47,17 0 16,-17 0-16,-1 0 15,19 0-15</inkml:trace>
  <inkml:trace contextRef="#ctx0" brushRef="#br0" timeOffset="106859.96">9437 13141 0,'-18'18'47,"18"-1"-47,0 36 0,0 0 15,0 0-15,0-35 16,0 17-16,0-17 15,0-1-15,0 1 141,18-18-125,-1 0-1,1 0-15,0 0 16,17 0-16,-17 0 125,-1-18-109,1 1-16</inkml:trace>
  <inkml:trace contextRef="#ctx0" brushRef="#br0" timeOffset="107400.39">9684 13159 0,'0'17'79,"0"19"-64,0-19-15,0 18 16,0 1-1,0-19-15,0 1 0</inkml:trace>
  <inkml:trace contextRef="#ctx0" brushRef="#br0" timeOffset="108290.56">9790 13141 0,'0'-18'47,"35"18"-47,-17 0 16,17 0-16,-18 0 15,19 0-15,-1 0 16,-17 0-16,-1 0 16,1 0 93,-18 18-109,0 0 16,0-1-16,0 19 15,0-1 1,0-18 46,-18 1-46,1-18 15,-1 18-31,0-18 31,1 0 16,-1 0-31,0 17-16,1-17 16,-18 18-1</inkml:trace>
  <inkml:trace contextRef="#ctx0" brushRef="#br0" timeOffset="110860.01">10178 13547 0,'35'0'0,"18"0"0,-18 0 15,18 0 1,-18 0-16,1 0 0,-19 0 16,1 0-1,0 0 1,17 0 0,0 0-1,0 0 1,-17 0-1,-18-18 48,0 0-63,-18 18 16</inkml:trace>
  <inkml:trace contextRef="#ctx0" brushRef="#br0" timeOffset="111399.52">10248 13088 0</inkml:trace>
  <inkml:trace contextRef="#ctx0" brushRef="#br0" timeOffset="112090.74">10460 13194 0,'0'18'47,"0"17"-47,0 35 0,0-17 16,0 18-16,0-18 15,0 35-15,0-53 16,0 18-16,0 0 15,0-35 1,0 17-16,0 0 16,-18 1-1</inkml:trace>
  <inkml:trace contextRef="#ctx0" brushRef="#br0" timeOffset="113324">10795 13229 0,'18'0'47,"-18"88"-32,0 1-15,0-1 16,0-18-16,0 1 0,0-18 16,0-36-1,0 1-15,0 0 16,0-1-1,0-34 79,0-19-78,0 1-16,0 0 15,0 0 1,0 17 0,35 0-16,-17 1 31,17 17-15,-18-18-16,1 18 46,0 0-30,17 0 0,-17 0-1,-1 18 1,1-1-16,-18 1 16,18 0-16,-18-1 15,0 1-15,0 0 16,0-1-1,0 18 1,0-17 62,-18-18-62,0 18-1,-17-18-15,17 0 0,1 0 16,-19 0 15,19 0 1,-1 0-17,-17 0 1,17 0-16</inkml:trace>
  <inkml:trace contextRef="#ctx0" brushRef="#br0" timeOffset="114080.43">11289 13070 0,'0'-17'94,"35"17"-78,-17 0-1,-1 0-15,1 0 16,0 0 0</inkml:trace>
  <inkml:trace contextRef="#ctx0" brushRef="#br0" timeOffset="114750.5">11254 13070 0,'-18'71'47,"18"-53"-47,0-1 31,0 1-16,0 0 1,0-1 0,18-17 187,-1 0-203,1 0 109</inkml:trace>
  <inkml:trace contextRef="#ctx0" brushRef="#br0" timeOffset="115570.51">11606 13018 0,'18'0'31,"-18"17"-15,0 1-16,-18 17 0,18-17 31</inkml:trace>
  <inkml:trace contextRef="#ctx0" brushRef="#br0" timeOffset="116520.13">11712 13053 0,'36'0'62,"-19"0"-46,18 0-1,-17 0-15,0 0 16,-1 0-16,-17 17 125,0 19-109,0-19-16,0 19 15,0 17-15,0-36 32,0 1 14,-17-18-14,-1 0-17,0 35 1,1-35 0,-1 0-1,1 0 48</inkml:trace>
  <inkml:trace contextRef="#ctx0" brushRef="#br0" timeOffset="117780.17">11606 13070 0,'0'18'110,"0"0"-95,-17 17 1,17-17 31,0-1-32,0 1 235</inkml:trace>
  <inkml:trace contextRef="#ctx0" brushRef="#br0" timeOffset="129940.32">7479 13952 0,'-18'18'93,"18"17"-77,-17-17 0,-1 0-16,18-1 15,0 1 1,0-1-16,0 1 16,0 0-1,0-1 1,0 1-1,0 17 1,0-17 0,0 0-16,0 17 31,18-35-31,17 0 47,-17 18-47,-1-1 31,1-17 32,-1 0-48</inkml:trace>
  <inkml:trace contextRef="#ctx0" brushRef="#br0" timeOffset="131654.03">7691 13988 0,'0'17'109,"0"19"-93,0-1 0,0-18-16,0 1 15,0 0 1,-36-1 0,36 19 62,0-1-63,0-17-15,0 17 16,0 0-16,0-17 0,0-1 16</inkml:trace>
  <inkml:trace contextRef="#ctx0" brushRef="#br0" timeOffset="132930.15">7902 14235 0,'18'0'156,"0"0"-125,-18 17-15,0 1 15,0 0 47,0-1-62,0 1-1,-18-18-15,0 0 32,1 0-1,-1 0 110,0 0-126,1 0 1,17 17-1</inkml:trace>
  <inkml:trace contextRef="#ctx0" brushRef="#br0" timeOffset="137302.87">8096 14023 0,'18'0'46,"17"0"-30,0 0-16,-17 0 16,0 0-16,17 0 15,-17 18 1,-1-1 78,-17 1-63,0-1-31,0 1 16,0 0 15,-17-1 31,-1-17-46,0 0-16,1 0 16,-19 18-1,19-18 48,-1 18-48,18-1 204,0 1-203,0 0-1,18-18 1,-1 0-16,19 17 16,-1-17-16,-17 0 0,-1 18 15,1-18 1</inkml:trace>
  <inkml:trace contextRef="#ctx0" brushRef="#br0" timeOffset="138723.22">8431 13935 0,'18'0'63,"0"0"-47,-18 17-1,35 19-15,-17-1 16,-1 0-16,-17 0 15,0-17 1,0 0-16,0 17 16,0-17-1,0-1-15,0 1 32,0 0-32,0 17 31,0-17-16,-17-1 1,-1 1 0,0-1-1,1-17 1,-1 18 0,18 0-16,-18-18 15,-17 17 1,17-17 15,18 18 0,-17-18-15</inkml:trace>
  <inkml:trace contextRef="#ctx0" brushRef="#br0" timeOffset="144750.22">5327 14023 0,'0'0'0,"-18"0"31,1 0-31,-1 0 16,0 0-16,18 35 46,0-17-30,0-1-16,0 1 16,0 0-16,0-1 15,0 1-15,0 0 32,0-1-17,0 1 1,0 17-16,0 1 15,0-19 1,18-17 0,0 18-16,-1-18 31,1 0-31,0 0 16,-18 17-16,17-17 15</inkml:trace>
  <inkml:trace contextRef="#ctx0" brushRef="#br0" timeOffset="145613.59">5644 14041 0,'0'17'47,"18"18"-31,-18-17-16,0 17 15,0-17-15,0 17 0,0-17 32,0 0-32,0 17 140,0 0-124</inkml:trace>
  <inkml:trace contextRef="#ctx0" brushRef="#br0" timeOffset="146470.54">5909 14252 0,'18'18'78,"-18"0"-47,0-1-31,0 18 0,-18-17 16,-17 0 15,17-18 0,0 0-31,1 0 0,-1 0 63,1 0-63,-19 0 16,19 0 15,-1 0 63</inkml:trace>
  <inkml:trace contextRef="#ctx0" brushRef="#br0" timeOffset="147930.23">6262 14058 0,'0'0'0,"35"0"16,36 0 15,-54 0-31,-17 18 125,0-1-125,-17-17 31,-1 18-15,0 0-1,-35-1 1,36-17 15,17 18-31,-18-18 16,1 0 0,-1 18 30,-17-18-30,35 17 0,0 1 140,35-18-140,-17 0-16,17 0 0,18 35 15,-18-35 1,-17 0-16,-1 0 15,1 0 1,-18 18 31,18 0-31,-1 17-1,-17-18 16,0 1-31,0 17 47,-35-35-31,17 0-16,-17 0 31,0 0-15,17 0-1,0 0 1,18-17 125</inkml:trace>
  <inkml:trace contextRef="#ctx0" brushRef="#br0" timeOffset="148850.57">6597 14023 0,'18'18'32,"-18"17"-1,17 0-15,-17-17-16,0 35 0,18-18 15,-18 0 1,0 1-16,0-19 0,0 1 15,0 17 1,0-17 15,0-1-31,0 19 16,0-19 15,-18-17-15,1 18-16,-1-18 15,0 0-15,-17 18 32</inkml:trace>
  <inkml:trace contextRef="#ctx0" brushRef="#br0" timeOffset="151370.26">8961 14129 0,'0'35'141,"0"0"-125,0 1 15,-18-19-15,18 1-1,0 0 1,0-1-1,0 1 1,0-1 0,-18 19-1,18-19 1,0 1-16,0 0 31,0 17 0,0-17-15,0-1 0,0 1-1,0-1-15,0 1 32,36 0-1,-19-18-16,18 0 1</inkml:trace>
  <inkml:trace contextRef="#ctx0" brushRef="#br0" timeOffset="153140.16">9137 14235 0,'35'0'78,"1"0"-78,-19 0 31,18 0-15,-17 0-16,0 0 0,-1 0 31,1 0-31,0 0 15,-1 35 1,1-35 0,-18 18-1,0 17 1,-18-18-16,1 1 31,-1-18-31,18 18 16,-35-18-1,17 17-15,0-17 16,18 18 0,-17-18-16,-18 18 0,17-18 31,0 0-15,1 17-1,-1-17 1,0 0 15,1 0-31,-1 18 47,18 0 94,18-18-126,17 0-15,0 0 16,-17 0-16,0 0 15,-1 0 17,1 0-17,17 0 17</inkml:trace>
  <inkml:trace contextRef="#ctx0" brushRef="#br0" timeOffset="153693.31">9490 14499 0,'17'18'79,"-17"-1"-64,0 1-15,0 17 16,0-17 15,-17-18 0,17 18-15,-18-18-16,-17 0 94</inkml:trace>
  <inkml:trace contextRef="#ctx0" brushRef="#br0" timeOffset="154900.5">9631 14199 0,'17'-17'31,"1"17"-15,0 0-16,17 0 16,-17 0-1,-1 17 1,-17 1-16,18 0 16,-18-1-16,0 1 46,-35 0-30,17-18 0,0 17-1,1-17-15,-1 18 32,0-18-17,1 0 16,-1 0 1,1 0-1,17 17 63,0 1-79,35-18 1,-18 18-16,1-18 31,0 0-31,17 17 16,-17 1-1,-1-18 1,1 18 0,0-18-16,-1 17 31,1-17 0,-18 18-15,0 0-16,0-1 0,0 1 15,18-18 1,-18 35-16,0-17 31,0 17 1,-18-35 124,0 0-156,18-18 15</inkml:trace>
  <inkml:trace contextRef="#ctx0" brushRef="#br0" timeOffset="155710.17">9878 14093 0,'17'0'46,"1"36"-14,-18-1-17,18-35-15,-1 35 16,1 1-16,-18-19 16,0 1-16,18 35 0,-18-36 15,0 1 1,0 0-16,0-1 0,0 1 15,0 0 1,0 17-16,0 0 16,0-17-1,0-1 1,-18 19 0,18-19-16,-53 19 15,53-19-15,-18 1 16,18 0-16,-17-18 15,-1 0 64</inkml:trace>
  <inkml:trace contextRef="#ctx0" brushRef="#br0" timeOffset="159270.22">9860 14605 0,'0'18'172,"-17"-18"-141,17 17-15,-18-17-1,0 0 1,1 18-16,17 0 16,-36-18-1,36 17-15,-17-17 78,17 18-46,-18-18-17</inkml:trace>
  <inkml:trace contextRef="#ctx0" brushRef="#br0" timeOffset="162799.99">2452 6509 0,'-71'0'63,"36"0"-63,-18 0 15,0-18-15,18 0 16,17 18-16,-17 0 15,0 0-15,17 0 16,-17 0-16,-1 0 16,19 0-16,-18 0 15,17 0-15,-17 0 16,17 0-16,0 0 0,-17 36 31,35-19-15,0 36-16,0-17 15,0-1-15,0 0 16,0 0 0,0 1-16,0-19 0,0 36 15,0-17 1,18-1-16,35-18 16,0 36-1,-1-35-15,19 0 16,0 17-16,-36-17 0,18-1 15,-18 1 1,0-18-16,-17 0 78</inkml:trace>
  <inkml:trace contextRef="#ctx0" brushRef="#br0" timeOffset="163368.84">2963 6844 0,'36'0'78,"-19"0"-62,19 0-16,16 0 0,1 35 15,-17-35-15,-19 0 16,1 18 78,-18-1-79,-35 19-15</inkml:trace>
  <inkml:trace contextRef="#ctx0" brushRef="#br0" timeOffset="163860.23">2910 7144 0,'18'0'63,"0"0"-63,17 0 16,-17 35 93,-1-35-93,19 0-16</inkml:trace>
  <inkml:trace contextRef="#ctx0" brushRef="#br0" timeOffset="164540.13">3722 6809 0,'0'53'47,"-18"17"-47,-35 36 15,18-53 1,-18 53-16,0-71 16,18 18-16,-36 0 15,54-18-15,-1-35 16,18 18-16,0-1 15,-18-17-15,18 18 16,18-53 109</inkml:trace>
  <inkml:trace contextRef="#ctx0" brushRef="#br0" timeOffset="165154.51">3757 6932 0,'0'0'0,"71"0"16,-71 18-16,53 17 15,-36 0 1,1 53-16,-1-52 16,1 17-16,17 0 15,-35-36-15,18 36 0,-18 0 16,0-18 0,18 1-16,-18-19 15,0 19-15,17-19 16</inkml:trace>
  <inkml:trace contextRef="#ctx0" brushRef="#br0" timeOffset="165919.97">3687 7355 0,'17'0'32,"1"0"-17,35 0-15,-36 0 16,1 0-16,0 0 16,-1 0-16,1 0 15,0 0 1,-1 0 15,36 0-15,0 0-1,-18 36 1,1-19-16,-1-17 0,-35 36 62,-106-1-46,-17 18-16,-36 0 0</inkml:trace>
  <inkml:trace contextRef="#ctx0" brushRef="#br0" timeOffset="166840.28">4233 6950 0,'0'35'16,"0"53"-1,0 18 1,0-18-16,0-17 0,0-18 16,0 0-1,0-36-15,0 19 110</inkml:trace>
  <inkml:trace contextRef="#ctx0" brushRef="#br0" timeOffset="168254.2">4498 6950 0,'0'0'15,"18"0"-15,17 0 16,18 35-1,-36-35 1,-17 18-16,18-18 31,0 35-15,-18 0 0,0 0-1,0 1 1,0-19-1,0 19 17,-18-36-32,0 17 15,1-17 1,-19 0-16,19 0 16,-18 0 15,17 0 0,0 0-31,1 0 31,34 0 251,19 0-282,16 0 15,-16 36-15,-19-19 0,1-17 16,17 18-1,-35 0-15,18-18 16,0 35-16,-1-18 16,1 19-1,0-1 1,-18 0-16,0-17 0,17-18 16,-17 18-1,0-1-15,0 1 16,0-1-1,0 19 1,-17 17 0,-1-53-1,0 17-15,1-17 0,-1 0 16,-17 0 0,-36 18-16,18-18 15,-35 0-15,35 0 0,-17 0 16,34 0-1,19 0-15,-19 0 32,19 0 46</inkml:trace>
  <inkml:trace contextRef="#ctx0" brushRef="#br0" timeOffset="169414.11">2893 7814 0,'0'18'125,"0"-1"-125,0 1 16,-18 35 0,18-18-16,0-17 15,0-1 1,0 1-16,0 0 16,0 17-16,0-17 0,0 17 15,0-17 1,0-1-1,18-17-15,-1 18 32,1-18-17,0 0 1</inkml:trace>
  <inkml:trace contextRef="#ctx0" brushRef="#br0" timeOffset="171520.04">3316 7920 0,'0'18'391,"0"-1"-376,0 36 1,0-18-16,0-17 0,0 0 15,0-1 1,0-34 125,0-1-126,0 0 1,18 1-16,-18-1 0,17-17 16,1 35 77,0 0-77,-1 0 0,1 0-1,0 35-15,-18-17 31,0 17-31,0-17 16,17-1 78,1-17-79,17-35 1,-35 17-16,35-17 16,1 17-1,-19-17-15,1 35 78,0 0-62,17 0 0,-17 18-16,-18 17 0,35 0 15,-35 1 1,0-19 140,17-17-140</inkml:trace>
  <inkml:trace contextRef="#ctx0" brushRef="#br0" timeOffset="172050.33">4180 7902 0,'-17'18'78,"-1"0"-63,-17-1-15,0 1 16,-1 17 0,19-35-16,-1 0 0,0 18 47,1-18-32,-19 0 16,19 17 1</inkml:trace>
  <inkml:trace contextRef="#ctx0" brushRef="#br0" timeOffset="172540.31">3916 7955 0,'0'-17'63,"17"17"-63,1 0 16,17 17-16,1-17 0,-36 18 15,35-1 1,-35 19-16,0-19 15,35 1-15</inkml:trace>
  <inkml:trace contextRef="#ctx0" brushRef="#br0" timeOffset="173369.9">4145 8026 0,'0'17'31,"0"19"-15,0-1-16,0-17 16,0-1-16,0 1 15,18-53 110,-1 17-125,-17 0 16,53-35 0,-35 18-1,0 17 16,-1 18 32,19 0-47,-19 0-1,18 18 1,-17 0-16,-18 35 15,18-18-15,-1-17 16,-17-1-16,0 18 16,0-17-1,0 0 1,0-1 0,0 1-16,0 0 0,0-1 15,0-34 110</inkml:trace>
  <inkml:trace contextRef="#ctx0" brushRef="#br0" timeOffset="174000.86">4480 7902 0,'36'-17'31,"-1"52"-15,-18 0-1,1 0-15,0 18 16,17 0-16,-35-17 16,0 34-16,0-35 15,0 1-15,0-1 16,0 0-1,-18 0-15,1 1 16,-1-36 0,18 17-16,-35-17 15,17 18 1,1-18-16,-1 0 16</inkml:trace>
  <inkml:trace contextRef="#ctx0" brushRef="#br0" timeOffset="175208.29">5186 8079 0,'-18'0'78,"1"0"-47,17 17-15,0 19-16,-18-36 16,0 35-1,1-18-15,-1 1 16,0 17-1,18-17 1,-35 0-16,35-1 16,0 1 15,0 0-15,0 17 15,18-18 0,-1 19-15,-17-19-1,18-17-15</inkml:trace>
  <inkml:trace contextRef="#ctx0" brushRef="#br0" timeOffset="177900.55">5239 8273 0,'17'0'47,"-17"70"-31,-35-52-1,35 35-15,0-18 0,-35-17 16,35-1 0,0-34 109,0-36-125,35-18 15,-17 1-15,-18 52 16,17-17-16,1 17 0,-18 0 16,18 18-1,-1 0 16,1 0 32,0 0-47,17 0-1,-17 0 1,-1 0-1,1 0 1,-1 0 0,-17 18-1,0 17 1,36 54-16,-36-54 0,0 18 16,0-18-1,0 0-15,0-17 0,0 0 16</inkml:trace>
  <inkml:trace contextRef="#ctx0" brushRef="#br0" timeOffset="178943.72">4075 8449 0,'17'-18'31,"19"18"-15,-1 0-16,-18 0 0,1 0 15,17 0 1,-17 0 15,0 0-31,-1 18 16,1-18-16,17 18 16,-17-18-16,-1 0 15,1 0-15</inkml:trace>
  <inkml:trace contextRef="#ctx0" brushRef="#br0" timeOffset="179820.22">5239 8696 0,'17'0'62,"1"0"-46,17 0 0,1 0-16,-1 0 0,0 18 15,-17-1 1,17-17-16,-17 0 47,-1 0-16</inkml:trace>
  <inkml:trace contextRef="#ctx0" brushRef="#br0" timeOffset="180800.27">5715 8573 0,'35'0'78,"1"0"-46,-36 17-32,17 18 15,-17-17 1,0 0 0,0-1-1,0 1 1,-17-18-1,-1 18 1,0-18 0,1 0-1,-1 0 1,0 0 0,1 0-16,17 17 15</inkml:trace>
  <inkml:trace contextRef="#ctx0" brushRef="#br0" timeOffset="181490.31">5962 8237 0,'18'0'46,"-18"18"-46,0 70 0,0 18 16,0-35 0,0 17-16,0-35 0,0-18 15,0 18-15,0-35 16,0 17 0,0-70 124</inkml:trace>
  <inkml:trace contextRef="#ctx0" brushRef="#br0" timeOffset="182490.23">6279 8431 0,'0'-17'78,"-17"17"-78,-1 17 16,1 1-1,-19-18-15,19 0 0,-1 0 16,-17 35-16,-1-35 109,19 0-77,-1 18 61,18 0-77,0-1 0,18 1-16,17 0 15,0 17 1,1-18-1,-36 1-15,17-18 0,1 18 16,0-1 140,-18 1-109</inkml:trace>
  <inkml:trace contextRef="#ctx0" brushRef="#br0" timeOffset="183230.97">6403 8343 0,'18'0'47,"17"0"-31,-18 18-1,1 35-15,-18-18 0,18 18 16,-1 0-16,1-18 16,-18 0-1,0 36-15,0-18 0,0-35 16,0 17-1,-18-35-15,18 17 0,-35-17 16,35 18 0,-18-18-16,1 18 15,-1-1 1</inkml:trace>
  <inkml:trace contextRef="#ctx0" brushRef="#br0" timeOffset="184932.8">953 7532 0,'-18'0'15,"0"0"1,1 0-1,-1 0-15,0 35 32,1-35-17,17 18-15,0-1 16,0 1-16,0 17 0,0-17 16,0 17-1,0 0 1,0 1-16,0-19 15,0 1 1,0 0-16,0 35 16,0-18-16,0 0 15,0 0 1,0 1-16,17-36 16,1 17-1,0-17-15,-1 18 16,1-18 15,0 0-31</inkml:trace>
  <inkml:trace contextRef="#ctx0" brushRef="#br0" timeOffset="187349.39">1005 7691 0,'18'0'16,"17"0"-1,-35 17-15,0 1 16,0 35 0,0-18-16,0 0 15,18-88 126,0 18-141,-1 17 16,-17 1-1,18 17-15,-18-35 16,18 35-1,-1 0-15,1-36 32,-1 54 30,-17 17-46,0 18-16,0-35 15,0 17 1,36-35 93,-36-18-93,35-17 0,-17 35-16,-1-35 15,1 35 1,0-18-16,-1 18 62,1 0-46,-1 0-16,-17 53 16,18-18-16,0 18 15,-18 0-15,0-35 16,17 0 0</inkml:trace>
  <inkml:trace contextRef="#ctx0" brushRef="#br0" timeOffset="188110.18">1729 7920 0,'0'18'78,"0"-1"-78,-36 18 16,36 1-16,-35-19 15,35 1 1,0 0-16,-18-18 63,1 0-48,-1 0 1</inkml:trace>
  <inkml:trace contextRef="#ctx0" brushRef="#br0" timeOffset="188640.31">1746 7673 0,'18'0'31,"-18"18"-31,18 17 16,-1 71-16,-17-89 15,0 36-15,0 0 16,0-18-16,18 18 0,-18-17 16,17-19-1,-17-34 126</inkml:trace>
  <inkml:trace contextRef="#ctx0" brushRef="#br0" timeOffset="189620.47">2117 7743 0,'0'18'16,"0"0"0,0 17-1,-36-17 1,19-1 15,-1-17 0,0 0 1,1 0 61,-1 18-77,1-18 15,-1 0-31,0 0 32,18 35 139,0 1-155,18-1-16,17-18 16,0 19-16,-17-1 15,0-35 1,-1 0 140</inkml:trace>
  <inkml:trace contextRef="#ctx0" brushRef="#br0" timeOffset="190259.45">2170 7638 0,'0'35'31,"35"0"-31,-17 18 0,-18 0 16,17-35 0,-17 17-16,0-17 15,0 35-15,0-36 31,0 18-31,0 18 0,0-35 16,0 17 0,-17-17-16,-1-18 15,0 35 17,-17-17-17,35-1 1,-35 1-16,35 0 15</inkml:trace>
  <inkml:trace contextRef="#ctx0" brushRef="#br0" timeOffset="190880.31">2381 7885 0,'18'-18'16,"17"18"-1,0 18 1,1-18 31</inkml:trace>
  <inkml:trace contextRef="#ctx0" brushRef="#br0" timeOffset="191599.93">2469 7990 0,'0'18'94,"18"0"-78,17-18-1,-17 17-15,0-17 16,-1 0-16,1 18 16</inkml:trace>
  <inkml:trace contextRef="#ctx0" brushRef="#br0" timeOffset="209631.2">5927 15311 0,'-36'17'79,"19"18"-79,-1 18 15,-17-17-15,0 17 16,17-18-16,-17 35 0,-1-34 15,36 17 1,-53 0-16,53-18 16,-17-18-16,-1 1 15,36-36 173</inkml:trace>
  <inkml:trace contextRef="#ctx0" brushRef="#br0" timeOffset="210432.34">5927 15381 0</inkml:trace>
  <inkml:trace contextRef="#ctx0" brushRef="#br0" timeOffset="212100.5">5909 15328 0,'-18'-17'31,"18"-19"0,-17 19 16,-1 17-47,18-18 16,-35 18-1,17 0-15,1 0 16,-19 0-16,-17-18 16,18 18-16,0 0 15,0-17-15,-1 17 16,1 0-16,0 0 16,-18 0-16,35 0 0,1 0 31,-1 0-16,0 0 1,18 17-16,0 1 16,0 17-1,0-17-15,0 17 0,0-17 16,0 17-16,0-17 16,0 17-1,0-17-15,0 17 0,0 0 31,0 1-31,0-19 32,18-17-32,0 18 15,-1 17 1,-17-17 0,18-18-16,-18 17 15,35-17 1,0 18 15,-17-18 0,17 0-31,-17-35 16,17 17-16,0-17 16,-17 0-16,35-1 15,-35 19-15,-1-19 16,1 36-16,0-17 15,-18-1-15,17 18 16,-17-18 0,35-17-1,-35 17 17,0 1-17,0-1 1,0 53 93,0 54-109,0-36 16,0 0-1,0-1-15,0-16 16,0-19 0,0 19-16,0-1 15,36-35 1,-36 18-16,17-1 0,1 1 16,0-18-1,-18 17 32,17 1-47,1-18 16,17 0-1,-17 35-15,17-35 0,-17 0 16</inkml:trace>
  <inkml:trace contextRef="#ctx0" brushRef="#br0" timeOffset="212641.64">6138 15117 0,'53'0'32,"-17"0"-17,-19 0 1,1 0-16,-1 0 78,1 0-78</inkml:trace>
  <inkml:trace contextRef="#ctx0" brushRef="#br0" timeOffset="213330.42">6156 15169 0,'-18'18'63,"18"17"-48,0-17-15,0 17 32,0-17-17,0 0 1,0-1 0,18-17-1,0 0 16,-1 18-31,19-18 16,-19 0-16,18 0 16,-17 0-1,17 0-15,-17 17 0,0-17 16,-18 18 0</inkml:trace>
  <inkml:trace contextRef="#ctx0" brushRef="#br0" timeOffset="213747.52">6544 15169 0,'0'0'0,"18"0"32,-1 18-32,-17 17 0,0 1 15,0 17 1,0-18-16,0-18 0,0 1 16,36 0-16,-36-1 125,17-17-125,1 0 15,0-53-15</inkml:trace>
  <inkml:trace contextRef="#ctx0" brushRef="#br0" timeOffset="214510.27">6844 15134 0,'18'-17'31,"-1"17"-15,36 0-16,-18 0 16,1 0-1,-19 0-15,19 17 0,-19-17 16,1 18 124,-18-1-140,0 19 16,0-1 0,0-17-16,0-1 15,0 19-15,0-19 0,0 1 16,0-1-16,-18 1 16,1 0-16,-1-1 15,0 19-15,1-36 94,-1 0-94,0 0 16,1 0-16,-1 0 0,0 0 15</inkml:trace>
  <inkml:trace contextRef="#ctx0" brushRef="#br0" timeOffset="-214266.32">7655 15610 0,'0'0'0,"36"0"0,-19 0 16,1 0-16,17 0 0,-17 0 15,-1 0 1,1 18-1,17-18 32</inkml:trace>
  <inkml:trace contextRef="#ctx0" brushRef="#br0" timeOffset="-213796.33">7585 15734 0,'0'18'47,"35"-1"-32,-17-17 1,17 0-16,-17 0 0</inkml:trace>
  <inkml:trace contextRef="#ctx0" brushRef="#br0" timeOffset="-212584.52">8308 15522 0,'0'0'0,"-18"0"141,-17 53-125,35-35-1,0 35 1,0-36-1,0 1-15,0 17 16,35 1 0,-17-36-1,0 35-15,-1-35 0,1 0 16,-1 17 0,-17 1-16,18-18 15,0 18 1,-18-1-1,0 1-15,0 17 16,0 1 0,35-19-16,-35 1 0,0-1 31,0 1-31,0 0 16,0-1-16,0 1 31,-18 0-16,-35-18-15,-17 0 16,17 0-16,18 0 16,-1 0-16,19 0 15,-1-18 32,18-17-31,0-1-16,0 1 15,0 0 1,18 0 31,-18 17-16,17 18-15,1 0-16,0-18 15,17 18 95</inkml:trace>
  <inkml:trace contextRef="#ctx0" brushRef="#br0" timeOffset="-211863.1">8731 15699 0,'-53'0'47,"18"35"-47,0-17 15,0 34 1,17-34-16,-35 17 15,18 18-15,17-35 16,18 17-16,0-17 16,0 35-16,0 0 15,0-18-15,0 0 16,0 18-16,0-35 0,18-1 16,-1-17-1,1 36-15,17-36 125,-17 0-109</inkml:trace>
  <inkml:trace contextRef="#ctx0" brushRef="#br0" timeOffset="-210946.5">9031 15681 0,'18'-18'47,"-1"18"-47,19 0 16,-19 0-1,1 0-15,0 0 16,-1 18-16,1 0 16,-18-1 31,0 1-32,0 0-15,0 17 16,-35 18-16,-1 0 15,-34-18-15,17 18 16,0-36-16,35 1 16,1 0-1,-1-18-15,0 17 32,1-17-32,-1 0 46,18 18 48,18 0-94,17-1 16,18 1-16,0 0 0,-18-1 15,-17 19 1,-1-36 0,1 0-16,0-18 78,-18-17-47,0-1-31,0-17 16,0 36-16</inkml:trace>
  <inkml:trace contextRef="#ctx0" brushRef="#br0" timeOffset="-210453.58">8943 15840 0,'35'0'62,"-17"35"-62,-1-35 0,1 18 16,53-1-16,-54 19 15,19-19 1,-1 1-16,0-1 0,-17 1 16,-1-18-1</inkml:trace>
  <inkml:trace contextRef="#ctx0" brushRef="#br0" timeOffset="-209728.12">9402 15646 0,'35'0'47,"0"0"-47,-17 0 15,-1 0-15,19 0 16,-19 0-16,19 0 0,-1 0 15,-18 0 1,1 0-16,0 0 16,-18 17 15,-36-17 0,1 0-15,-18 0-16,18 0 15,17 0-15,1 0 16,-1 0 218</inkml:trace>
  <inkml:trace contextRef="#ctx0" brushRef="#br0" timeOffset="-209056.33">9472 15663 0,'-18'0'16,"18"36"-1,-35-1-15,35 0 32,0 0-32,-35-17 15,35 0 16,0-1 48,18-17-48,-1 0-31,1 0 15,-1 0 79,19 0-63</inkml:trace>
  <inkml:trace contextRef="#ctx0" brushRef="#br0" timeOffset="-208525.49">9790 15752 0,'0'17'31,"0"36"-15,-18-18-16,18-17 16</inkml:trace>
  <inkml:trace contextRef="#ctx0" brushRef="#br0" timeOffset="-207846.68">9931 15681 0,'17'0'47,"19"0"-31,-1 0-16,18 0 15,0 0-15,-18 0 16,0 0-1,-17 0-15,0 0 0,-18 18 110,0 35-95,0-18 1,0 18 0,-18-36-1,-17 19 48,17-36-48,0 0-15,-17 0 16,17 0 0,1 0-16,-1 0 0,1 0 15</inkml:trace>
  <inkml:trace contextRef="#ctx0" brushRef="#br0" timeOffset="-207036.5">10566 15681 0,'17'0'125,"19"18"-109,-36-1-16,0 36 16,0-18-1,0 1-15,0 17 0,0-18 16,0 0-16,0 0 16,0 18-1,-18-35-15,-35 35 16,0-53-1,0 53-15,-17-18 0,34-35 16,1 0 0,17 35-16,1-35 15</inkml:trace>
  <inkml:trace contextRef="#ctx0" brushRef="#br0" timeOffset="-205356.41">5327 16034 0,'-18'-18'31,"1"18"1,-1 0-1,18 18-16,0 17 1,0-17-16,0-1 0,0 19 16,0-19-1,0 1-15,0 0 0,0 17 16,18 0 15,-1-17-31,1-18 0,0 35 16,-1-17 31,1-18-16</inkml:trace>
  <inkml:trace contextRef="#ctx0" brushRef="#br0" timeOffset="-204802.63">5786 16087 0,'0'17'47,"0"1"-47,0 35 16,0-18-16,-18 53 15,18-52-15,0-19 32,0 1-32</inkml:trace>
  <inkml:trace contextRef="#ctx0" brushRef="#br0" timeOffset="-204356.44">6244 16316 0,'0'35'31,"0"-17"-31,0 17 16,0-17 0,0-1-1,0 1-15,0 0 31,0 17-15,-17-35-16,-1 0 16,0 0-16,1 0 47,17-18-16</inkml:trace>
  <inkml:trace contextRef="#ctx0" brushRef="#br0" timeOffset="-203396.41">6615 16157 0,'17'18'47,"19"-18"-47,-1 18 0,-18-1 16,1 1-16,-18-1 47,0 1-32,0 0 1,-18 17 0,1-35-1,-1 0 1,1 0-16,-1 0 15,-17 0 1,17 0 93,18 18-93,53 17 0,-35-17-16,17-1 15,18 18 1,-53-17-16,17 0 16,1-1-1,-18 1-15,18 17 16,-18-17-1,0 0 1,0-1 0,-18 1-1,-17-18-15,-36 0 0,18 35 16,-17-35-16,17 0 16,0 0-1,35 0-15,-17 0 31,35-18 32,0 1-63,0-1 16</inkml:trace>
  <inkml:trace contextRef="#ctx0" brushRef="#br0" timeOffset="-202776.53">6967 16175 0,'0'35'15,"18"-17"1,0 17-16,-18-17 0,17 17 16,1-17-1,-18 17-15,0 0 16,0-17-16,0 17 15,0 0-15,0-17 16,0 0 0,0 17-16,0 0 0,-18 0 15,1-17 1,-1-18-16,-17 18 0,17-1 16,0 1-16,-17-18 109</inkml:trace>
  <inkml:trace contextRef="#ctx0" brushRef="#br0" timeOffset="-183966.77">5415 14658 0,'-17'0'62,"-1"0"-46,0 0-1,-17 18 17,35-1-32,0 1 15,0-1-15,0 19 31,0-19-31,0 1 0,0 0 16,0-1 0,0 19-16,0-19 78,18 1-78,17-18 15,-17 0 17,-1 0-32,1 0 15,-1 0-15</inkml:trace>
  <inkml:trace contextRef="#ctx0" brushRef="#br0" timeOffset="-183173.39">5786 14623 0,'0'17'79,"0"54"-79,0-18 0,0-18 15,0 18 1,0-18-16,0 1 15</inkml:trace>
  <inkml:trace contextRef="#ctx0" brushRef="#br0" timeOffset="-182556.75">6156 14817 0,'0'35'47,"0"-17"-31,0-1-1,0 1-15,0 17 16,0-17 0,-18 17-1,-17-35 16,17 0 94</inkml:trace>
  <inkml:trace contextRef="#ctx0" brushRef="#br0" timeOffset="-179756.48">6650 14693 0,'-18'0'63,"18"35"-63,0 18 15,0 18-15,-17-18 16,17 0-16,-18 17 16,0-52-1,36-18 63,0-18-78,17-35 16,-35 1 0,18 16-16,-18 19 0,0-19 15,17 1 1,-17 17 0,18-17-16,-1 17 0,1-17 15,-18 0 1,35 17-16,-35 1 31,18 17-15,17 0-1,-17-18 1,0 18 0,-1 0-1,1 0-15,-18 18 16,0 17-16,0 35 15,0-34-15,0-1 16,0-17 0,0 17-16,0-17 0,0-1 31,0 1-15</inkml:trace>
  <inkml:trace contextRef="#ctx0" brushRef="#br0" timeOffset="-179107.94">7073 14429 0,'53'17'78,"-18"1"-78,1-18 16,-19 18-1,19-18-15</inkml:trace>
  <inkml:trace contextRef="#ctx0" brushRef="#br0" timeOffset="-178504.23">7056 14464 0,'0'18'16,"0"-1"-1,0 18-15,0 1 16,0-19 0,0 19-1,0-19 1,0 1 15,0 0-15,35-18 15,-18 0-15,1 17-1,0-17-15,17 0 47</inkml:trace>
  <inkml:trace contextRef="#ctx0" brushRef="#br0" timeOffset="-178056.77">7355 14552 0,'0'18'31,"0"17"-15,0 0-16,0 1 0,0-1 31</inkml:trace>
  <inkml:trace contextRef="#ctx0" brushRef="#br0" timeOffset="-177336.84">7567 14517 0,'35'0'47,"-17"0"-31,0 0-1,-1 0 95,-17 17-110,0 19 15,0-1 1,0 0-16,-17-17 125,-1-18-109,0 0-16,1 0 15</inkml:trace>
  <inkml:trace contextRef="#ctx0" brushRef="#br0" timeOffset="-176636.41">7885 14658 0,'17'18'31,"-17"17"-31,0 0 16,0 18-16,0 0 0,0-35 16,0 17-1,-35 0 1,35 0-16,-35-17 15,17 0-15,0-1 16,1-17 0,-1 18-16,0-18 15,-17 18 1,18-18 31</inkml:trace>
  <inkml:trace contextRef="#ctx0" brushRef="#br0" timeOffset="-174846.84">9278 14870 0,'0'0'0,"-18"0"31,1 0-31,-1 0 32,-17 0-17,0 0 1,-18 35-16,35-35 16,18 18-16,-18 34 0,18-34 15,0 0 1,0 17-16,0 0 0,0 1 15,0-19 1,0 1-16,0-1 16,0 1-16,0 0 15,0-1-15,18 1 16,0-18-16,-1 18 31</inkml:trace>
  <inkml:trace contextRef="#ctx0" brushRef="#br0" timeOffset="-171713.75">9543 14887 0,'17'0'47,"-17"18"-31,0 0-16,0 17 15,0 0-15,0-17 16,-17-1 0,-1 19-16,18-19 15,0 1-15,0 0 313,0 17-298,0-18 1,0 19-16,0-19 0,-35 19 16,35-19-1,0 1-15,-18 0 47,0-1-47,18-52 141,0 17-141,0 1 15,0-36 1,0 35-16,18 18 0,-18-18 16,18 1-1,-1-36-15,1 35 16,0-35 0,-18 36-1,17-19-15,-17 19 63,18-18-48,0 35 17,-18-18-17,17 18 1,1 0-16,-1 0 0,19 0 15,-19 0 1,1 0-16,0 0 16,17 0 15,-35 18 0,0 17-31,0-18 16,18 19-1,-18-19-15,0 1 0,0 17 16,0 18 0,0-35-16,0 17 0,0 36 15,-18-18 1</inkml:trace>
  <inkml:trace contextRef="#ctx0" brushRef="#br0" timeOffset="-169646.69">8167 9984 0,'0'35'32,"35"35"-32,-35-34 15,0 17-15,0-36 16,0 36-1,0-35-15,0-1 0,0 1 32,0 0-32,0-71 93,0 0-77,0 0-16,0 18 16,18-36-16,-1 54 15,-17-1-15,18-17 16,0 17-16,-1 0 16,1 1-1,0-1 48,-1 18-16,18 0-16,-17 0-31,0 0 0,-1 0 15,-17 18 1,36 17-16,-19 18 0,-17 0 16,18-18-1,-18 0-15,0 1 16,0-19-16,0 19 16</inkml:trace>
  <inkml:trace contextRef="#ctx0" brushRef="#br0" timeOffset="-169106.63">8625 9648 0,'-17'0'15,"34"18"1,36 0-1,36-18-15,-19 35 0,-35-35 16,1 0 0,-19 35-16</inkml:trace>
  <inkml:trace contextRef="#ctx0" brushRef="#br0" timeOffset="-168606.35">8696 9719 0,'0'35'0,"0"18"15,0 0 1,18-18-16,-1 1 16,1-19-16,0 19 15,-18-19 1,17 1-16,1-18 31,-1 0-15,19 0-1,-19 0-15,19 0 16,-19-18 0</inkml:trace>
  <inkml:trace contextRef="#ctx0" brushRef="#br0" timeOffset="-167996.66">8925 9772 0,'0'18'15,"0"17"-15,0-17 0,0 17 16,0-18-16,0 1 31,18-18 1,0 0-32,-1 0 0,1 0 15,17 0-15,0-18 16,-17 1-1,0-18-15,-1 17 0,-17 0 16,0 1 0,0-1-16,0 0 78,-17 18-78,-1 0 31,-17 0 0</inkml:trace>
  <inkml:trace contextRef="#ctx0" brushRef="#br0" timeOffset="-167376.81">9225 9525 0,'0'0'16,"35"0"-16,18 0 15,-17 18 1,-19-1 0,1 1 62,-18 17-63,0 0 1,0 54-16,-35 17 16,17-54-16,-17 1 15,17 0-15,18 0 0,0-35 110,-18-18-95,1 0 1,-18 0-16,-36 0 16,36 0-16</inkml:trace>
  <inkml:trace contextRef="#ctx0" brushRef="#br0" timeOffset="-166696.29">8396 10513 0,'0'0'0,"18"17"16,17-17-16,36 0 16,-1 0-1,-35 0-15,1 18 16,-19-18-16,1 0 0</inkml:trace>
  <inkml:trace contextRef="#ctx0" brushRef="#br0" timeOffset="-166216.85">8361 10689 0,'17'0'16,"1"0"-16,0 0 15,17 18-15,0-18 32,1 0-17</inkml:trace>
  <inkml:trace contextRef="#ctx0" brushRef="#br0" timeOffset="-165136.65">8908 10425 0,'17'35'94,"-17"0"-79,0 0 1,0 1-16,0 17 0,0-36 16,0 1-1,-17 17-15,-1-35 16,0 0-1,-17 18-15,17-1 16,1-17-16,-18 0 16,-1 0-16,-17 36 15,36-19 1,-1-17-16,36 36 109,-1-36-93,19 0-16,-19 0 16,19 0-1,-19 0-15,18 0 16,-17 0 15,0 0-15,-1 0-1,1 0 1</inkml:trace>
  <inkml:trace contextRef="#ctx0" brushRef="#br0" timeOffset="-161966.33">9913 14781 0,'18'0'0,"-1"0"0,1 0 62,17 0-46,-17 0-16,0 0 0,-1 0 15,18 0 1,1 0 0</inkml:trace>
  <inkml:trace contextRef="#ctx0" brushRef="#br0" timeOffset="-161306.56">9878 14746 0,'0'35'16,"0"1"-16,0-19 15,0 1-15,0 0 16,0-1 109,17-17-110,19 18-15,-19-18 16,19 0 0,-1 0-1</inkml:trace>
  <inkml:trace contextRef="#ctx0" brushRef="#br0" timeOffset="-160426.72">10142 14834 0,'0'0'0,"18"0"16,0 36-16,-1-19 31,1-17 32,0 0-48,17 0 1,0 0-16,0 0 0,-17 0 16,0 0-1,-1 0 48,-17-53-48,0 36 1,0-1 46,-17 18-46,-1 0 0,0 0 15,1 0-31,-1 18 0,0-18 16,1 17-16,-1-17 15,1 18 1,-1 0-16,0-18 140,1 35-108,17 0-17,0 18-15</inkml:trace>
  <inkml:trace contextRef="#ctx0" brushRef="#br0" timeOffset="-159426.65">10619 14799 0,'17'0'62,"1"0"-46,0 0-16,-1 0 140,-17 18-124,0 17-16,0 18 16,0 0-16,0-18 15,0-17 1,0 17 46,-17-35-46,-19 0 0,19 0-1,-19 0-15,1 0 0,0 0 16,17 0 46,-17 0-46</inkml:trace>
  <inkml:trace contextRef="#ctx0" brushRef="#br0" timeOffset="-158886.25">10707 15381 0,'0'35'31,"0"-17"0,-18-18-31,1 18 16,-1-1-1,0-17 17,1 0-32</inkml:trace>
  <inkml:trace contextRef="#ctx0" brushRef="#br0" timeOffset="-158006.75">11024 14958 0,'0'35'31,"0"0"-15,0 18-1,0-17-15,0-1 0,0-18 32,0 19-32,0-19 15,-17 1-15,-1 17 16,18-70 78,0-18-94,0 0 0,0-17 15,35-1 1,1-17-16,-36 53 15,35-1-15,-35 19 16,18 17-16,-1-18 78,-17 53-15,0 54-48,0-37 1,0 1-16,0 36 16,0-54-16,0 18 15,0-36 1,0 1-16,0-53 94,18-18-79</inkml:trace>
  <inkml:trace contextRef="#ctx0" brushRef="#br0" timeOffset="-157396.46">11342 14623 0,'17'0'109,"19"0"-109,-19 0 0,36 0 16,-35 0-16,17 0 16,-17 0-1,-1 0-15,1 0 16</inkml:trace>
  <inkml:trace contextRef="#ctx0" brushRef="#br0" timeOffset="-156776.65">11359 14623 0,'-35'0'31,"35"35"-31,0 18 15,0-18 1,0-17-16,0-1 16,0 1-1,18-18 95,-1 0-95,19 0 1,-19 0-16</inkml:trace>
  <inkml:trace contextRef="#ctx0" brushRef="#br0" timeOffset="-156196.35">11659 14676 0,'0'17'32,"0"18"-17,0-17-15,0 0 125,0-1-62</inkml:trace>
  <inkml:trace contextRef="#ctx0" brushRef="#br0" timeOffset="-155225.39">11871 14587 0,'35'0'63,"-17"0"-48,0 0 1,-1 0-16,1 0 0,-1 18 203,-17 0-187,0 17 46,0 0-62,0-17 32,0-1-32,0 1 15,0 0 126,-35-18-79,18 0-62,-1 0 16,0 0-16</inkml:trace>
  <inkml:trace contextRef="#ctx0" brushRef="#br0" timeOffset="-154066.34">12400 14676 0,'0'17'47,"0"18"-31,35 36-16,-35-53 15,0 17 1,0 0-16,0 1 0,0-1 16,0 0-1,0-17 1,0 17-16,0 18 15,-17-18-15,-1 0 16,-17 1-16,0-1 0,17-17 16,0-18-1,1 17-15,-19 1 0,1 0 32,17-18-32,-34 17 15,16 1-15,19-18 16,-1 0-1</inkml:trace>
  <inkml:trace contextRef="#ctx0" brushRef="#br0" timeOffset="-147981.59">17057 12577 0,'0'52'32,"17"-16"-17,-17 17-15,18 17 16,-18-17-16,0 18 16,0-36-16,0-17 0,0 35 15,18-18 1,-1-18 46,1-17-62,0 0 16,-1 0-16,19-35 16,-1-53-1,-18 35-15,19-70 16,-36 70-1,35-18-15,-17 18 0,-18 71 79,35 35-64,-35 70 1,0-35-16,0 36 0,0-54 15,0-17 1,35 0-16,-17-17 16,0-19 46,-1-17-46,1 0-16,17 0 15,0 0-15,36 0 16,-18 0 0,17-35-16,-34 0 0,-1-1 15,-17 1 1,-1 0-16,-17 0 0,0-36 16,0 18-16,0 35 31,0 1 94,0-1-110,0 0 157,0-34-156,0 16-16,0 19 16,0-1-1,0 0 266,0-35-281,-17 36 16</inkml:trace>
  <inkml:trace contextRef="#ctx0" brushRef="#br0" timeOffset="-147006.68">18098 12435 0,'17'0'62,"18"0"-46,1 0-16,-1 18 15,0-18-15,1 18 16,-19-1 47</inkml:trace>
  <inkml:trace contextRef="#ctx0" brushRef="#br0" timeOffset="-146506.66">18080 12488 0,'0'0'0,"-18"18"0,18 17 15,0 18-15,0-18 0,0-17 16,0 0-1,0 17 17,36-35-17,-1 0 1,0 0-16,0 0 0,1 0 16,-1 0-16,-17 0 93,-1 0-77</inkml:trace>
  <inkml:trace contextRef="#ctx0" brushRef="#br0" timeOffset="-146166.49">18556 12541 0,'0'-17'16,"-35"52"-1,35-17-15,0 17 16,0 0-16,0 0 16,0-17-16,0 0 15</inkml:trace>
  <inkml:trace contextRef="#ctx0" brushRef="#br0" timeOffset="-145643.15">18768 12471 0,'17'0'15,"19"0"1,-1 0 0,0 0-16,-17 0 15,0 0 48,-18 17-48,0 19 1,0-1-16,0 0 0,0 18 16,0-18-1,0 1 1,-18-36-16,0 17 31,1-17-31,-19 0 0,-17 0 16,36 0-1,-1 18-15,1 0 16,-19-18 0,19 0 15,-1 0-31</inkml:trace>
  <inkml:trace contextRef="#ctx0" brushRef="#br0" timeOffset="-145276.4">19209 12823 0,'17'0'93,"-17"18"-77,0 0 0</inkml:trace>
  <inkml:trace contextRef="#ctx0" brushRef="#br0" timeOffset="-145036.66">19103 13088 0</inkml:trace>
  <inkml:trace contextRef="#ctx0" brushRef="#br0" timeOffset="-144096.48">20144 12488 0,'-36'18'47,"36"0"-32,-17-18-15,17 17 16,0 1-16,0 17 15,0-17-15,-18 17 16,18-17-16,-18 17 16,18 18-1,-17 17-15,-1-17 0,18 18 16,0-36-16,0 53 16,0-52-16,0 34 15,0-17-15,18-18 31,-18-17-31,17-18 0,1 0 32</inkml:trace>
  <inkml:trace contextRef="#ctx0" brushRef="#br0" timeOffset="-143236.37">20514 12647 0,'0'18'16,"0"52"0,0-17-1,0 18-15,0-18 16,0-18-16,0-17 0,0-1 16,0 1-1,0-71 95,18 0-95,35-53-15,0 71 16,-36-18-16,18 18 15,-17 17 1,0 0-16,-1 1 0,19-1 31,-19 1-31,1 17 16,0-18-16,-1 18 62,1 0-46,-1 0 0,19 53-1,-19 17-15,-17-34 16,18 17-16,-18-1 16,0-16-16,0-1 15,0 0-15,0 1 16,0-19-16,0 36 15,0-35 1,0-1-16,0-34 94</inkml:trace>
  <inkml:trace contextRef="#ctx0" brushRef="#br0" timeOffset="-142746.43">21361 12277 0,'17'0'110,"1"0"-110,17 0 15,-17 0 1,0 17-16,-1-17 0,1 0 16,-1 0 46</inkml:trace>
  <inkml:trace contextRef="#ctx0" brushRef="#br0" timeOffset="-142216.37">21290 12294 0,'-17'18'31,"17"0"-15,0 17-16,0 0 0,0 18 15,0-35 1,0 17 0,0 0 15,17-35-16,-17 18 1,35-18 47,-17 0-17,0 0-46,17 0 0</inkml:trace>
  <inkml:trace contextRef="#ctx0" brushRef="#br0" timeOffset="-141646.54">21766 12365 0,'0'35'31,"0"0"-31,0 1 16,0-19 0,0 1-16,0 0 31,0 17-15,18-35-16,0 0 31,-1 0-31,1 0 0,0 0 15,-1 0 1,1 0 0,-18-18-1,0 1-15,0-1 16,0 0 0,-18 18-1,1 0 1,-1 0 15</inkml:trace>
  <inkml:trace contextRef="#ctx0" brushRef="#br0" timeOffset="-141066.52">21996 12259 0,'35'0'15,"-17"0"-15,-1 0 16,1 0-16,0 0 16,-1 0-16,18 18 0,-17-18 15,0 17 1,-1-17-16,-17 18 94,0 17-94,0 1 15,0 34-15,0-52 16,-35 35-1,35-18-15,0-17 0,-18-1 79,1-17-48,-18 0-31,-36 0 15,18 0 1,18 0-16,17 0 16</inkml:trace>
  <inkml:trace contextRef="#ctx0" brushRef="#br0" timeOffset="-140546.75">22454 13194 0,'0'0'0,"-35"18"31,17-18 16,1 0-47,-1 0 31,0 0-31</inkml:trace>
  <inkml:trace contextRef="#ctx0" brushRef="#br0" timeOffset="-139746.5">23072 12876 0,'0'0'0,"70"159"31,-70-106-31,0-18 0,0 1 31,0-19-31,0 19 0,-17-36 16,17-36 62,0 1-62,0-71-16,0 0 0,0 36 15,35-1 1,0 18-16,-35 36 16,18-1-16,-18 0 78,17 18-63,-17-17 17,18 17-32,17 17 31,-35 19-31,0 52 0,18-18 16,-18 1-16,18 35 15,-18-53 1,0-18-16,0 0 0,0-17 15</inkml:trace>
  <inkml:trace contextRef="#ctx0" brushRef="#br0" timeOffset="-139246.55">23618 12383 0,'18'-18'32,"17"18"-17,1 0-15,-1 35 16,0-35-1,-17 18-15,0-18 16,-1 17-16,1-17 31</inkml:trace>
  <inkml:trace contextRef="#ctx0" brushRef="#br0" timeOffset="-138556.46">23548 12400 0,'-18'0'31,"18"53"-16,-17-18 1,-1 1-16,0-1 0,18-17 16,0-1-1,0 1 32,0-1-47,18-17 31,17 36-15,-17-36-16,0 0 16,-1 0-16,1 0 31,17 0-31,-17 0 31,-1 0-15</inkml:trace>
  <inkml:trace contextRef="#ctx0" brushRef="#br0" timeOffset="-138166.15">24077 12435 0,'0'18'16,"0"17"0,0 1-1,0-1-15,0 0 0,0 0 16,0 18-16,0-35 16</inkml:trace>
  <inkml:trace contextRef="#ctx0" brushRef="#br0" timeOffset="-137546.83">24306 12435 0,'18'-17'62,"-18"-1"-46,18 18-16,-1 0 94,1 0-79,-18 18 1,18 17-16,-1-17 16,-17 17-1,0 18-15,0-18 0,0 0 31,0 1-15,-17-19 0,-1-17 31,0 0-16,1 0-16,-19 0 1,19 0-16,-1 0 16,0 0-16,1 0 15</inkml:trace>
  <inkml:trace contextRef="#ctx0" brushRef="#br0" timeOffset="-136957.15">24765 12365 0,'35'0'15,"-17"18"-15,-18 17 16,35 0-16,-17 36 16,-1 17-16,1-18 0,0-17 15,-18 0 1,0-18-16,0 1 16,0-1-16,0 18 15,0 18-15,0-36 16,0 18-16,-36-18 0,1 0 15,18-17 1,-1-18-16,0 0 16</inkml:trace>
  <inkml:trace contextRef="#ctx0" brushRef="#br0" timeOffset="-135266.55">16951 13864 0,'-18'88'47,"18"-17"-47,-17-18 16,17 0-16,0 0 15,0-18-15,0-17 16,0 17 0,17-35-1,19 0 1,17 0-1,35-35 1,-18-36-16,1 36 16,-18-53-16,0-1 0,-18 54 15,-35-18 1,35 18-16,-35 0 0,0 52 78,0 54-62,0-1-1,0 1-15,0-1 16,0-17-16,0-17 16,0 17-16,0-36 15,0 1 32,18-18-47,17 0 16,0 0-1,1 0 1,17-71-16,0 36 0,-18-53 16,-18 53-16,-17-36 15,0 36-15,0-1 16,0 1-16</inkml:trace>
  <inkml:trace contextRef="#ctx0" brushRef="#br0" timeOffset="-134176.91">18150 13635 0,'-17'0'15,"17"-18"32,17 18-47,19 0 16,-19 0-16,1 0 16,0 0-1,17 0 16</inkml:trace>
  <inkml:trace contextRef="#ctx0" brushRef="#br0" timeOffset="-133136.58">18098 13635 0,'-18'18'63,"18"17"-48,0 0-15,0 18 16,-35 0-16,17 0 15,0-18-15,18-17 16,0-1-16,-17-17 63,34 18 46,19-18-93,-19 0-16,19 0 15,-19 0 266,18 0-249,-17 0-17,35 0-15</inkml:trace>
  <inkml:trace contextRef="#ctx0" brushRef="#br0" timeOffset="-131436.25">18574 13688 0,'35'-18'78,"-17"18"-78,17 0 15,-17 0 1,-1 0 31,-17 18-47,0 17 15,0 0 1,0-17 0,-35 0-16,17-18 47,1 0-32,-1 17-15,0-17 47,54 18 47,17 0-63,-36-18-31,1 0 0,0 17 16</inkml:trace>
  <inkml:trace contextRef="#ctx0" brushRef="#br0" timeOffset="-130794.2">18821 13653 0,'0'-18'63,"17"18"-48,19 0 1,-1 0-16,0 0 16,-35 18 93,0 17-93,0 18-16,0-18 15,0 0-15,-17 1 16,-1-19 31,0 1-16,1-18 0,-19 0-15,19 0-16,-1 0 15</inkml:trace>
  <inkml:trace contextRef="#ctx0" brushRef="#br0" timeOffset="-130337.83">19262 14252 0,'-18'0'93</inkml:trace>
  <inkml:trace contextRef="#ctx0" brushRef="#br0" timeOffset="-130076.5">19103 14517 0</inkml:trace>
  <inkml:trace contextRef="#ctx0" brushRef="#br0" timeOffset="-129516.46">20073 13899 0,'-18'0'31,"-17"18"-31,-35 17 15,-19 54-15,36-19 16,-17 1-16,17 17 16,18-53-16,-1 36 15,36-1 1,0-34-16,0-19 0,0 18 16,18-17-16,0 0 15,-1-18-15,19 35 16</inkml:trace>
  <inkml:trace contextRef="#ctx0" brushRef="#br0" timeOffset="-128656.52">20161 14164 0,'0'53'46,"18"0"-46,-18 53 0,0-53 16,0-18 0,0 0-16,0-17 0,0-1 31,18-17 16,-1-17-32,-17-36 1,53-35-16,-18-18 16,36 35-16,-36-17 15,18 18-15,-18 34 16,1 1-16,-1 17 31,-35 1-31,18-1 16,35 0-16,-18 18 15,-18 0 48,19 0-63,-19 18 0,1 53 16,-18-18-16,35 52 15,-35-34 1,0-18-16,0 0 0,0 0 15,0-18 1,0-17 15,0-1-15</inkml:trace>
  <inkml:trace contextRef="#ctx0" brushRef="#br0" timeOffset="-128146.49">21008 13794 0,'35'0'109,"-17"0"-109,-1 0 16,19 0-16,-1 0 16,0 0-16,-17 17 15</inkml:trace>
  <inkml:trace contextRef="#ctx0" brushRef="#br0" timeOffset="-127496.31">21043 13829 0,'-35'18'31,"35"17"0,-18-35-31,18 17 16,0 1-16,0 0 15,0-1-15,0 1 16,-17 17-16,17-17 0,0 0 16,0 17-1,0-18 63,17 1-62,19 0-16,-19-18 16,1 0 15,-1 0-16</inkml:trace>
  <inkml:trace contextRef="#ctx0" brushRef="#br0" timeOffset="-126962.79">21396 13899 0,'0'18'47,"0"17"-47,0 1 15,0-1 1,0-17-16,0-1 16,0 1-16,0-1 15</inkml:trace>
  <inkml:trace contextRef="#ctx0" brushRef="#br0" timeOffset="-126406.39">21696 13811 0,'17'-17'47,"1"17"-47,0 0 16,17 0-1,0 0-15,1 0 16,-19 0 0,1 17 46,-18 19-46,0 16-1,0 1-15,0 0 16,0-17-16,0-19 0,-18 18 16,1-17-1,-1 0-15,18-1 0,-18-17 16,1 18 0,-1 0-1,0-18 32,-17 0-31,17 0-1</inkml:trace>
  <inkml:trace contextRef="#ctx0" brushRef="#br0" timeOffset="-125886.75">22296 14711 0,'0'35'63,"-18"0"-63,0-35 15,1 18-15,17 0 32,-18-1-32,0-17 0,-17 0 47,35-17-47</inkml:trace>
  <inkml:trace contextRef="#ctx0" brushRef="#br0" timeOffset="-125163.72">22701 14270 0,'18'53'31,"-18"17"-31,0 1 16,0-1-16,0-17 15,0-17 1,0 34-16,0-35 15,0-70 79,70-71-94,-52 53 16,35-52-1,0-1-15,0 53 16,-18-18 0,-17 71 62,-1 0-63,-17 18-15,0 35 16,18 0-16,-18 0 16,0 17-1,0-34-15,0 16 0,0-16 16</inkml:trace>
  <inkml:trace contextRef="#ctx0" brushRef="#br0" timeOffset="-124626.43">23283 13882 0,'0'-18'47,"18"18"-31,17 0-16,1 0 15,-19 0 1,18 18 0</inkml:trace>
  <inkml:trace contextRef="#ctx0" brushRef="#br0" timeOffset="-124056.71">23372 13899 0,'-36'0'16,"19"18"15,17 17-31,0 1 16,0-1-1,0-17-15,0-1 32,0 1-32,0-1 46,17-17-14,1 0 15,0 0 31</inkml:trace>
  <inkml:trace contextRef="#ctx0" brushRef="#br0" timeOffset="-123186.66">23636 14023 0,'0'18'172,"0"-1"-157,18-17 1,-18 18-16,0-1 16,0 1 62,-18-18-47</inkml:trace>
  <inkml:trace contextRef="#ctx0" brushRef="#br0" timeOffset="-122296.54">23636 13864 0,'0'-17'78,"0"52"-62,18-35-1,-1 35-15,1-35 16,-18 18 0,0 17-16,0-17 15,0-1-15,0 1 16,0 0-1,0 17-15,0 0 16,0-17 0,0-1-16,0 1 31,0 0-31,35-18 172,18 0-157,0 0-15,-35 0 0,-1 0 16,19 0 0,-19 0 124</inkml:trace>
  <inkml:trace contextRef="#ctx0" brushRef="#br0" timeOffset="-121536.28">24007 13917 0,'17'0'93,"1"0"-77,-1 0 0,1 0 109,-18 53-110,0-18 1,0 1-16,0-1 0,0 18 16,0-18-1,0-17 1,0-1 93</inkml:trace>
  <inkml:trace contextRef="#ctx0" brushRef="#br0" timeOffset="-120916.74">24253 14111 0,'0'0'0,"0"18"0,89 193 32,-54-140-32,-35-36 0,0 18 15,0-18 1,0 18-16,0 18 15,0-36-15,0 0 0,0 18 16,-35-35 0,17 17-16,-17-17 0,-18 0 15,18-18 1,-1 35-16,1-35 16,-18 35-16,35-35 15</inkml:trace>
  <inkml:trace contextRef="#ctx0" brushRef="#br0" timeOffset="-119704.48">25559 14164 0,'0'18'47,"0"17"-47,0-17 0,0 17 16,0-17-1,0 17-15,0 18 16,0-36-16,0 1 15,0 0-15,0-1 16,0 1 0,0 17-16,17 18 15,19-18-15,-19 1 16,19 34-16,-19-52 0,1-1 16,17 19-1,-17-36-15,17 17 16,-35 1-16,18-18 0,17 0 31,-17 18-31</inkml:trace>
  <inkml:trace contextRef="#ctx0" brushRef="#br0" timeOffset="-116346.7">11924 4022 0,'0'53'47,"0"-18"-47,0 35 15,18-17-15,-1 0 16,-17-17-16,18-19 31,-1-17-15,1 0-1,0 0 1,-1 0-16,1-17 16,0-1-16,17-17 15,-17-1 1,-1 1-16,18 0 0,-35 0 15,36-18 1,-36 0-16,0 35 16,0 0-1,0 71 95,0-17-110,17 52 15,1 0 1,-18-70-16,18 17 0,17 18 16,-35-18-16,18-35 15,-1 0 1,1 0-1,17 0 1,-17 0-16,-1 0 0,19-35 16,-19 0-1,36-1-15,-17 19 0,-19 17 16,1-53 0,-1 17-16</inkml:trace>
  <inkml:trace contextRef="#ctx0" brushRef="#br0" timeOffset="-115496.48">12682 4304 0,'-35'0'281</inkml:trace>
  <inkml:trace contextRef="#ctx0" brushRef="#br0" timeOffset="-114816.86">12718 3775 0,'35'0'78,"0"0"-63,-17 0-15,-1 0 16,19 0 0,-19 0-16,1 0 0,0 0 15,-1 0 1</inkml:trace>
  <inkml:trace contextRef="#ctx0" brushRef="#br0" timeOffset="-114216.52">12806 3792 0,'-18'0'78,"18"36"-78,0-1 0,0-17 16,0-1-1,0 1-15,0-1 16,0 1 15,0 0-15,18-1-16,17-17 16,-17 0-1,-1 0 1,1 0-16,0 0 15,-1 0-15,19 0 32</inkml:trace>
  <inkml:trace contextRef="#ctx0" brushRef="#br0" timeOffset="-113286.52">13141 3651 0,'35'0'109,"1"0"-109,-1 0 16,-18 0 0,1 0-1,0 0-15,-18 18 47,0 0-31,0-1-16,0 1 31,-18-1-31,0 1 16,-17-18-1,35 18-15,-17-18 16,-1 17 15,0-17 0,1 0-15,17 18 15,17 17 16,1-35-47,0 0 16,17 0-16,0 0 15,0 36-15,1-36 16,17 0-16</inkml:trace>
  <inkml:trace contextRef="#ctx0" brushRef="#br0" timeOffset="-112396.7">13511 3510 0,'18'0'63,"0"0"-48,17 18 1,-17-1-16,-1-17 0,1 18 16,0 0 124,-18 35-109,0 17-31,0-17 16,0 0-16,0 35 16,0-53-16,0 18 15,0-35-15,0 0 16,-18-1 62,18 1-62,-18-18-1,1 0-15,-1 0 16,-17 0 0,-1 0-1,1 0 63,17 0-62,-17 35 0</inkml:trace>
  <inkml:trace contextRef="#ctx0" brushRef="#br0" timeOffset="-105566.49">26053 14146 0,'17'0'62,"1"0"-46,0 0-16,-1 0 16,18 0-1,-35 36 16,0-19-31,0 19 0,0-1 16,0-17 47,-17-1-48,-18-17 1,-1 0-16,19 0 15,-1 0 64,36 0 30,-1 0-109,1 0 16,0 0-1,-1 18-15,1-18 16,-1 17-1,-17 1 17,0 0-17,0-1 1,-17 1 0,-1 0-16,1-1 15,-19 1-15,1 0 0,0-18 31,17 17-15,0-17-16</inkml:trace>
  <inkml:trace contextRef="#ctx0" brushRef="#br0" timeOffset="-104963.27">26529 14482 0,'-18'0'62,"1"17"-46,17 1-16,-18-1 15,18 1 1,-18 0-16,18-1 16,-35 19-16,0-1 15,17-35 1,1 18-16</inkml:trace>
  <inkml:trace contextRef="#ctx0" brushRef="#br0" timeOffset="-104044.43">26793 14023 0,'0'18'47,"0"17"-47,0 0 15,0 0-15,0 1 16,0-19-16,0 1 31,36-18 94,-19 0-109,1 0-1,0 0 1,-1 0 0,1 0-16,17 18 0,1-18 31,-19 35-31,1 0 15,-18-17-15,17 17 16,-17-17-16,0-1 16,0 1-1,0 0-15,0 17 16,0-17 15,0-1-15,0 1-1,-17-18-15,-18 0 32,17 0-32,-35 0 0,18 0 15,-1 0 1,1 0-16,17 0 16,1 0-16,-1 0 0,1 0 15</inkml:trace>
  <inkml:trace contextRef="#ctx0" brushRef="#br0" timeOffset="-103386.59">26882 13970 0,'17'-18'47,"1"18"-31,17 0-16,-17 0 16,0 0-16,-1 0 15,1 0 1,-1 0 46,19 0-62,-19 0 16,1 0-16,17 0 16</inkml:trace>
  <inkml:trace contextRef="#ctx0" brushRef="#br0" timeOffset="-102795.04">27376 13882 0,'35'53'16,"-35"-18"-1,53 36-15,-18-1 16,18 18-16,0 53 16,0-17-16,-53-71 0,0 35 15,0-53 1,0 1-16,0 16 15,-35-16-15,-1-36 16,1 35-16,-18 0 16,18-17-16,-18 0 15,35-18 1,-17 17-16,17 1 16</inkml:trace>
  <inkml:trace contextRef="#ctx0" brushRef="#br0" timeOffset="-98966.39">15663 15434 0,'0'0'0,"18"-18"15,0 18-15,70 0 16,18 0-1,-18 0-15,-53 0 16,18 0-16,-18 0 16,-17 0 93,-53 36-78,-1-1-31,19 0 0,-1 18 16,-17-35 0,-18 17-16,-18 18 15,54-35-15,-1-18 0,-35 35 16,36-17-1,-1-1 17,0 1-17,1 17 17,17-17-32,0-1 0,0 1 15,-18 17 1,36-17 187,17 0-187,35-1-16,-34 18 0,34-35 15,-34 0 1,16 0-16</inkml:trace>
  <inkml:trace contextRef="#ctx0" brushRef="#br0" timeOffset="-97776.9">15593 15663 0,'17'0'47,"19"0"-32,17 0-15,-18 0 16,0 0 0,-17 0-16,35 0 0,0 36 15,17-36-15,-35 17 16,1-17-16,-19 18 16,1-18-16</inkml:trace>
  <inkml:trace contextRef="#ctx0" brushRef="#br0" timeOffset="-97256.3">16281 15152 0,'17'0'15,"19"0"1,-1 0-16,0 0 15,18 0-15</inkml:trace>
  <inkml:trace contextRef="#ctx0" brushRef="#br0" timeOffset="-96536.39">16298 15152 0,'-17'0'15,"-1"17"1,18 19-1,0-1-15,0-17 0,0-1 16,0 19-16,0-19 16,0 1-16,0-1 15,-18 1 1,18 0-16,0-1 16,18 1 46,0 0-62,35-18 16,0 0-16,-1 0 15,1 0 1,0 0-16,-35 0 0</inkml:trace>
  <inkml:trace contextRef="#ctx0" brushRef="#br0" timeOffset="-95696.56">16686 15152 0,'36'-18'32,"-1"18"-32,0 0 0,1 0 15,-1 0 1,0 0 0,-17 18 30,-18-1-30,0 19 0,-36-19-1,1 1-15,18-18 16,-19 0 0,19 0-16,-1 18 15,-17-18 1,17 0-1,0 0 79,18 35-78,18-35-16,17 0 0,1 0 15,-1 0 1,0 0-16,0 18 0,-17-18 16,0 0-16,17 0 125</inkml:trace>
  <inkml:trace contextRef="#ctx0" brushRef="#br0" timeOffset="-95066.68">17233 15117 0,'0'-18'47,"18"18"-31,17 0-16,-17 0 16,17 0-16,0 18 0,-17-18 15,0 17 1,-18 18 46,-36 18-46,19 0 0,-19 35-16,19-52 15,-1-1-15,18-17 16,-18-18 78,1 0-63,-1 0-31,1 0 15,-1 0 1,0 0 0</inkml:trace>
  <inkml:trace contextRef="#ctx0" brushRef="#br0" timeOffset="-94656.65">17533 15663 0,'18'-17'47,"-1"17"-47,19 0 16,-1 0-1,-17 0-15,-1 0 0,1 0 31</inkml:trace>
  <inkml:trace contextRef="#ctx0" brushRef="#br0" timeOffset="-93898.14">17533 15804 0,'-18'0'31,"36"0"47,-18 18-78,35-18 0,-17 0 32,0 0-32,-1 0 47,19 0-32</inkml:trace>
  <inkml:trace contextRef="#ctx0" brushRef="#br0" timeOffset="-92566.9">18556 15663 0,'0'-35'109,"0"0"-109,0-18 16,0 35 0,0 1-16,-18 17 46,-17 0-14,0 0-32,0 0 0,-1 0 15,-17 0 1,18 0-16,0 0 16,17 35-16,1-35 0,-1 18 15,18 17 1,0 0-16,0 18 15,0-35-15,0 35 16,0-18-16,0 0 16,0 0-16,0 1 15,0-1 1,18-35-16,-18 18 62,35-18-62,0 0 16,-17 0 0,35-18-16,17-70 0,-52 35 15,35-35 1,-53 35-16,35-35 0,-35 52 16,0 1-16,0 17 62,0 71 1,0 18-48,0-1-15,0 19 0,0-19 16,0-17-1,0 18-15,18-36 16,-18-18-16,17 1 16</inkml:trace>
  <inkml:trace contextRef="#ctx0" brushRef="#br0" timeOffset="-92036.46">18768 15099 0,'17'0'47,"19"0"-31,-19 0 0,19 0-16,17 0 0,-18 0 15,0 0 1</inkml:trace>
  <inkml:trace contextRef="#ctx0" brushRef="#br0" timeOffset="-91376.72">18785 15099 0,'0'18'31,"0"17"-31,0 0 31,0 0-15,0-17 0,0 0 15,0-1-31,0 1 16,0 0-1,0-1 1,0 1 31,18-18-32,0 0-15,17 0 0,-17 0 16,-1 0-16,19 0 141,-1-18-141,-35 1 0</inkml:trace>
  <inkml:trace contextRef="#ctx0" brushRef="#br0" timeOffset="-90976.75">19156 15187 0,'0'35'47,"0"1"-47,0-19 0,0 19 15,0-19 1,0 1 0</inkml:trace>
  <inkml:trace contextRef="#ctx0" brushRef="#br0" timeOffset="-90187.66">19332 15064 0,'18'0'16,"0"0"-16,-1 0 15,18 0-15,1 0 0,-19 0 16,19 0-1,-19 0-15,1 17 125,-18 36-125,-18 0 16,18-18-16,-17 18 0,17-35 31,-18-18 47,0 0-46,1 0-32,-1 0 15,-35 0-15,18 0 16,0 0-16,17 0 16</inkml:trace>
  <inkml:trace contextRef="#ctx0" brushRef="#br0" timeOffset="-89076.55">19932 15434 0,'-35'53'31,"-1"0"-15,-17 106-16,36-71 16,17 0-16,-18-17 15,18-36 1,0 0-16,0 0 0,35-35 62,54-17-46,-54-36-16,53-18 0,0 1 16,1-18-1,-54 17-15,-18 36 0,-17-1 16,0 89 78,-17 36-94,-36 34 15,53-35 1,0-17-16,0-36 16,0-17 30,18-18-30,17 0 15,-18 0-31,19-18 0,-1-17 16,0-1-16,1-52 16,-36 35-16,0-35 15,0 18-15,35 34 16,-35 1-1</inkml:trace>
  <inkml:trace contextRef="#ctx0" brushRef="#br0" timeOffset="-88676.74">20602 15275 0,'18'0'94,"0"0"-79,17 0-15,-18 18 16</inkml:trace>
  <inkml:trace contextRef="#ctx0" brushRef="#br0" timeOffset="-87926.61">20620 15328 0,'-18'0'47,"1"0"-31,-19 53-1,36-18-15,0 1 16,0 17 0,0-36-16,0 1 15,0 0 1,0-1 0,18-17 15,0 35-16,-1-35 1,1 0 125,0 0-126</inkml:trace>
  <inkml:trace contextRef="#ctx0" brushRef="#br0" timeOffset="-87036.19">20796 15222 0,'18'0'78,"0"18"-62,17 17-1,-35-17 17,0 17-17,0-17-15,0 17 0,0 0 16,0-17-1,0 0 1,-18-1-16,1 1 16,-1-18-1,0 0 48,1 18-1,17-1-30,17-17-32,19 0 31,-19 0 156,18 0-171</inkml:trace>
  <inkml:trace contextRef="#ctx0" brushRef="#br0" timeOffset="-86306.49">21043 15328 0,'18'-17'47,"-1"17"-31,1 0-1,35 0-15,18 0 0,17 17 16,-18 18-1,-34-35-15,-1 0 16,-35 18 93,0 17-93,0 18-16,0 0 0,0 0 16,-18-35-1,18-1-15,-17-17 78,-19 18-62,1-18-16,0 0 16,0 0-1,17 0 1</inkml:trace>
  <inkml:trace contextRef="#ctx0" brushRef="#br0" timeOffset="-85878.13">21431 15981 0,'53'-18'15,"-18"18"1,71 0-16,-35 0 0,17 0 16,-17 0-1,-1 0-15,-35 0 16,-17 0-16,-36-17 109</inkml:trace>
  <inkml:trace contextRef="#ctx0" brushRef="#br0" timeOffset="-85536.75">21872 15699 0,'-17'70'31,"17"18"-15,-71 53-16,53-17 15,-35 35 1,53-106-16,0-18 0,0-17 16,0-1 46,-17-34-46,17-36-1,0-36-15,0 37 0,0-19 16</inkml:trace>
  <inkml:trace contextRef="#ctx0" brushRef="#br0" timeOffset="-84677.95">22137 15593 0,'0'0'0,"17"35"15,-17 36-15,0 52 16,0-35-1,0 53-15,0-35 0,0-18 16,0-70 0,0 0-16,0-36 109,53-70-93,-35 53-16,0 17 15,17-35-15,18-53 16,0 71 0,-36 35-16,1 0 46,0 0-30,17 18 0,-17 70-16,-1-53 0,-17 0 15,0 1 1,0-19-16,0 19 0,0-19 16,0 18-1,0-17 1,-53-18-16,-17 0 15,17 0 1,-18 0-16,18 0 16,0 0-16,18 0 15,0 0-15,105-18 125</inkml:trace>
  <inkml:trace contextRef="#ctx0" brushRef="#br0" timeOffset="-84106.24">22648 15452 0,'18'-18'31,"35"18"-15,-35 35-1,-1-35-15,36 0 0,-18 36 16</inkml:trace>
  <inkml:trace contextRef="#ctx0" brushRef="#br0" timeOffset="-83532.52">22701 15487 0,'0'18'0,"0"17"16,0 0-1,0 0-15,0-17 16,0 0-16,0-1 31,18-17 0,17 0-31,0 0 16,-17 0 0,0 0-16,-1 0 15,1 0 126</inkml:trace>
  <inkml:trace contextRef="#ctx0" brushRef="#br0" timeOffset="-82440.16">23089 15434 0,'18'0'0,"0"0"62,-1 0-46,1 0-16,0 0 15,-18 18 1,35 17 0,-35-17-1,0-1-15,0 1 16,0 0-16,0 17 16,-18-35-1,1 17 79,17 19-78,17-36 124,18 0-124,-17 0 46,0 0 32,-1 0-94,1 17 16,0-17-1</inkml:trace>
  <inkml:trace contextRef="#ctx0" brushRef="#br0" timeOffset="-81692.58">23530 15487 0,'18'0'62,"17"0"-62,-17 0 16,-1 0 78,-17 18-79,0 52-15,0-17 16,0 18-16,-35-36 0,35-17 16,0-1 62,-17-17-63,-19 0 1,1 0 0,0 0-16,17 0 15,0 0 1</inkml:trace>
  <inkml:trace contextRef="#ctx0" brushRef="#br0" timeOffset="-79057.58">19562 16563 0,'-18'0'31,"0"0"-15,1 18-16,17 17 16,0 18-16,0 17 15,-18-34-15,0-19 16,18 36-1,0-18-15,0-17 16,0 17 0,18-17-16,0 0 0,-1-18 15,1 17 1,0-17-16</inkml:trace>
  <inkml:trace contextRef="#ctx0" brushRef="#br0" timeOffset="-78086.88">19932 16457 0,'18'0'31,"-1"0"-15,19 0 0,-1 0-1,-18 35 1,-17-17-16,0 0 16,-17 17 15,-1-17 0,-17-18-31,17 0 0,1 0 16,-1 0-1,0 0-15,18 17 16,-17-17 0,-1 0-1,71 0 95,-18 0-110,18 53 0,0-35 15,18 35 1,-54-36-16,1 19 15,-18-19 1,0 19 15,0-1-31,-53-18 32,35-17-32,-70 36 0,71-36 46,-19 0-30,19 0 62,17-18-62</inkml:trace>
  <inkml:trace contextRef="#ctx0" brushRef="#br0" timeOffset="-77626.51">20391 16880 0,'0'0'16,"17"0"-1,-17 18 1,0 0 15,-17-1 16,-1-17-31,0 0 31</inkml:trace>
  <inkml:trace contextRef="#ctx0" brushRef="#br0" timeOffset="-76854.11">20638 16387 0,'0'0'0,"17"0"16,-17 17-16,18 36 16,-18-35-1,0 17-15,17-17 156,19-18-140,-1 17 0,-17 1-16,17 0 0,-17-1 15,-1 18 1,1-17 0,-18 0-1,17-1-15,-17 1 16,0 0-16,0-1 15,0 1 1,0 0-16,0-1 63,-17-17-48,-1 0 1,1 0-1,-1 0 1</inkml:trace>
  <inkml:trace contextRef="#ctx0" brushRef="#br0" timeOffset="-76306.71">20726 16281 0,'0'0'0,"35"0"15,0 17 16,1 1-31,-1 0 16,-18-1 0,1-17 15,0 0-15,-1 0-16,1 18 15,0-18 1,-18 18-16</inkml:trace>
  <inkml:trace contextRef="#ctx0" brushRef="#br0" timeOffset="-75886.75">21167 16369 0,'0'0'0,"35"18"0,-17-1 15,-1 36 1,-17-18-16,18 36 16,17-18-16,-35 0 15,0-36-15,0 19 16,0 17-16,0-36 16,0 19-16,-17-1 15,17-18-15,-18 1 16,0 0-16,1-18 47,-1 0-32,0 0 1,1 0-16,-19 35 16,19-35-16</inkml:trace>
  <inkml:trace contextRef="#ctx0" brushRef="#br0" timeOffset="-73206.31">17604 16457 0,'0'0'0,"-71"0"15,18 0-15,-17 0 0,17 0 16,35 18-1,0-18 1,18 35 31,0 0-31,0-17-16,0 17 0,18 0 15,17-17 1,1 17-1,-19-17 17,1 0-1,0-18 47</inkml:trace>
  <inkml:trace contextRef="#ctx0" brushRef="#br0" timeOffset="-72786.38">17886 16439 0,'0'18'0,"0"53"15,-35 34 1,35 1-16,-18-53 0,18-35 16,0 17-16</inkml:trace>
  <inkml:trace contextRef="#ctx0" brushRef="#br0" timeOffset="-72426.61">18133 16792 0,'35'18'31,"-35"17"-31,0 0 16,0-17-1,0 0 1,0-1-16,-18-17 16,1 18-16,-18-18 15,-18 35-15,0-35 16,35 0-1,0 0 17,1 0-32,-1 0 15,18-17-15</inkml:trace>
  <inkml:trace contextRef="#ctx0" brushRef="#br0" timeOffset="-71538.13">18380 16457 0,'17'0'31,"1"0"-31,0 0 0,-1 0 15,19 0 1,-19 18 0,1 35-16,-18-36 15,0 19 1,0-19 0,0 1-1,-18-1 1,1 1-16,-19-18 15,1 0-15,0 0 16,17 0 0,0 0-16,1 0 0,34 35 125,19-35-110,-1 36 1,-17-36-16,-1 0 16,-17 17-16,0 19 31,0-19-16,0 1-15,0 0 16,0 17-16,0-18 16,0 19-16,-17-19 15,-1-17 1,-17 0-16,35 18 0,-18-18 16,0 0 46,1 0-31,17-18-15</inkml:trace>
  <inkml:trace contextRef="#ctx0" brushRef="#br0" timeOffset="-70996.46">18803 16457 0,'18'35'46,"-1"1"-30,-17 17 0,0 17-16,36-17 0,-36-35 15,0 17 1,0-17 0,-18 17-16,-17-17 0,-18-1 15,0 18 1,18-35-16,17 0 0,-17 0 15,-1 18 1,19 0 62</inkml:trace>
  <inkml:trace contextRef="#ctx0" brushRef="#br0" timeOffset="-69966.51">15169 16193 0,'-17'0'31,"-36"0"-31,35 0 16,-35 0 0,36 17-16,-19 1 0,19-1 15,-1-17 1,18 18-16,0 0 16,0 17-1,0-17-15,0 17 0,0-17 16,0 17-16,0-18 15,35 36-15,1-35 16,-36 0-16,17-18 16,-17 17-16</inkml:trace>
  <inkml:trace contextRef="#ctx0" brushRef="#br0" timeOffset="-69506.49">15363 16157 0,'-35'18'47,"18"35"-32,-36 35 1,53-70-16,0 52 0,-53-35 16,35 18-16,0-35 15,1 17 1</inkml:trace>
  <inkml:trace contextRef="#ctx0" brushRef="#br0" timeOffset="-69016.83">15522 16545 0,'18'0'31,"-18"18"-31,0 17 16,0 0 0,-35 18-16,35-35 0,-36 17 31,36-17-15,-17-18-1,-19 18 1,19-18 15,-1 0 16</inkml:trace>
  <inkml:trace contextRef="#ctx0" brushRef="#br0" timeOffset="-66886.3">15857 16351 0,'0'36'31,"18"-19"188,0-17-203,-1 0-1,1 0 1,0 0 0,-1 0-16,18 0 15,-17 0 1,17 35-16,-17-35 16,-18 18-16,35 35 0,-35-35 15,0 17 1,0-17-16,0-1 0,0 18 31,0 1-31,0-1 16,-17-35 46,-19 0-46,19 0-1,-1 0-15,-17 0 16,17 0 0,1 0-16,-1 0 0,-17 0 31,35-18-31,0 1 16,-18-1-16,18 0 0</inkml:trace>
  <inkml:trace contextRef="#ctx0" brushRef="#br0" timeOffset="-66386.48">15893 16387 0,'17'0'31,"19"0"-15,34 0-16,-17 0 16,-18 0-1,-17 0-15,0 0 0,-1 0 16</inkml:trace>
  <inkml:trace contextRef="#ctx0" brushRef="#br0" timeOffset="-65936.53">16387 16245 0,'0'0'0,"17"36"15,-17-1-15,18 71 16,-1-53-16,-17 0 16,0 17-16,0-17 15,0-18-15,0 1 16,0-1-16,0 0 15,0 1 1,-17-36-16,-1 35 16,-17-18-16,17-17 15,1 18 1,-1-18 62,0 0-62</inkml:trace>
  <inkml:trace contextRef="#ctx0" brushRef="#br0" timeOffset="80781.59">24871 5168 0,'0'35'78,"-35"18"-62,35-17-16,0 17 16,0-18-16,-36 18 15,36-18-15,0 0 16,0 1-1,0-19 48,18-17-63,0 0 0,-1 0 16,1 0-16,35-17 31,-18-1-31,18-17 0,-18-18 15,-17 53 1,-18-18-16,18-17 0,-1 17 16,-17 1-1,0-19 1,0 54 156,0 35-157,0 0 1,0 0-16,0 0 16,0-36-16,0 1 15,0 17-15,18-17 0,-1-1 32,1-17-1,0 0-16,17 0-15,0 0 0,1 0 16,16-52 0,1 16-16,-35 19 15,35-54-15,-53 36 0,0 0 16,35-18 0,-35 35-16,0-17 15,0 17 1,0 0-1</inkml:trace>
  <inkml:trace contextRef="#ctx0" brushRef="#br0" timeOffset="81313.64">25576 4992 0,'18'0'47,"17"0"-47,1 0 15,-1 0 1,0 0 0,-17 0 15,-1 0-15</inkml:trace>
  <inkml:trace contextRef="#ctx0" brushRef="#br0" timeOffset="82003.42">25576 4992 0,'-17'35'31,"17"0"-31,0 1 16,0-1 0,0-17-16,0-1 0,0 1 15,0-1 1,0 1 46,53 0-30,-18-18-32,-17 0 15,-1 0 1,1 0-16</inkml:trace>
  <inkml:trace contextRef="#ctx0" brushRef="#br0" timeOffset="83563.17">25947 4886 0,'0'18'188,"0"35"-188,-18-18 16,18 0-1,-17 0-15,17 1 16,0-19-1,0 1 1,0 0-16,0-1 31,0 1 1,17-1-32,-17 19 15,18-36-15,-1 0 16,1 17-16</inkml:trace>
  <inkml:trace contextRef="#ctx0" brushRef="#br0" timeOffset="84387.32">26141 5045 0,'0'-18'46,"35"18"-30,-17 0-16,-1 0 16,19 0-16,-1 0 15,-17 0 1,-1 18 125,-17 17-126,0 0 1,0-17-16,0 0 0,0 34 15,0-34 1,0 17-16,0 1 78,-17-36-62,-1 0 15,0 0-15,1 17-1,-1-17 17,0 18-17</inkml:trace>
  <inkml:trace contextRef="#ctx0" brushRef="#br0" timeOffset="84792.58">26300 5592 0</inkml:trace>
  <inkml:trace contextRef="#ctx0" brushRef="#br0" timeOffset="85113.56">26229 5697 0</inkml:trace>
  <inkml:trace contextRef="#ctx0" brushRef="#br0" timeOffset="85916.97">26882 5168 0,'-18'0'31,"-35"53"-15,53-35-16,-35 35 15,0 17-15,35-34 16,-36 34-16,36-35 16,0 18-16,0 18 0,0-18 15,0-18 1,0 18-16,0-18 15,0 0-15,0 1 16,0-1-16,0 18 16,36 18-1,16-36-15,-52 0 0,18-17 16,0-1-16,-1-17 16</inkml:trace>
  <inkml:trace contextRef="#ctx0" brushRef="#br0" timeOffset="91287.21">27270 5450 0,'0'36'15,"0"87"1,0 1 0,0-54-16,0 1 15,0-36-15,0 0 0,0 1 16,0-19 62,35-87-62,-35-1-16,0-52 0,0 70 15,35-53 1,-35 71-16,18-36 16,-18 36-16,0 0 15,35-1 1,-35 1-1,0 0-15,35-1 16,-17 19 0,17 17-1,-17-18-15,0 0 16,17 18 31,-17 0-47,17 0 15,-17 53 17,-18 18-32,0-36 0,0 36 15,0-36 1,0 18-16,0-18 0,0-17 16,0 35-1,0-18-15,0 18 16,0 0-16,0-18 15,0 0-15,0 1 16,0-19-16,0-52 109,52-53-109</inkml:trace>
  <inkml:trace contextRef="#ctx0" brushRef="#br0" timeOffset="91863.69">27940 4798 0,'18'0'16,"17"0"-16,-17 0 15,17 0-15,18 0 16,-36 0-1,1 0 17,0 0-32</inkml:trace>
  <inkml:trace contextRef="#ctx0" brushRef="#br0" timeOffset="92422.39">27940 4798 0,'0'35'47,"0"-17"-32,-35 17 1,35 0-16,0 1 0,0-1 31,0-18-15,0 1 15,17-18-31,19 0 16,-1 0-1,18 0-15,-18 0 16,53 18-16,-35-1 16,-17-17-16,-1 0 15,-18 0 1</inkml:trace>
  <inkml:trace contextRef="#ctx0" brushRef="#br0" timeOffset="92953.58">28610 4498 0,'0'53'31,"0"0"-31,0 0 0,0 0 16,0-18-16,0 0 16,0 18-1,0-35-15,36 17 16,-36 0 31,17-35-32,18 18 1,-17-18 31,0 0-47,-1 0 0</inkml:trace>
  <inkml:trace contextRef="#ctx0" brushRef="#br0" timeOffset="93357.26">28893 4745 0,'17'0'16,"1"0"-1,-1 0-15,19 0 16,-19 0-16,19 0 16,-1 0-1,0 0-15,0 0 16,-17 0 15</inkml:trace>
  <inkml:trace contextRef="#ctx0" brushRef="#br0" timeOffset="93693.39">29245 4710 0,'0'0'0,"0"70"16,0-17-16,0 18 15,0-36-15,0 18 16,0-36-16,0 1 16</inkml:trace>
  <inkml:trace contextRef="#ctx0" brushRef="#br0" timeOffset="94816.92">29616 4568 0,'17'0'31,"19"0"1,-1 0-32,-17 0 15,-1 0-15,-17 18 94,0 17-78,0 18-16,0-35 0,0 53 15,-17-19 1,-1-16-16,-17-1 15,17-17-15,0 17 16,1-35-16,-1 0 63,-17 0-48,17 0 16,-17 0-31,17 0 16,1 0 0</inkml:trace>
  <inkml:trace contextRef="#ctx0" brushRef="#br0" timeOffset="95293.38">30198 6050 0,'0'18'31,"-18"-18"-16,1 17 1,-1 1-16,0 0 0,1-1 16,-1 1-1,0-18-15,1 18 16,-19-1-16,1 1 16,0 0-16,-18-18 15,18 17-15,17-17 47</inkml:trace>
  <inkml:trace contextRef="#ctx0" brushRef="#br0" timeOffset="96117.11">30709 5503 0,'0'53'16,"0"18"0,0 35-16,-53 35 15,53-53-15,-70 53 16,17-35-16,35-18 16,1-35-16,-19 0 0,36-88 62,36-71-62,-19 35 16,36-52-1,0 35-15,0-18 0,-18 53 16,1 0 0,-36 0-16,35 0 0,-17 0 15,34 0-15,-34 0 31,-18 18-31,35 0 0,-35 0 32,18 35 30,35 17-46,-18 18-16,-17 18 0,-1 18 15,-17-18 1,0 17-16,0-17 16,0 18-16,0-18 15,0 0-15,0 17 16,0-34 0,0 34-16,-35-35 0,18 18 15,-1-35-15,18 0 16,0-54 62,0-34-62,0-54-1</inkml:trace>
  <inkml:trace contextRef="#ctx0" brushRef="#br0" timeOffset="96554.33">31133 5045 0,'0'0'0,"53"0"0,17 0 16,-17 0-1,18 0-15,-18 0 0,17 17 16,-52 1-16,17-18 16,0 35-1</inkml:trace>
  <inkml:trace contextRef="#ctx0" brushRef="#br0" timeOffset="97202.43">31221 5080 0,'0'35'31,"0"18"-31,0-35 15,0 52 1,17-34-16,-17-1 16,0-17-16,0-1 78,36 19-78,34-36 15,36 0-15,-35 17 16,52 1 0,-35-18-16,18 35 0,-35-35 15,-18 18 1,-18-18-16,-17 0 47</inkml:trace>
  <inkml:trace contextRef="#ctx0" brushRef="#br0" timeOffset="97613.29">32138 5045 0,'0'17'0,"0"19"15,0 34-15,0-17 16,0 0 0,0 0-16,0-18 15,0 1-15,0-1 16,35-18-1,-17-17 1,0 0 15,-1 0-15,1 0-16,0 0 16,17 0-16</inkml:trace>
  <inkml:trace contextRef="#ctx0" brushRef="#br0" timeOffset="98442.39">32456 5274 0,'17'0'16,"18"0"-1,1 0 1,-1 0-16,-17 0 16,17 0-16,-35 18 140,0 17-140,0 0 16,0 1-16,0 34 16,0-35-16,-18-17 15,-17 53-15,0-36 0,17-18 16,-35 19-1,36-36 32,-19 0-31,1 0 0,35-18-1,-18 0 1,1 18 15</inkml:trace>
  <inkml:trace contextRef="#ctx0" brushRef="#br0" timeOffset="99191.2">32949 5539 0,'0'0'0,"0"88"0,0 18 16,18 17-1,-18-17-15,0 0 0,0-18 16,0-35 0,0 17-16,0-34 0,0 17 15,-35 17 1,0-35-16,17-17 16,-35 0-16,18-1 15</inkml:trace>
  <inkml:trace contextRef="#ctx0" brushRef="#br0" timeOffset="103133.4">24836 7743 0,'0'18'47,"-18"35"-31,18 18-16,0-18 15,0 17-15,0-35 16,0 1-16,0-1 16,18-35 15,-1 0-31,54 0 15,-18 0 1,53 0-16,-18-18 16,-18-35-1,18-35-15,-52 53 0,17 0 16,-18-18-16,-35 35 16,0 0-16,-18 54 109,1 70-109,17-18 16,0 53-16,0-35 0,0-71 15,0 53 1,17-88 15,19 0-15,16 0-16,-16-35 15,34-53-15,1-1 16,-1-16-16,19-1 0,-19-18 16,-17 18-1,18 1-15,-54 69 16</inkml:trace>
  <inkml:trace contextRef="#ctx0" brushRef="#br0" timeOffset="103593.32">26282 7461 0,'18'0'31,"-1"0"-31,1 0 16,35 0-16,-18 0 16,0 0-1,1 0-15</inkml:trace>
  <inkml:trace contextRef="#ctx0" brushRef="#br0" timeOffset="104093.45">26264 7514 0,'0'0'0,"-17"0"15,17 18 1,0 17-16,0-17 16,-18 17-16,18-17 0,0-1 15,0 1 1,0 0-1,0-1 17,53 1-17,-35-18-15,17 17 16,35 19-16,-52-36 0,17 0 16,1 0-1,-19 0-15</inkml:trace>
  <inkml:trace contextRef="#ctx0" brushRef="#br0" timeOffset="105003.29">26793 7461 0,'18'0'62,"17"0"-46,-17 36-1,-18-19-15,18 1 0,-18-1 16,0 1 0,0 17 30,-18-35-46,0 0 0,1 0 32,17 18-17,-18-18 110,36 18-109,-1-1 0,19 1-16,-19 17 15,1-17 1,-18 17 78,-18-35-94,1 0 15,-1 0 1,-17 0 78</inkml:trace>
  <inkml:trace contextRef="#ctx0" brushRef="#br0" timeOffset="105593.71">27023 7585 0,'35'0'31,"-17"0"-31,-1 0 16,1 0-1,0 0 1,-1 0 62,-17 17-62,0 19-16,-35 34 15,35-52 1,-18-1-16,1-17 0,17 18 16,0 0-1,-18-18 17,-17 17-17,17-17 48</inkml:trace>
  <inkml:trace contextRef="#ctx0" brushRef="#br0" timeOffset="105943.54">27182 8361 0</inkml:trace>
  <inkml:trace contextRef="#ctx0" brushRef="#br0" timeOffset="106261.84">27023 8484 0</inkml:trace>
  <inkml:trace contextRef="#ctx0" brushRef="#br0" timeOffset="106923.4">27905 7849 0,'-18'0'32,"0"0"-32,-34 18 0,16 17 15,1 1 1,-53 52-1,53-53 1,35 0-16,-36 1 0,36-19 16,0 36-1,0-18-15,0 1 0,0-19 16,0 19-16,0-1 16,0 0-16,0 0 15,0-17-15,18 17 16,0-17-1,-1-18 1,36 35-16,-35-35 16,-1 18-16,1-18 15</inkml:trace>
  <inkml:trace contextRef="#ctx0" brushRef="#br0" timeOffset="113153.24">28575 8008 0,'0'53'47,"0"0"-32,0-35 1,53 34-16,-18 1 0,0-35 31,-17 0-31,35 17 16,-35-17-16,17 17 15,-35-18-15,18 19 16,-18-1-16,0-17 16,0-1 62,-36-17-78,1 0 0,0 0 15,17 0 1,0 0-16,1 0 16,-18 0 15,17-17-31,-17-19 0</inkml:trace>
  <inkml:trace contextRef="#ctx0" brushRef="#br0" timeOffset="113591.99">28593 8026 0,'53'0'16,"-18"0"-16,35 0 16,54 53-1,-89-53-15,71 35 0,-18-17 16,-17-18-1,-18 0-15,-36 17 0</inkml:trace>
  <inkml:trace contextRef="#ctx0" brushRef="#br0" timeOffset="113923.56">29545 8872 0,'0'-17'31,"0"-1"-16,0-17 1,0 0-16</inkml:trace>
  <inkml:trace contextRef="#ctx0" brushRef="#br0" timeOffset="114363.33">29545 8696 0</inkml:trace>
  <inkml:trace contextRef="#ctx0" brushRef="#br0" timeOffset="114943.11">30092 7990 0,'0'18'62,"-53"53"-46,35-18-1,1-1-15,-19 19 0,36-36 16,0-17-16,0 0 16,0 17-1,18 18 16,35-53-31,53 0 16,0 35 0,35-35-16,-53 0 0,18 0 15,-71 0 1,18 0-16,-35 0 16</inkml:trace>
  <inkml:trace contextRef="#ctx0" brushRef="#br0" timeOffset="115343.29">30462 8149 0,'-17'35'15,"17"36"-15,0-18 0,0 53 16,-36-18-16,19-17 0,-18 17 16,35-71-1,0 1-15</inkml:trace>
  <inkml:trace contextRef="#ctx0" brushRef="#br0" timeOffset="115813.29">31203 8167 0,'35'53'16,"-70"-106"-16,106 176 0,-54-87 15,-17-1-15,0 0 16,0-17-16,0 17 16,0 0-16,0 1 0,-35-1 15,-35 35 1,-19-17-16,19-17 15,-36 52 1,53-88-16,18 17 0,17 19 16</inkml:trace>
  <inkml:trace contextRef="#ctx0" brushRef="#br0" timeOffset="117001.7">24924 9137 0,'0'18'47,"0"35"-31,0-1-16,0-16 16,0-1-1,0 0-15,0 1 0,0-1 31,0-18-31,17-17 32,19 0-17,17-35 1,-18 0-16,18-18 16,0-35-16,-18 17 0,0-17 15,-17 53 1,-18-18-16,0 35 15,18 53 48,-18 36-47,0 0-16,0-1 15,0-17-15,0 0 16,0-35-1,17-1-15,-17 1 0,35-18 63,18-18-63,-35-35 16,53 18-16,-19-35 0,-16 34 15,17 1 1,-53 17-16,0-17 15</inkml:trace>
  <inkml:trace contextRef="#ctx0" brushRef="#br0" timeOffset="117333.25">25753 8802 0,'0'0'0,"53"0"0,35 0 16,-18 0-16,-17 0 15,-17 0-15,-1 0 0,-17 0 16</inkml:trace>
  <inkml:trace contextRef="#ctx0" brushRef="#br0" timeOffset="117863.51">25876 8802 0,'0'35'31,"0"18"-15,0-18-16,0 18 15,0-35-15,0-1 16,0 1 0,0 0-1,36-18 17,-1 0-17,18 0-15,-36 0 16,19 0-1,-19 0-15,19 0 0,-19 0 16</inkml:trace>
  <inkml:trace contextRef="#ctx0" brushRef="#br0" timeOffset="118402.33">26388 8802 0,'0'17'78,"0"19"-78,35-19 16,-35 1-1,18 0-15,-1 17 16,1-35-16,17 18 16,1-1-1,-19-17-15,36 0 16,0 0-1,-18 0-15,36 0 16,-36 0-16,0 0 16,-17 0-16</inkml:trace>
  <inkml:trace contextRef="#ctx0" brushRef="#br0" timeOffset="118793.37">26758 8784 0,'0'18'15,"-35"52"1,35-52-1,-18 17-15,18-17 0,0 0 16,-17 17-16,-1 0 16,18-17-1,0-1-15,0 1 0,-18-18 16</inkml:trace>
  <inkml:trace contextRef="#ctx0" brushRef="#br0" timeOffset="119457.36">26952 8837 0,'36'0'31,"-19"0"-15,1 0-16,-1 0 16,19 0-1,-19 0 48,1 0 31,-18 53-79,-18 0-15,-17-18 16,17 0-1,-17 18 1,35-35-16,-17 17 0,-1-35 78,0 0-78,-17 0 31,0 0-15</inkml:trace>
  <inkml:trace contextRef="#ctx0" brushRef="#br0" timeOffset="119843.17">27146 9472 0</inkml:trace>
  <inkml:trace contextRef="#ctx0" brushRef="#br0" timeOffset="120106.58">27093 9666 0</inkml:trace>
  <inkml:trace contextRef="#ctx0" brushRef="#br0" timeOffset="120682.98">27764 9278 0,'-36'0'47,"19"18"-47,-19 35 15,-16-18 1,16 0-16,19 0 16,-19 1-16,19-1 15,-1 18-15,18-18 0,-18 0 16,18-17 0,-17 17-16,17-17 15,0 0-15,0-1 16,0 1-16,0 0 47,35-1-32,-17-17 1,-1 0 0,19 18-16</inkml:trace>
  <inkml:trace contextRef="#ctx0" brushRef="#br0" timeOffset="126322.43">28293 9366 0,'0'-17'47,"-18"34"-47,18 19 31,0-1-31,0 0 0,0 0 16,0 1-1,18-19 1,-1-17-1,19 0-15,17 0 16,-18 0-16,0 0 0,0 0 16,1 0-1,-1 0-15,18 0 16,0 0-16,0 0 0,0 0 16,-36 0-1</inkml:trace>
  <inkml:trace contextRef="#ctx0" brushRef="#br0" timeOffset="126723.45">28716 9349 0,'0'70'32,"0"-17"-32,0-18 15,0-17-15,0 0 16,0 35-16,0-36 16,0 18-16,0-17 0,0 0 15,0-1 1,0 1-16,0 0 15</inkml:trace>
  <inkml:trace contextRef="#ctx0" brushRef="#br0" timeOffset="127133.42">29228 9737 0,'17'0'47,"-17"17"-32,-35 19 17,17-19-17,1-17 1,-1 0 15,0 0-15,1 0-16</inkml:trace>
  <inkml:trace contextRef="#ctx0" brushRef="#br0" timeOffset="128293.33">29968 9419 0,'36'0'32,"-1"0"-32,0 0 15,-17 18-15,0-18 32,-1 0-32,-17 17 15,0 19 1,0-19-16,0 19 0,0-1 15,0 18 1,0-36 0,0 19-16,-17-19 15,-1-17 1,0 0-16,-17 18 0,17-18 16,-17 0-1,-35 18-15,34-18 16,19 0-1,17 17 48,35-17-47,0 0-1,0 0-15,1 0 16,-1 0-16,0 0 0,1 0 15,17 0 1,52 0-16,-69 0 0,17 0 16,-36 0-1,1 0-15,-1 0 0</inkml:trace>
  <inkml:trace contextRef="#ctx0" brushRef="#br0" timeOffset="128923.43">30586 9437 0,'0'0'0,"35"0"0,-35 35 15,35 18-15,-17 0 16,-18 17-16,0-17 16,0-17-1,0-1-15,0 0 16,-18-17 0,1 0-16,-1-18 15,0 17 1,1 1-1,-18-18 1</inkml:trace>
  <inkml:trace contextRef="#ctx0" brushRef="#br0" timeOffset="130123.28">24906 10213 0,'18'0'31,"-1"18"-15,1 52-16,-18-35 0,35 1 15,-35-1 1,36 0-16,-36 1 15,17-36 32,36-18-31,0-17-16,35-71 16,-52 35-16,34 18 15,-35 0-15,-35 36 16,0 52 62,0 36-78,0-36 16,0 35-16,0-17 0,0-17 15,0-19 1,0 1-16,0 0 47,18-18-32,0-18-15,17-17 16,53-36-16,-17 18 0,35-53 16,-71 53-1,0 18-15,-35 17 16,0 1-1,0-1 48</inkml:trace>
  <inkml:trace contextRef="#ctx0" brushRef="#br0" timeOffset="130503.2">25876 9843 0,'36'0'0,"-1"0"15,0 0 1,0 0-16,18 0 15,18 0 1,-36 0-16,-17 0 0,-1 0 78</inkml:trace>
  <inkml:trace contextRef="#ctx0" brushRef="#br0" timeOffset="131083.75">26000 9895 0,'0'18'32,"0"17"-32,0-17 31,0 17-31,0-17 16,0 0-16,0-1 31,0 18 0,35-35-31,-17 0 16,-1 0-16,1 0 15,0 0-15,-1 0 16,1 0-16</inkml:trace>
  <inkml:trace contextRef="#ctx0" brushRef="#br0" timeOffset="131583.57">26370 9966 0,'18'35'63,"-18"-17"-63,35 35 15,0-18 1,-17 0-16,0-17 0,-18 0 156,-18-18-93,-17 0-48,17-18-15,-17 18 16</inkml:trace>
  <inkml:trace contextRef="#ctx0" brushRef="#br0" timeOffset="132103.49">26423 9966 0,'0'0'0,"18"0"15,-1 0-15,1 0 16,0 0 0,-1 0-16,1 0 15,0 0-15,17 0 47,0 0-31,0 18-1,1-18-15,-36 17 16</inkml:trace>
  <inkml:trace contextRef="#ctx0" brushRef="#br0" timeOffset="133433.74">27111 9984 0,'18'0'31,"-18"35"173,-18-35-173,0 0-31,1 0 15,-19 0-15,1 0 0,18 0 16,-1 0 0,0 0-16,-17 0 125,88 0-32,-35 0-77,34 0 0,-34 0-16,17 0 0,-17 0 15,-18 18 110,0 17-125,0 0 16,-18 0-16,1 1 31,17-19-31,-36 1 0,36 0 31,-17-18-15,-1 0 0,1 17-1,-1-17 1,0 0-16,1 0 0,-19 0 47</inkml:trace>
  <inkml:trace contextRef="#ctx0" brushRef="#br0" timeOffset="133773.37">27182 10566 0</inkml:trace>
  <inkml:trace contextRef="#ctx0" brushRef="#br0" timeOffset="134023.25">27182 10777 0,'0'18'125</inkml:trace>
  <inkml:trace contextRef="#ctx0" brushRef="#br0" timeOffset="134653.81">27905 10372 0,'0'-18'15,"-36"18"16,1 0-31,18 0 16,-54 53-16,71-35 16,-35 17-16,35 0 15,-53 53 1,53-35-16,-35 0 0,35-18 16,0 36-16,0 0 15,0-19-15,0-34 16,17 17-16,1-17 15,-1-18 1</inkml:trace>
  <inkml:trace contextRef="#ctx0" brushRef="#br0" timeOffset="136093.41">28328 10566 0,'18'-18'31,"35"18"-31,17 0 15,-17 0 1,18 35-16,-36-35 0,-17 18 16,-1-18-1,1 0-15,-18 18 0,0-1 16,0 1 0,0 0-16,0 17 15,-35-18-15,35 1 16,-36 17-1,1-17-15,-18 17 0,35-35 16,-17 0 0,0 18-16,17-18 15,-35 0 1,36 0 0,-1 0 62,18 18-63,53-1-15,18-17 16,-19 0-16,-16 0 16,-1 0-16</inkml:trace>
  <inkml:trace contextRef="#ctx0" brushRef="#br0" timeOffset="136483.31">28875 10936 0,'18'0'0,"-18"18"16,0 17 15,0-17-16,-18-18 1,0 0 0,1 0-1,-1 17 1,0-17 0</inkml:trace>
  <inkml:trace contextRef="#ctx0" brushRef="#br0" timeOffset="136943.4">29598 10619 0,'0'17'31,"0"19"-31,0-1 16,0 0 0,0-17-16,0 17 0,0 0 31,0-17-31,0 0 16,0-1 15</inkml:trace>
  <inkml:trace contextRef="#ctx0" brushRef="#br0" timeOffset="137693.37">30145 10407 0,'18'-18'16,"34"18"-16,-16 71 15,-1 17-15,0 0 16,-35 0-16,36-17 15,-36 17-15,0-35 16,0 0-16,0 0 16,-89-18-16,54 1 15,17-19 1,-17 1-16,18-1 0,-1-17 16</inkml:trace>
  <inkml:trace contextRef="#ctx0" brushRef="#br0" timeOffset="140313.07">24642 4339 0,'-18'18'31,"18"-1"-31,0 72 0,0 34 16,0-17-1,0 70-15,0-35 0,0 18 16,0-71 0,0 18-16,0 18 15,0-54-15,0 18 16,0-52-16,0 34 16,0-34-16,0 16 0,0-34 15,0 17 1,0-17-16,0 0 15,0-1-15,0 1 16,0 35-16,0-18 16,0 0-1,0 1-15,0-1 16,18-17 0,-18-1-16,17-17 15,-17 18 16,35 0-31,-17-1 0,17 18 16,54 18 0,-19-17-16,36-1 0,53 35 15,-18-17 1,0-35-16,35 35 16,-35-18-16,53-17 15,-17 35-15,52 0 16,-123-53-16,35 17 0,0 19 15,0-19 1,53 19-16,-53-36 16,195 17-16,-107 54 15,71-36-15,-106-17 16,35 17-16,-17 0 0,-36-17 16,53 35-1,-17-36-15,53-17 16,17 0-16,71 53 15,-89-35-15,36 17 16,18 18 0,-107-35-16,-52-1 0,0 19 15,-71-19 1,-35-17-16,35 0 0,53 0 16,36 0-16,-1 0 15,0 0 1,-34 0-16,16 0 15,1 0-15,-36 0 16,-52 0-16,-36 0 0,-17 0 16,0 0-1,-1 0 95,-70-70-110</inkml:trace>
  <inkml:trace contextRef="#ctx0" brushRef="#br0" timeOffset="142553.29">24994 4092 0,'0'0'0,"141"-53"0,36-17 0,-36 17 15,71-53 1,-54 71-16,195-53 0,-194 70 16,17-17-16,36 35 15,-53-18 1,70 18-16,-35 0 0,35 0 15,1 0 1,34 0-16,-17 0 16,53 18-16,35 52 15,36 1-15,-36-71 16,88 88-16,-53-18 16,-158-34-16,-53 17 15,-36-36-15,1-17 0,-18 18 16,17 0-1,-70-1-15,53-17 16,-36 0-16,19 36 16,-54-19-16,0-17 15,0 0 1,1 18-16,-19-18 0,19 17 16,17 1-16,52 35 15,-34-18-15,17 1 16,18 16-16,-18 1 15,0-17 1,-52-36-16,-1 35 0,-17-17 78,-18 17-62,17 18-1,1-18-15,35 36 0,-36-1 16,54 71 0,17-53-16,-17 18 15,-18 0-15,17-18 16,-17-35-16,-53-35 16,0 17-16,18-35 0,-18 18 15,17 17 1,1-17-16,-18-1 15,35 36-15,-35-35 16,0 35-16,36-36 16,-36 19-1,0-19-15,52 36 0,-52-17 16,18-1-16,0-18 16,-18 1-16,17 17 15,-17 1-15,18-1 16,-18 18-1,35 0-15,-35-18 16,0 18-16,0-35 16,0-1-16,36 36 0,-36-18 15,17 1 1,-17 17-16,0 17 16,0 18-16,0-35 0,0 18 15,0-18 1,18-18-16,-18 0 15,0 1 1,0-19 0,0 1-16,0 0 15,0-1-15,0 1 16,0-1 0,0 1-16,0 0 15,0-1 1,0 19-1,-18-1 17,1-35-17,17 18-15,0-1 16,-18 1-16,-17-1 16,35 1 15,-18 0-31,18-1 0,-18-17 15,1 36 1,17-19-16,-18 1 31,18 0-15,-18 17-16,1-17 16,17-1-1,-18 36-15,1-53 0,-1 18 94</inkml:trace>
  <inkml:trace contextRef="#ctx0" brushRef="#br0" timeOffset="146377.43">10848 13970 0,'18'0'94,"-1"0"-78,18 0-1,-17 0 1,17 0-16,18 0 0,0 0 16,35-18-1,54-17-15,-54 35 16,70-18-16,-16-17 15,-19 35-15,-70-17 16,0 17 0,0-36-16,-36 36 0,19 0 31,-19-35-31,1 35 0</inkml:trace>
  <inkml:trace contextRef="#ctx0" brushRef="#br0" timeOffset="151573.34">12083 13970 0,'-18'0'63,"0"18"-48,18-1 1,0 19 0,0-1-16,0 0 15,0-17 1,0-1-16,0 1 16,0 0-16,0 17 46,18-35-30,0 0 15,17 0 79</inkml:trace>
  <inkml:trace contextRef="#ctx0" brushRef="#br0" timeOffset="152223.7">12312 14005 0,'0'18'47,"0"17"-47,0 0 15,0 1 1,0-19 0,0 1-1,0 0 17,0-1 77,0 1-109,0 0 0</inkml:trace>
  <inkml:trace contextRef="#ctx0" brushRef="#br0" timeOffset="152633.4">12577 14235 0,'0'17'47,"0"19"-47,0-19 31,-18 18-31,0-17 32,1 0-17,-1-18 1,0 0 0,18 17 15</inkml:trace>
  <inkml:trace contextRef="#ctx0" brushRef="#br0" timeOffset="153422.41">12806 14058 0,'35'0'47,"-17"0"-32,-1 18-15,1-1 16,0-17-16,-18 18 0,0 0 16,0 17-1,0-17-15,0 17 16,-36-35-1,19 18 1,-1-18 0,0 0-16,1 0 0,-1 17 125,18 1-110,0 0 1,35-1-16,-35 1 16,0-1-1,0 1 16,-17-18-15,17 18 0,-18-18-16,1 0 15,-1 0 1,-17 17-16,17-17 0,-17 0 47,17 0-16</inkml:trace>
  <inkml:trace contextRef="#ctx0" brushRef="#br0" timeOffset="154006.74">13018 13917 0,'0'0'0,"17"0"16,1 0 0,17 35-16,-17 18 0,-18 35 15,17-52-15,-17 17 16,0 0-1,0-36-15,0 19 0,0 16 16,-17-34 0,-1 0-16,0-1 15,-17 1 1,18 0-16,-1-18 16,-17 17-16,17-17 31</inkml:trace>
  <inkml:trace contextRef="#ctx0" brushRef="#br0" timeOffset="165013.11">22419 16686 0,'-18'0'16,"1"0"-1,-1 0 16,-17 18-15,17 0 15,1-18-31,17 17 16,-36 1-16,36 0 16,-17-1-16,-19 36 15,36-35-15,-17-18 16,17 35-1,0 0 17,0 1-32,0-1 31,0-17-31,17-1 16,-17 18-16,0-17 15,36 0-15,-19-18 141</inkml:trace>
  <inkml:trace contextRef="#ctx0" brushRef="#br0" timeOffset="165723.44">22684 16633 0,'0'18'47,"0"17"-47,0 18 0,0-17 16,0 34-1,0-35-15,0 18 16,0-17-16,0-1 16,0 18-16,0-18 15,0 0-15,0 1 16,0-19 0,35 1 77,-17-18-77,-1 0-16</inkml:trace>
  <inkml:trace contextRef="#ctx0" brushRef="#br0" timeOffset="166233.51">22948 17092 0,'0'35'62,"0"1"-46,0-1-16,0 0 15,0-17 63,-17-18 1</inkml:trace>
  <inkml:trace contextRef="#ctx0" brushRef="#br0" timeOffset="168473.51">23142 16775 0,'0'17'32,"0"1"-17,-17 35 1,17-36-16,-18 1 15,36-18 173,-1 0-172,1 18-1,0-1 1,17-17-16,0 0 0,0 36 15,36-19 1,-53-17-16,-1 0 31,-17 18-15,0 0-16,0-1 16,0 1-1,0 17-15,-35-17 16,17-18 15,1 17-15,-1-17 15,-17 0 16</inkml:trace>
  <inkml:trace contextRef="#ctx0" brushRef="#br0" timeOffset="169063.58">23248 16810 0,'0'-18'125,"35"18"-110,36 0 1,-18 0-16,-18 0 16,36 0-16,-36 0 15</inkml:trace>
  <inkml:trace contextRef="#ctx0" brushRef="#br0" timeOffset="169623.36">23618 16669 0,'18'0'47,"0"17"-31,-18 1-16,0 17 15,17 36 1,-17-36-16,0 0 0,0 1 16,0 17-16,0-36 15,0 54-15,-17-36 16,-1-17-16,0-1 15</inkml:trace>
  <inkml:trace contextRef="#ctx0" brushRef="#br0" timeOffset="173453.33">25718 15628 0,'0'35'32,"0"54"-17,0-19-15,0 36 0,0-18 16,-36-17-16,19-18 16,17-18-16,0 35 15,0-34-15,0-19 16,-18 1 78,0-18-63,18-53-31,0-17 15,0 34-15,0 19 16,0-1 0,0 0-1,18 1 17,0 17-17,-1 0 1,19 0-1,-19 0 17,1 0-32,-1 0 0,1 0 15,0 0 1,-1 17 0,-17 1-1,0 0 1,0 17-16,0-17 31,0-1-15,0 18-1,0-17 1,0 0-16,0-1 62,0 1-62,-17-18 16,-19 0-16,1 0 16,18 0 15</inkml:trace>
  <inkml:trace contextRef="#ctx0" brushRef="#br0" timeOffset="174463.4">26088 15540 0,'35'0'125,"36"18"-109,-18-1-16,0-17 0,-18 18 16,-17-18-16,-1 17 15</inkml:trace>
  <inkml:trace contextRef="#ctx0" brushRef="#br0" timeOffset="175073.7">26053 15575 0,'-18'0'31,"18"18"-31,0 17 15,-18 36-15,1-18 0,17-18 16,0 18 0,0-36-16,-18 1 0,18 0 62,0-1-46,18-17-1,-1 0 1,19 0-16,-1 0 16,18 0-16,17 0 15,19 0-15,-19 0 16,18 36-16,-70-36 0,17 0 16,-17 0-1</inkml:trace>
  <inkml:trace contextRef="#ctx0" brushRef="#br0" timeOffset="175653.16">26617 15363 0,'0'53'31,"0"-17"-31,0 17 16,0-18-16,0 35 0,-18-34 16,1-1-1,17 18-15,-18-18 0,18 0 16,0-17 15,0 35-31,18-35 16,-18-1-1,17-17-15,19 0 63,-19 0-47,1 0-16,0 0 0,-1 0 15,1 0 1</inkml:trace>
  <inkml:trace contextRef="#ctx0" brushRef="#br0" timeOffset="176306.87">26917 15593 0,'18'0'31,"17"0"-15,0 0-16,0 0 15,-17 0-15,17 0 16,-17 0-16,0 17 94,-18 36-94,0-17 15,-36 34 1,-17 36-16,18-53 0,18 0 16,-36 0-1,53-18 1,-18-35-1,18 18 1,-18-18 15,1 0-31,-1 0 16,-17 0-16,-1 0 31</inkml:trace>
  <inkml:trace contextRef="#ctx0" brushRef="#br0" timeOffset="176623.27">27217 16334 0</inkml:trace>
  <inkml:trace contextRef="#ctx0" brushRef="#br0" timeOffset="176893.37">27005 16598 0</inkml:trace>
  <inkml:trace contextRef="#ctx0" brushRef="#br0" timeOffset="177546.49">27922 15893 0,'0'-18'31,"-35"18"-15,0 0-1,0 35-15,-1 1 0,1-1 16,0 0-1,-1 0-15,36 18 16,-35-17-16,35-1 16,0 0-16,0 0 15,0 1 1,0-1-16,0 18 0,0-18 16,0 0-1,0-17-15,0 0 16,18-1-1</inkml:trace>
  <inkml:trace contextRef="#ctx0" brushRef="#br0" timeOffset="178243.31">28487 15875 0,'0'18'63,"0"70"-63,-18 0 15,1 0 1,-19 0-16,19-17 16,-1-18-16,18 0 15,-18 0 1,18-36-16,-17-17 47</inkml:trace>
  <inkml:trace contextRef="#ctx0" brushRef="#br0" timeOffset="179314.53">28893 16475 0,'0'35'110,"0"-17"-110,0-1 15,0 1-15,0 0 16,0-1 0,0 1-16,0 17 31,-18-35-31,-17 0 15,-1 0-15,-17 35 16,18-17-16,0-18 16,0 0-16,-1 35 15,1-35-15,17 0 16</inkml:trace>
  <inkml:trace contextRef="#ctx0" brushRef="#br0" timeOffset="187533.39">9948 11342 0,'71'0'47,"-36"0"-47,53 53 16,-70-53-16,17 17 0,1-17 16,-19 18-1,1 0-15,-1-18 0,19 17 31,-19-17-31,19 0 16,-1 0-16,-17 18 16,-1-18-16</inkml:trace>
  <inkml:trace contextRef="#ctx0" brushRef="#br0" timeOffset="189453.58">29475 16175 0,'0'18'32,"0"17"-17,17 0 1,-17 18-16,0-18 15,0 1-15,0 34 0,0-35 16,0 18 0,0-17-16,0-19 15,0-52 95,0-18-110,0 0 15,0 18-15,53-18 16,-53 0 0,35 18-16,-17-53 0,-18 52 15,18 1-15,-18-18 16,0 35-1,0-17 1,17 17 0,-17 1-16,0-1 15,18 1 1,0 17 31,-1 0-47,1 0 62,17 0-46,-17 52-16,-18 37 0,35 69 16,-17-34-1,-18-18-15,0 0 0,0-54 16,0-34-1,0 0-15</inkml:trace>
  <inkml:trace contextRef="#ctx0" brushRef="#br0" timeOffset="190333.66">30039 15681 0,'18'0'47,"17"0"-47,0 0 15,1 0 1,-1 0-16,0 0 0,-17 0 31,-1 0 32,1 0-48</inkml:trace>
  <inkml:trace contextRef="#ctx0" brushRef="#br0" timeOffset="191062.25">30180 15681 0,'-17'0'63,"-1"0"-32,18 35-31,0 1 15,0-1-15,0 0 0,0 36 16,0-54 0,0 19-16,18-36 109,17 35-109,-18-53 141</inkml:trace>
  <inkml:trace contextRef="#ctx0" brushRef="#br0" timeOffset="191662.28">30498 15593 0,'17'17'46,"-17"1"-30,0 17-16,0 18 0,0 0 16,0-18-1,0-17-15,0 17 0,0 1 16,0-19-16,0 1 16,18 0 62,0-18-78,-1 0 15,18 0 1,1 0 31,-36-18-32,17-35 1</inkml:trace>
  <inkml:trace contextRef="#ctx0" brushRef="#br0" timeOffset="192473.39">30798 15681 0,'0'-18'31,"17"18"-15,1 0 0,35 0-16,-36 0 15,1 0-15,0 0 16,-1 0-16,1 0 156,-18 18-125,0 0-15,0 35-16,0-36 0,0 36 16,-18 0-1,-17-18-15,35 1 0,-35-1 16,35-18-1,-18-17 79,-17 0-78,17 0 15,1 0-15,-1 0-1,0 0 1</inkml:trace>
  <inkml:trace contextRef="#ctx0" brushRef="#br0" timeOffset="193205.68">31309 15946 0,'0'17'16,"18"36"0,-18 0-16,0 18 15,0-36-15,0 18 16,0-18-16,0 0 0,0 1 15,0-1 1,0 0-16,0 18 16,0 18-16,0 17 15,0-35-15,0-18 16,-36 0-16,36-17 16,-17 0-1,-1-1 1,0-17-16,-17 18 15,0 0 1,17-18 0,-17 17-16</inkml:trace>
  <inkml:trace contextRef="#ctx0" brushRef="#br0" timeOffset="195866.57">25083 15099 0,'0'70'0,"0"19"16,0 52-1,0-18-15,0 18 0,0 0 16,0-35 0,0 0-16,0 18 15,0-36-15,0-18 0,0-34 16,0-1-1,0-17-15,0 17 157,0 35-142,0 1-15,0-18 0,0-36 16,0 1-16,0-124 141</inkml:trace>
  <inkml:trace contextRef="#ctx0" brushRef="#br0" timeOffset="199085.44">25118 15099 0,'0'-18'31,"53"18"-31,70 0 0,18 0 16,18 0-16,17 0 15,1 0-15,140 0 16,-70 0-16,-70 0 15,52 0 1,-53 0-16,-17 0 0,17 53 16,-17-53-1,-18 0-15,-17 0 0,-54 0 16,-34 0 0,17 0-16,-1 0 15,37 0-15,17 0 0,35 0 16,0 0-1,35 0-15,-35 0 0,89 0 16,-54 18 0,-123-1-16,70-17 15,-34 0-15,-19 0 16,18 0-16,-17 0 16,17 0-16,18 0 0,-18 0 15,0 0 1,18 0-16,-18 0 15,18 0-15,0 0 16,17 0 0,19 0-16,-19 0 15,18 0-15,-70 0 0,-18 0 16,-18 0-16,0 0 16,0 0-16,1 0 15,-19 0-15,36 0 16,-17 0-1,16 0-15,37 0 0,-19 0 16,-17 0 0,0 0-16,-18 0 0,-17 0 15,17 18 126,18 0-141,-18 35 16,-17-18-16,17 0 15,1 0-15,-19 18 16,1-17-16,17-19 15,-35 19-15,0 17 16,0 35 0,18-18-16,-18-17 0,0 35 15,0 36-15,0-36 16,0 18-16,0 53 16,0-36-16,0 18 15,0-35 1,0 35-16,0-88 0,0 71 15,0-54 1,0 1-16,0 17 16,-18 0-16,18-35 15,-35 35-15,35-53 16,0 1-16,0-19 0,-18-17 203,1 0-203,-1 0 16,-88 0-1,18 0-15,-71 0 0,18 0 16,-35 0-16,17 0 16,-35 0-1,35 0-15,-158 0 0,228 0 16,-16 0-1,16 0-15,-34 0 0,-1 0 16,-87 36 0,123-36-16,-53 0 15,17 0-15,-70 0 16,35 0-16,-105 0 16,87 0-16,-34 0 0,17 0 15,35 0 1,0 0-16,18 0 15,18 0-15,52 0 16,-35 0-16,36 0 16,-1 0-1,0 0-15,36 0 0,-35 0 16,17 0 0,17 0-16,-34 0 0,35 0 15,-18 0-15,0 0 16,-18 0-1,1 0-15,-1 0 0,-35 0 16,-17 0 0,-1 0-16,36 0 0,-18 17 15,36-17 1,34 0-16,1 0 16,-18 0-16,36 0 187,-19 0-187,-52 0 16,35-35-16,0 17 0,-35-35 15,35 18 1,18 35-16,0-35 0,17 17 16,0 1-1,18-1 1,0-17-1,0-1 1,0 19 0,0-36-16,0 18 15,0-1-15,0 19 16,0-1-16,0 0 0,-17-17 16,17 17 30,0-17-14,0 0-17,-18 17 1,0-17 0,18 0-16,-35-1 15,35 1-15,-17 35 16,-1-17-16,-17-19 15,17 19 1,0-1-16,18 0 16,-35 1-16,35-1 15,-18 18-15,1 0 0,-1-18 16,1 18-16,-1-17 16,18-1 249,0 0-249,0 1-16,0-1 15,0 1 1,0-1 0</inkml:trace>
  <inkml:trace contextRef="#ctx0" brushRef="#br0" timeOffset="-82343.5">12506 17427 0,'18'0'47,"17"0"-47,18 36 16,-18-36-1,-17 0-15,17 17 0,-17-17 16,-1 0 0,1 0-1,0 0 1,-1 18 0,-17 17 46,0 71-46,-35-71-1,-36 53-15,36-35 0,-35 0 16,-1 0-16,18-18 16,18 1-16,-18-1 15,35-17-15,1-18 31,-1 0-15,18 17 140,53-17-156,-18 0 16,0 0-16,1 0 16,-19 0-16,1 0 15,17 0 1,1 0 46,-19 0-62,1 0 16</inkml:trace>
  <inkml:trace contextRef="#ctx0" brushRef="#br0" timeOffset="-81733.47">12435 17657 0,'18'0'78,"35"0"-62,-35 0 0,17 35-16,-17-35 15,-1 17-15,1 1 16,-1-18 0,1 0-16,0 0 0,-1 35 15,1-35 1,0 0-16</inkml:trace>
  <inkml:trace contextRef="#ctx0" brushRef="#br0" timeOffset="-81273.08">13000 17286 0,'18'0'47,"-1"0"-16,1 0-31</inkml:trace>
  <inkml:trace contextRef="#ctx0" brushRef="#br0" timeOffset="-80433.58">12947 17286 0,'0'18'15,"0"-1"1,0 19 0,0-19-16,0 1 15,0 17-15,0-17 31,-18 0-31,1-1 32,17 1-32,0-1 31,0 19-15,17-19 15,1-17-31,0 0 15,-1 0 1,36 36-16</inkml:trace>
  <inkml:trace contextRef="#ctx0" brushRef="#br0" timeOffset="-79604.2">13282 17304 0,'-18'0'16,"-17"0"-1,18 35-15,-19 0 16,19-17-1,17 17 1,0 1-16,0-1 16,0-18 46,35-17-31,-35 18-15,18-18 0,-1 0 62,1 0-78</inkml:trace>
  <inkml:trace contextRef="#ctx0" brushRef="#br0" timeOffset="-78883.29">13476 17374 0,'53'0'47,"-18"0"-32,-17 0 1,0 0-16,17 0 16,-17 0-16,-1 0 15,-17 18 95,0 17-110,0-17 15,-35 35-15,35-36 16,-35 19-1,35-1-15,-36-17 16,36-1-16,0 1 16,-35 0-1,17-18 32,-17 0 16</inkml:trace>
  <inkml:trace contextRef="#ctx0" brushRef="#br0" timeOffset="-78553.46">13776 17921 0</inkml:trace>
  <inkml:trace contextRef="#ctx0" brushRef="#br0" timeOffset="-78273.08">13547 18256 0,'0'18'16</inkml:trace>
  <inkml:trace contextRef="#ctx0" brushRef="#br0" timeOffset="-77553.21">14446 17833 0,'-35'0'0,"17"0"15,-17 0 1,0 35-16,0-17 16,-18 35-1,35 17-15,0-17 0,-17 18 16,17-18-16,18-18 16,0 0-16,0 1 15,0-19-15,0 1 16,18 17-1,0-17 1,-1-18 0</inkml:trace>
  <inkml:trace contextRef="#ctx0" brushRef="#br0" timeOffset="-76863.41">14887 17939 0,'-17'53'31,"-1"35"-31,-53 53 16,36-18-16,-35 54 16,52-124-1,0 53-15,18-89 0,0 1 16</inkml:trace>
  <inkml:trace contextRef="#ctx0" brushRef="#br0" timeOffset="-76083.42">15081 18468 0,'36'0'15,"-19"0"1,1 0-16,-1 18 31,1-18-15,-18 17-16,0 1 16,0-1-1,0 19-15,0-19 31,-18 1-31,-17-18 16,-18 35-16,36-35 16,-1 0-16,18 18 15,-18-18 1,-17 0 0</inkml:trace>
  <inkml:trace contextRef="#ctx0" brushRef="#br0" timeOffset="-73803.38">16175 18098 0,'-35'17'31,"35"1"-31,-18 52 0,0-34 16,-17 34-16,35-35 15,0-17 1,0 0-16,-35 17 15,35-70 95,35-36-110,-35 36 15,53-18-15,-35-18 16,-1 54-16,36-36 16,-35 18-16,-1 17 15,-17 0 1,18 18-16,0 0 31,-1 0-15,1 0-16,17 0 31,1 0-31,-1 0 16,0 0-1,-17 18-15,-1 0 0,-17 17 16,18 0-16,-18-17 16,0 17-1,0 0-15,0 1 0,0-1 16,0 0-1,0-17-15,0-1 0,0 1 16,0 0 0,0-1-16</inkml:trace>
  <inkml:trace contextRef="#ctx0" brushRef="#br0" timeOffset="-73263.36">16739 17639 0,'0'-18'15,"36"18"1,-1 0-16,18 0 0,-18 0 16,0 0-1,1 0 63</inkml:trace>
  <inkml:trace contextRef="#ctx0" brushRef="#br0" timeOffset="-72619.46">16828 17621 0,'0'18'47,"0"0"-32,0 34 1,0-16 0,0-19-16,0 19 15,0-19-15,0 1 16,0 17 46,17-35-62,36 18 16,35-18-16,-17 0 16,-1 0-16,-17 0 15,-17 17-15,-1-17 16,-18 0 15</inkml:trace>
  <inkml:trace contextRef="#ctx0" brushRef="#br0" timeOffset="-72103.33">17339 17639 0,'0'35'31,"0"0"-31,0 1 16,0-19-16,0 19 16,0-19-16,18 19 15,-18-19-15,35-17 16,-17 18-1,-1-18 1,19 0 0,-19 0-1,1 0 1,-1 0-16,19 0 31,-19 0-15</inkml:trace>
  <inkml:trace contextRef="#ctx0" brushRef="#br0" timeOffset="-71423.09">17762 17604 0,'0'0'0,"36"0"15,-19 0-15,19 0 16,-19 0 0,1 0-16,-1 0 15,-17 17 95,-35 71-95,0-70 1,17 35-16,-17-18 16,35-17-16,0 0 0,-18-1 109,-17-17-109,0 0 16</inkml:trace>
  <inkml:trace contextRef="#ctx0" brushRef="#br0" timeOffset="-70874.38">18292 17921 0,'17'0'47,"-17"35"-47,0 36 0,0-18 16,0 35-1,0 0-15,0-17 0,0-18 16,0 0-16,-17-36 16,-36 36-1,-18 18-15,53-54 0,-70 36 16,18 0-1,34-35-15,19-18 32,-1 0 30,0 0-62</inkml:trace>
  <inkml:trace contextRef="#ctx0" brushRef="#br0" timeOffset="-66013.38">10830 17392 0,'-17'-35'78,"-19"-54"-62,1 72-1,17-1-15,1 1 0,-18 17 16,-1 0 46,19 0-62,-54 17 16,36 36 0,-36 0-16,36 18 15,0-36-15,17 0 16,-17 18-16,35-35 16,-18-1-16,18 19 0,0 17 15,0-36 1,0 1-16,0 17 15,35-17-15,-17-1 16,0 1-16,-1-18 31,1 0-31,0 0 16,17 0 15,18-18-15,-36-17-1,54-18-15,-36 18 0,1-18 16,-19 35 0,18 1-16,-35-1 0,18 18 15,-18-18 48,0 1-63,35-1 31,-35-17 141,0 17-172,36-17 16,-36 70 93,0 71-93,0-71-16,0 36 15,0-53-15,-36-1 0,36 36 16,0-18-1,0 1-15,0-19 16,0 19-16,36 16 16,-19-34-1,1 0 1,0-18-16,-1 0 16,1 0-16</inkml:trace>
  <inkml:trace contextRef="#ctx0" brushRef="#br0" timeOffset="-65433.47">11042 16986 0,'18'-17'32,"17"17"-17,18 0-15,-18 0 16,0 0-16,-17 0 0,0 0 16,17 0-1</inkml:trace>
  <inkml:trace contextRef="#ctx0" brushRef="#br0" timeOffset="-64883.4">11130 16969 0,'-17'0'16,"-1"0"-1,18 17 1,0 1-16,0 0 16,0-1-16,0 1 15,0-1-15,0 1 16,0 0-16,0-1 31,35 1-31,-17-18 31,35 0-31,-18 0 0,18 18 16,53-18-16,-71 0 16,0 0-1,-17 0-15,0 0 0</inkml:trace>
  <inkml:trace contextRef="#ctx0" brushRef="#br0" timeOffset="-64413.3">11571 16845 0,'0'18'31,"0"35"-16,0-18 1,0 0-16,0 1 16,0-1-1,0-18 1,0 1-16,18 0 16,-1-18-1,1 0 48</inkml:trace>
  <inkml:trace contextRef="#ctx0" brushRef="#br0" timeOffset="-63793.6">12012 16916 0,'18'0'32,"-1"0"-32,1 0 15,0 0-15,-1 0 16,-17 35 78,0 0-79,-35 18-15,0 0 0,-1-18 16,19 1-1,-1-1-15,1-35 0,-1 18 63,0-18-47,1 0 62,-1 0-63,-17 0-15</inkml:trace>
  <inkml:trace contextRef="#ctx0" brushRef="#br0" timeOffset="-61913.32">13600 18874 0,'17'17'47,"54"-17"-47,52 0 0,36 18 16,-18-18-1,53 35 1,-35-35-16,35 0 0,-53 0 15,-17 0-15,-36 0 16,0 0 0,0 0-16,0 0 0,-17 0 15,52 18 1,-34-18-16,34 0 0,36 0 16,-18 0-16,0 0 15,-18 0 1,19 0-16,-37 0 0,36 0 15,-35 0 1,18 0-16,-1 0 0,1 0 16,-36 0-1,-18 0-15,1 0 16,0 0-16,-18 0 0,35 0 16,18 0-1,-18 0-15,18 0 0,-1 0 16,19 0-1,-1 0-15,-34 0 16,-19 0-16,-17 0 16,0 0-16,-35 0 15,17 0 1,0 0 0,0 0-16,36 0 15,-18 0-15,0 0 16,-18 0-16,0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10-08T03:28:46.6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10231 7885 0,'0'17'32,"0"36"-17,0-18 1,0 36-16,0-36 0,0 18 15,0-18 1,0 1-16,0-19 31,-18 1-31,0-36 78,18-17-62,0-35-16,0 34 16,0-17-16,0 18 15,0 0 1,0 0-16,0-1 16,0 19-16,0-1 15,18 0 16,0 18 48,-1 18-64,-17 0-15,0-1 16,0 19-1,0 16-15,0-34 32,0 17-17,0-17 1,0 0 31,0-36 343,18-17-374,-18-1 0,17-16-16,1 34 31,0 0-31,-1 1 16,19-19-1,-19 36 1,1 0 15,0 0 16,-1 0-47,1 0 16,17 0-1,-17 0 16,-1 0-15,1 18-16,-18 0 16,0 35-16,0-1 15,0-16 1,0 17-16,0-36 0,0 19 16,0-19-16,0 1 15,0-1-15,0 19 16,0-19-1,-18-17 17,18-35 93,36-18-110,-36 36-15,0-36 16,0 35-16,35 0 16,-35 1-16,0-1 15,0-17 16,18 0 16,-18 17-31,35 18 15,-17 0-15,-18-18-1,17 18 17,1 0-32,-1 0 15,1 0 1,0 0 0,-1 0-16,1 0 78,0 0-63,-18 18-15,0 0 16,0 17-16,0 0 0,0 18 16,0-18-1,0 18-15,0-18 16,0 1-1,0-19-15,0 1 16,0 0 0</inkml:trace>
  <inkml:trace contextRef="#ctx0" brushRef="#br0" timeOffset="68820.14">8767 9878 0,'35'0'94,"18"0"-78,-18 0-16,0 0 0,1 0 15,-19 0-15,18 0 16,-17 0-16,17 0 15,-17 0 1,17 0-16,1 0 0,-19 0 16,1 0-1,0 35 142,-18-17-157,0 35 15,-36 0 1,36-36-16,-53 54 15,0-36-15,0 36 16,18-54-16,-35 18 16,52-17-1,-17 35-15,-1-53 0,1 18 16,35-1 0,-35 1-16,0 17 31,35-17 94,17 17-110,1-17 1,35-1-16,0-17 16,17 18-16,18-18 15,18 0-15,-53 0 16,18 0-16,-18 0 0,-36 0 16,1 0-1</inkml:trace>
  <inkml:trace contextRef="#ctx0" brushRef="#br0" timeOffset="69450.13">8802 10142 0,'17'0'79,"72"0"-79,-1 36 0,0 17 15,18-1 1,-71-52-16,0 18 15,-17-18-15,0 0 16,-1 0 93</inkml:trace>
  <inkml:trace contextRef="#ctx0" brushRef="#br0" timeOffset="70059.75">9331 9807 0,'0'0'16,"18"0"-16,-1 0 15,1 0-15,0 0 16,-1 0 15,18 0-31,1 0 31,-19 0-31,36 0 16,-35 0 0,0 0-16</inkml:trace>
  <inkml:trace contextRef="#ctx0" brushRef="#br0" timeOffset="70740.39">9313 9807 0,'-17'0'32,"-1"36"-17,18-1-15,0 0 16,0 0-1,0 1-15,0-1 0,0 18 16,0-36 0,0 1 62,18-18-78,17 0 0,18 0 15,0 0 1,35 0-16,-53 0 16,18 0-16,-35 0 15</inkml:trace>
  <inkml:trace contextRef="#ctx0" brushRef="#br0" timeOffset="71210.23">9931 9825 0,'0'35'16,"-18"18"-1,18 18-15,-35-1 16,35-17-16,0-18 15,0 1 1,0-1 0,0-53 77,0-17-93</inkml:trace>
  <inkml:trace contextRef="#ctx0" brushRef="#br0" timeOffset="71934.31">10178 9843 0,'0'-18'63,"35"0"-47,35 18-16,-34 0 15,17 0-15,35 0 16,18 0-16,-53 0 15,-36 0-15,-17 18 94,-35 0-78,0 52-16,-1-17 15,19-18-15,-1 18 16,1-18 0,17 1-16,-18-1 0,18 0 31,-18-35-31,18 18 47,-17-18-47,-1 18 15,0-18 1,1 0 0,-1 0-16,0 0 15</inkml:trace>
  <inkml:trace contextRef="#ctx0" brushRef="#br0" timeOffset="72370.28">11095 10248 0,'18'0'31,"34"0"-15,72 0-16,-18 0 15,35 0-15,-71 35 16,19-17-16,-36-18 16,-1 0-16</inkml:trace>
  <inkml:trace contextRef="#ctx0" brushRef="#br0" timeOffset="73090.1">11289 10583 0,'0'-17'16,"35"17"15,36 0-31,-18 0 0,17 0 16,1 0-1,-18 0-15,-18 0 16,0 0-16</inkml:trace>
  <inkml:trace contextRef="#ctx0" brushRef="#br0" timeOffset="73779.92">12418 10037 0,'0'70'31,"53"36"-31,-18 0 16,-17-53-16,-18 53 0,17-18 15,-17 0 1,18 0-16,17-53 0,-35-17 16,0 17-1</inkml:trace>
  <inkml:trace contextRef="#ctx0" brushRef="#br0" timeOffset="74960.53">12771 10142 0,'-18'0'78,"0"18"-78,1 17 16,-19 1-16,-17 52 16,1-35-1,16-18-15,-17 18 0,36-35 16,-19 17 0,19-18-16,-18 19 0,-1-1 15,19-17 1,-1-1-1,0 1-15,1 0 16,-1-1 0,0 1-16,18-1 15,-17-17 1,17 18-16,-18 17 16,0-35-16,18 18 15,-17 0 1,-18 17-1</inkml:trace>
  <inkml:trace contextRef="#ctx0" brushRef="#br0" timeOffset="78099.89">13159 10283 0,'-18'0'63,"18"53"-48,0 36 1,0-19-1,0 36-15,0-35 16,0-1-16,0 1 16,0-36-16,0-17 0,0-1 31,0 1-15,18-18-16,35 0 15,52-71 1,1-35-16,18-35 0,-36 53 15,0-53 1,-17 0-16,-18 35 16,-1 18-16,-52 35 15,18 0-15,-18 35 16,0 1 31,-18 34-32,18 54-15,-17 52 16,-1-17 0,1 18-16,-19-1 0,36 1 15,0-54 1,0 1-16,0-18 0,0-18 16,0-17-1,0-1-15,0 1 63,36-18-48,-19 0-15,71-53 16,-17 0-16,-36 0 0,18-17 16,0-1-1,-35 1-15,-1 17 0,-17 17 16,18 1-1,0 17-15</inkml:trace>
  <inkml:trace contextRef="#ctx0" brushRef="#br0" timeOffset="78560.2">14446 9948 0,'36'0'46,"-1"0"-46,0 0 0,18 0 16,-18 0 0,-35 18 62</inkml:trace>
  <inkml:trace contextRef="#ctx0" brushRef="#br0" timeOffset="79120.42">14305 10001 0,'0'18'31,"0"17"0,0 0-31,0 18 0,0-17 16,0-1-1,0-17-15,0 17 16,0-18-16,18-17 62,-1 0-62,36 0 16,0 0-16,-35 0 16,17 0-16,0 0 15,1 0 1</inkml:trace>
  <inkml:trace contextRef="#ctx0" brushRef="#br0" timeOffset="79510.36">14923 10054 0,'0'18'31,"0"17"-31,0 53 0,0-52 16,0 52-16,0-53 16,17-17 30,-17-36-14,18-35-32,-18-17 0,53-19 15,-53 72 1</inkml:trace>
  <inkml:trace contextRef="#ctx0" brushRef="#br0" timeOffset="80090.03">15134 9878 0,'35'0'31,"-17"0"-31,53 0 16,-18 0-16,-18 0 16,-18 0-16,1 0 15,0 0 1,-1 0 46,-17 35-46,-35 18-16,0 0 16,-18 17-1,0 1-15,18 0 16,-1-19-16,19-34 15,17 17-15,-18-17 79,1-18-48</inkml:trace>
  <inkml:trace contextRef="#ctx0" brushRef="#br0" timeOffset="80560.42">15681 10583 0,'18'0'47,"17"0"-47,53 0 0,36 0 16,-54 0-16,36 0 16,-53 0-16,-18 0 15,36 0 1,-18 0-16,0 0 15,-1 0-15,-16 0 0,-19 0 16,1 0 0</inkml:trace>
  <inkml:trace contextRef="#ctx0" brushRef="#br0" timeOffset="80929.84">16175 10266 0,'0'53'16,"0"17"0,0 1-16,0-18 15,0 35-15,0-17 16,0-19-16,0-16 15,0-1-15,0 0 16</inkml:trace>
  <inkml:trace contextRef="#ctx0" brushRef="#br0" timeOffset="81699.75">17057 9807 0,'0'0'0,"0"71"16,0 35 0,0-18-16,0 53 0,0 0 15,0 0-15,0-17 0,0-36 16,0-18-1,0-17-15,0-35 0,0 0 79,0-36-79,0-35 15,0 0-15,17 0 16,1-17-16,0-19 15,17 72-15,-17-36 16,-1 35-16,1 1 31,0 17 1,34 0-17,-16 0 1,-19 17-16,1 1 15,0 0-15,-1-1 0,-17 36 16,0-18 0,0 1-16,0 17 0,0-18 15,0-18 1,0 19-16,0-1 16,-35-17-1,-18-18 1,0 0-16,-17 17 15,-1-17 1,1 0-16,52 0 16,-17 0-16,17 0 31,0 0 16,18-17-32</inkml:trace>
  <inkml:trace contextRef="#ctx0" brushRef="#br0" timeOffset="82273.73">17621 9613 0,'53'0'31,"-35"0"-15,-1 0-1,19 0-15,-19 0 31</inkml:trace>
  <inkml:trace contextRef="#ctx0" brushRef="#br0" timeOffset="82870.5">17498 9613 0,'-18'18'78,"18"17"-78,0 18 0,0 18 15,0-18 1,0-18-16,0 0 16,0 0-16,0-17 15,0 0 79,18-18-78,17 0-16,0 0 15,18 0-15</inkml:trace>
  <inkml:trace contextRef="#ctx0" brushRef="#br0" timeOffset="83310.52">17798 9596 0,'0'35'16,"0"18"0,0 0-1,0 0-15,0-18 0,0-17 16,0-1-1</inkml:trace>
  <inkml:trace contextRef="#ctx0" brushRef="#br0" timeOffset="84183.2">18009 9578 0,'18'0'46,"17"0"-30,-17 0 0,0 0-16,-1 0 15,1 0-15,17 0 16,-17 0 0,-1 0-16,-17 18 109,0 17-109,0 35 16,0-17-16,0 0 15,0 18 1,0-36-16,0-17 0,0 17 31,0-17-31,-35-1 78,35 1-62,-18-18-1,1 0 1,-1 0 0</inkml:trace>
  <inkml:trace contextRef="#ctx0" brushRef="#br0" timeOffset="89460.22">11254 11289 0,'-18'-18'0,"0"18"31,1 0-15,-1 0 0,0 0-16,-17 0 15,35 18 1,-17 0-16,-1-1 16,18 1-1,0-1-15,0 19 16,0-1-16,0-17 15,0-1 1,0 19-16,0-19 16,0 1-1,0 17 17,18-35-17,-18 18-15</inkml:trace>
  <inkml:trace contextRef="#ctx0" brushRef="#br0" timeOffset="97750.34">11430 11377 0,'0'18'47,"0"17"-47,-18-17 15,1-1 1,17 19-16,-18-1 16,0-18-1,54-87 126,-36 35-125,53-18-16,-36 35 15,1 0 1,0 1 93,17 17-62,-18 0-47,-17 17 16,0 19-16,18-1 15,-18-17 1,0-1-16,0 1 16,0 0-1,0-1 32,0-52 141,18 17-188,17 1 15,-35-1 1,0 0-16,18 18 78,17 0-62,-17 0 62,-1 0-78,1 0 15,0 0 1,-18 18-16,0 17 16,0 1-16,0-1 15,0 18 1,0-18-16,0 0 0,0-17 15</inkml:trace>
  <inkml:trace contextRef="#ctx0" brushRef="#br0" timeOffset="98450.46">11959 11642 0,'0'35'62,"0"-17"-46,0 17 0,0-17-1,-35-1 17,17-17-1</inkml:trace>
  <inkml:trace contextRef="#ctx0" brushRef="#br0" timeOffset="100393.56">27799 2434 0,'0'0'0,"0"71"0,0-1 16,-18 18-16,18-35 15,0-17-15,0-19 16,0 19-16,18-19 62</inkml:trace>
  <inkml:trace contextRef="#ctx0" brushRef="#br0" timeOffset="101200.23">27922 2434 0,'0'0'0,"477"-70"31,-283 52-31,123 18 0,-88 0 16,-70 0-16,35 0 15,-53 0-15,-52 0 16,16 0-16,-69 0 0,34-18 16,-35 18-1,-17 0-15,0 0 16,-1 0-16,-17 36 94,0 34-79,0-17-15,-17 123 16,-36-52-16,53-89 15,0 1 1,-18-1-16,1-35 78,-1 0-62,-35 0-1</inkml:trace>
  <inkml:trace contextRef="#ctx0" brushRef="#br0" timeOffset="102070.23">27799 2875 0,'0'0'0,"88"0"0,18 0 15,35 0-15,-35 0 16,35 0 0,18 18-16,-18 17 0,0-35 15,53 35 1,123-17-16,-87-18 0,-36 0 16,-35 0-1,-18 0-15,-35 0 16,-54 0-16,-34 0 0,17 0 15,1 0 1</inkml:trace>
  <inkml:trace contextRef="#ctx0" brushRef="#br0" timeOffset="102808.98">27711 3228 0,'0'18'31,"0"17"-31,0 0 16,0 18-16,0-18 15,0-17 1,0 0-16,0 17 16</inkml:trace>
  <inkml:trace contextRef="#ctx0" brushRef="#br0" timeOffset="103410.17">28116 3210 0,'0'0'16,"318"0"0,-195 36-1,1-19-15,52-17 16,-52 35-16,70-35 15,-71 0 1,18 0-16,-88 0 16,18 0-16,-54 0 15,36 0-15,0 0 0,35 0 16,54 0-16,-19 18 16,-17 17-1,-53-35-15,-36 0 0,1 18 31,-53-18 32,0 53-63,-18 0 16,-18 53-16,18-36 0,18 1 15,0-36 1,35 0-16,0-17 15,-18-18-15,0 0 63,-88-18-63,54 1 16</inkml:trace>
  <inkml:trace contextRef="#ctx0" brushRef="#br0" timeOffset="104079.98">27693 3493 0,'0'0'0,"18"0"15,35 0 1,35 0-16,35 35 0,18-18 16,53 19-1,159-19-15,-141 54 16,52-71-16,-34 53 0,-19-53 16,-17 35-1,-52 18-15,-37-53 0,-52 18 16,71-18-1,-71 0-15,-18 0 16,0 0-16,-17 0 16,-106 0 77</inkml:trace>
  <inkml:trace contextRef="#ctx0" brushRef="#br0" timeOffset="104800.07">27675 3969 0,'0'0'0,"18"17"15,-18 1 1,18 0-16,-18 17 16,0 0-16,0-17 31,0 0 0,0-1-15,17-17-16,-17 18 15,0-1-15,0 1 32,0 0-32,18-18 31,0 0-15,-1 0-16</inkml:trace>
  <inkml:trace contextRef="#ctx0" brushRef="#br0" timeOffset="105499.99">27799 3916 0,'0'-18'47,"53"18"-47,17 0 0,36 0 16,0 0-1,18 0-15,70 0 16,-53 0-16,106 0 0,-124 35 15,18-17 1,36-18-16,-54 35 0,-70-35 16,0 18-1,-35-18-15,-1 0 78,1 0-78,17 0 16,-17 0 0,17 18-1,-35 35 48,0-18-63,0 0 15,0 0-15,0 1 16,0-19-16,0 1 31,0 17-15,-18-35-16,-17 0 16,0 36-16,17-19 15,1-17-15,-19 0 47,1 0-47,-18-17 16,35 17-16,-35-36 0</inkml:trace>
  <inkml:trace contextRef="#ctx0" brushRef="#br0" timeOffset="106080.35">27975 4233 0,'0'0'0,"88"0"0,18 0 16,35 36-16,1-19 0,34 19 16,18-19-1,159 36-15,-159-35 0,-18-18 16,36 35-1,-106-35-15,-36 0 16,-17 0-16,-35 0 16,-18 18 77</inkml:trace>
  <inkml:trace contextRef="#ctx0" brushRef="#br0" timeOffset="106340.09">29192 4780 0</inkml:trace>
  <inkml:trace contextRef="#ctx0" brushRef="#br0" timeOffset="106540.01">29034 5027 0,'-36'35'47</inkml:trace>
  <inkml:trace contextRef="#ctx0" brushRef="#br0" timeOffset="106750.34">28945 5362 0</inkml:trace>
  <inkml:trace contextRef="#ctx0" brushRef="#br0" timeOffset="109610">28469 2381 0,'0'36'32,"0"16"-17,0-16 1,0-1-16,0 0 15,0 18-15,0-35 0,0 17 16,0-17 0,0-1-16,0 1 0,0 0 15,0 17 1,0-53 78</inkml:trace>
  <inkml:trace contextRef="#ctx0" brushRef="#br0" timeOffset="110460.17">29104 2505 0,'0'17'47,"0"19"-31,0-1-16,0 18 15,0-18-15,0 0 16,0-17 0,0 0-1,0-1-15</inkml:trace>
  <inkml:trace contextRef="#ctx0" brushRef="#br0" timeOffset="111179.85">29439 2487 0,'0'35'62,"0"18"-62,0 18 0,0-36 16,0 0-1,0 1-15,0-1 16,0 0-16,0 1 16</inkml:trace>
  <inkml:trace contextRef="#ctx0" brushRef="#br0" timeOffset="114990.09">28063 2593 0,'0'18'62,"18"-1"-62,0 1 16,17-1-16,-35 1 0,18 0 31,-18-1 0,17-17-15,1 0 0</inkml:trace>
  <inkml:trace contextRef="#ctx0" brushRef="#br0" timeOffset="115399.93">28187 2522 0,'-53'0'32,"18"36"-17,-1-1-15,1 0 16,18 0 0,-1-35-1,0 18 1,18 0-16</inkml:trace>
  <inkml:trace contextRef="#ctx0" brushRef="#br0" timeOffset="116050.2">28205 2628 0,'17'0'63,"-17"18"-48,0 17-15,0-17 16</inkml:trace>
  <inkml:trace contextRef="#ctx0" brushRef="#br0" timeOffset="116583.77">28593 2487 0,'17'0'16,"1"0"-1,0 18 1,-18 17-1,0-17 1,0-1-16,0 1 16,17 0-16,-17-1 15,0 1 1,18 17 0,17-35-16</inkml:trace>
  <inkml:trace contextRef="#ctx0" brushRef="#br0" timeOffset="117050.17">28787 2558 0,'0'-18'16,"-18"18"-16,-17 0 16,-1 0-1,1 35-15,0 1 16,-18-19-16,18 1 16,-1 35-16,1-36 15,18 1 110</inkml:trace>
  <inkml:trace contextRef="#ctx0" brushRef="#br0" timeOffset="118080.2">28804 2699 0,'18'0'93,"0"17"-77,-1-17-16,-17 36 47,0-1-16,0-17-15,-17-1 15,-1-17-31,-17 18 16,17-18-1,0 0-15,-17 18 16,35-1 62,18-17-78,-1 18 16,1-18-1,0 0 1,-1 0-16,1 0 15,0 0-15,-1 0 16</inkml:trace>
  <inkml:trace contextRef="#ctx0" brushRef="#br0" timeOffset="120290.06">12188 11430 0,'18'0'47,"0"0"-31,-1 0-1,19 0-15,-19 0 16,36 0 0,-35 0-1,0 0-15,-18 18 32,0-1-17,0 1 1,-36 17-16,1-35 15,0 35 1,17-35-16,0 0 0,1 0 16,17 18-1,-18 0 32,0-18 16,1 0-32,17 17-31,0 1 62,17-18-46,1 0-16,0 0 0,-1 0 16,1 0-1,0 0-15,17 0 16,0 0 0,-17 0-1,-36 0 95,18-18-110</inkml:trace>
  <inkml:trace contextRef="#ctx0" brushRef="#br0" timeOffset="120980.03">12418 11236 0,'17'53'31,"36"0"-15,18 35-16,-1 18 15,-34-36-15,-36-52 16,35 0 0,-35 17-16,0-17 0,0-1 15,0 19 1,-18-19-16,18 1 16,-35-18-16,0 17 15,0 1 1,-1 0-16,19-1 0,-1-17 15,0 18 1</inkml:trace>
  <inkml:trace contextRef="#ctx0" brushRef="#br0" timeOffset="122503.87">13458 11324 0,'-17'0'109,"-18"53"-93,-18-18 0,17 18-16,-17 0 15,53-35-15,-17-1 16,17 1-1,0 17 1,0-17-16,0 0 0,0-1 31,0 1-31,0 0 16,17-18 0,1 17 46,0 1-46,-18 0 234,0-1-235,0 18-15,0-17 16,0 0 0</inkml:trace>
  <inkml:trace contextRef="#ctx0" brushRef="#br0" timeOffset="135500.13">4657 6385 0,'17'0'63,"1"0"-63,35 18 15,17 0-15,19-18 16,-36 17-1,-1-17-15,19 0 0,-36 0 16,18 18 0,-18-18-16,1 0 0,-19 0 15,1 0 1,35 0-16,-35 0 16,17 0-16,-17 0 0,-1 0 15,18 0 1,1 0-16,-19 0 31,1 0-31,17 0 16,-17 0-16,0 0 0,-1 0 31,1 0 31,17 0-46,0 0 0,18 0-16,18 0 15,-36 0-15,0 0 16,1 0-16,-1 0 0,-17 0 47,-1 0-47,1 0 31,0 0-31,-1 0 16,18 0-1,1 35-15,-19-35 16,54 0-16,-36 35 0,18-17 16,35-18-1,-17 35-15,-1-35 0,19 53 16,-36-53-1,35 0-15,-53 18 16,18-18-16,-35 18 16,17-18-16,0 0 15,18 0 1,-18 0-16,36 0 16,-36 0-16,0 0 15,1 0-15,-1 0 0,-17 0 16,-1 0-16,1 0 15,17 0 1,-17 0-16,17 0 16</inkml:trace>
  <inkml:trace contextRef="#ctx0" brushRef="#br0" timeOffset="140750.15">13617 11412 0,'18'0'172,"0"0"-156,-18 36 30,0-19-30,0 1-16,0 0 0,0-1 31,-18 1 126,0-18-157,18 17 0,-17-17 15,-19 18 1,19-18-1,-36 18 1,0 17-16,18-17 0,17-18 16,0 0-1,18 17 63,0 1-46,18-18-17,0 0 1,17 18-16,-18-18 16,1 17-16,0-17 31,17 0-31,-17 0 15,35 0 1,17 36-16,-52-36 16,17 0-16,-17 0 15,-36 0 95,0 0-95</inkml:trace>
  <inkml:trace contextRef="#ctx0" brushRef="#br0" timeOffset="141229.81">13864 11606 0,'18'18'0,"-1"0"15,-17 17 1,0 18-16,0-18 15,0 0-15,0-17 16,0 17-16,0-17 0,0 0 16,0-1-1,0 1-15,0 0 16,-17-18 0,-1 0-1,1 0 1,-1 0-1,0 0-15,1-18 16</inkml:trace>
  <inkml:trace contextRef="#ctx0" brushRef="#br0" timeOffset="142360.37">14182 11307 0,'0'-18'31,"17"18"0,1 0-31,0 0 16,-1 0-16,19 0 31,-19 18-31,1 17 0,-18 0 16,17-35-1,-17 35-15,0-17 31,0 0-31,0-1 16,-17-17 0,-18 18-16,-1-18 15,1 18 1,0-18-16,52 17 203,1-17-203,17 0 16,18 18-1,-35-1 1,17 19-16,0-19 16,-17 1-1,-18 0 1,0 17 31,0-17-16,-18-1-15,-17-17-1,0 36-15,0-19 16,-1-17-1,19 18 17</inkml:trace>
  <inkml:trace contextRef="#ctx0" brushRef="#br0" timeOffset="142933.59">14517 11218 0,'35'-17'31,"18"105"-31,-53-53 16,18 71 0,17-35-16,0-19 0,-35 1 15,0-35-15,0 17 16,0 1-16,0-1 16,0 0 15,-17-35-31,17 18 15,-18-18 79,0 0-78</inkml:trace>
  <inkml:trace contextRef="#ctx0" brushRef="#br0" timeOffset="145580.44">16775 11359 0,'-53'0'94,"17"0"-78,1 18-1,17 0 1,1-1-16,17 19 16,0-19-16,0 1 15,0 0 1,0-1-1,17 36 1,36-18-16,-17 1 16,-19-1-16,19 0 0,-36-17 15,17 0 1,1-1 0</inkml:trace>
  <inkml:trace contextRef="#ctx0" brushRef="#br0" timeOffset="147530.1">17304 11359 0,'-18'0'31,"18"36"-16,0 17-15,0 17 16,-18-17-16,18-18 16,0-17-1,0 0-15,0 17 0,-17-35 16</inkml:trace>
  <inkml:trace contextRef="#ctx0" brushRef="#br0" timeOffset="148449.87">17463 11677 0,'35'0'47,"-18"0"-32,-17 18 1,0-1 0,0 1 15,0 0-15,0-1 15,-17 1-16,-18-18 17,17 0 61,0 0-93</inkml:trace>
  <inkml:trace contextRef="#ctx0" brushRef="#br0" timeOffset="151300.04">17780 11271 0,'35'0'16,"-17"0"-16,0 0 16,17 0-16,-18 18 15,1-18 1,-18 18 15,35 17-15,-17 0-1,-18-17 1,0 17 0,0-17-16,0-1 31,-35 1-31,-1 0 0,19-18 16,-1 0-16,-17 17 31,53-17 156,-1 0-171,18 0-16,1 18 16,-19-1-1,1 1 16,-18 0-15,0-1 0,0 1-16,-18-18 15,1 0-15,-1 35 0,-17-35 16,0 0-16,-1 18 16,19-18-1,-1 0-15,0 0 16,1 0-16</inkml:trace>
  <inkml:trace contextRef="#ctx0" brushRef="#br0" timeOffset="152050.4">18133 11130 0,'70'0'31,"-52"35"-15,17 1-16,18 52 0,-18-35 15,-17-18-15,-18 0 16,18 18-16,-18-17 15,0-1 1,0-18 0,0 36-16,0-17 0,0-1 31,-18 0-31,-17-17 0,0 17 16,-1-35-1,19 0-15,-1 0 16,-17 35-16</inkml:trace>
  <inkml:trace contextRef="#ctx0" brushRef="#br0" timeOffset="154030.19">8043 11148 0,'-17'0'62,"-19"17"-46,-16 19-16,16-1 0,19 0 15,-1-17 1,-35 35-16,53-18 16,0 0-16,-18 1 15,18-19 1,0 36-16,0-18 0,0-17 16,0 0-1,0-1 16,0 1-31,0 17 16,18-35 0,0 0-16</inkml:trace>
  <inkml:trace contextRef="#ctx0" brushRef="#br0" timeOffset="156180.31">8237 11289 0,'18'0'32,"0"53"-32,-18 0 0,0 0 15,0-36 1,0 36-16,0-35 15,0-1 1,-18-52 78,53-53-79,-35 70-15,0-52 0,36 35 16,-19 17 0,1 0-16,-1 1 109,1 17-93,-18 17-1,18 19-15,-18-1 0,0 0 16,0 0-16,0 1 16,17-36 62,-17-18-63,18-35 1,0 18-16,17-36 0,-17 54 16,17-19-16,0 1 15,0 53 157,-35-1-172,0 36 16,0 0-16,0-18 15,0 1-15,0-1 16,0-17 0,0-1-16</inkml:trace>
  <inkml:trace contextRef="#ctx0" brushRef="#br0" timeOffset="156729.76">8802 11465 0,'17'0'16,"-17"18"15,0 0-15,0-1-1,0 18 1,-17-35-16,-1 0 0,1 18 15,-19-18 17</inkml:trace>
  <inkml:trace contextRef="#ctx0" brushRef="#br0" timeOffset="159280.41">9155 11113 0,'17'0'47,"19"0"-31,-19 0-16,18 0 0,-17 0 15,0 35 1,35-35-16,-36 17 16,-17 1-16,0 0 15,0-1 1,0 1 15,0 0-15,0-1-16,-35 1 31,35 0-15,-18-18-16,1 0 0,-19 0 93,19 35-77,-1-35 0,18 17 62,18-17-63,17 0-15,36 0 16,-36 0-16,0 18 16,0 0-1,1-1 1,-19 19-16,1-36 16,0 0-16,-18 17 0,0 19 31,0-19 0,0 1-31,-18-1 16,0-17-1,1 0 1,-19 0 0,19 0-1,-1 0-15,1 0 16,17 18-1</inkml:trace>
  <inkml:trace contextRef="#ctx0" brushRef="#br0" timeOffset="160143.49">9560 11148 0,'36'0'109,"-19"17"-109,1 1 16,-1 17-16,-17-17 0,0 0 16,0-1-16,0 1 15,0 0 1,0-1-16,0 18 0,0 1 15,0-19 1,0 1-16,0 0 0,0 17 31,0 0-15,-17-17-16,-1-1 31,1-17-31,-1 18 0</inkml:trace>
  <inkml:trace contextRef="#ctx0" brushRef="#br0" timeOffset="162380.26">8802 13194 0,'0'-18'110,"-18"-52"-95,1 70-15,-19-36 16,-34 1 0,17 18-16,0-1 0,35 0 15,1 18 1,-1 0 0,0 0-1,1 0 1,-36 0-16,17 36 15,19-1-15,-36 35 16,35 1-16,1-18 0,-1 35 16,-17-17-1,35-36-15,0-18 16,0 1-16,0 17 31,17-35-31,1 0 0,0 0 16,17 18-1,18 0-15,-36-18 16,19 0-16,34 0 16,1 0-16,52 0 15,1-18 1,-71-35-16,17-17 16,1-1-16,-54 18 15,-17 0-15,0 36 16,0-36-16,0 35 15,0 0 48,-35 71-32,18-35-31,17 52 0,0 1 16,0 35-1,0-18-15,35 53 0,0-35 16,18-18 0,0-17-16,-18-18 15,-17-53 1,-18-18 93</inkml:trace>
  <inkml:trace contextRef="#ctx0" brushRef="#br0" timeOffset="162993.06">9172 12912 0,'0'0'0,"18"0"16,0 0-1,-1 0 1,18 0-16,-17 0 0,17 0 31,1 0-31,-19 17 16,1-17-16,0 0 0</inkml:trace>
  <inkml:trace contextRef="#ctx0" brushRef="#br0" timeOffset="163590.06">9225 12929 0,'-17'0'32,"17"18"-32,0 17 31,0 1-16,0-19 1,0 1-16,0-1 16,0 1-1,17-18 17,18 18-17,-17-18-15,0 0 16,-1 0-1,1 0-15,0 0 16,-1 0-16,36 0 16,-18 0-16,18 0 0,-17 0 15,-19 0 1,1 0-16</inkml:trace>
  <inkml:trace contextRef="#ctx0" brushRef="#br0" timeOffset="163990.29">9790 12894 0,'0'18'31,"0"17"-15,0 0-1,0-17 1</inkml:trace>
  <inkml:trace contextRef="#ctx0" brushRef="#br0" timeOffset="164960.2">9772 12929 0,'18'0'16,"-18"36"-1,0-19 1,0 19-16,0-19 0,0 18 15,0 1 32</inkml:trace>
  <inkml:trace contextRef="#ctx0" brushRef="#br0" timeOffset="165620.12">9984 12912 0,'17'0'31,"19"0"-15,-19 0 0,1 0-1,-1 0-15,1 0 16,17 0-16,-17 0 16,0 0 93,-18 53-109,0 17 16,0-17-16,0-35 15,0 17 1,0-17-16,0-1 15,-18-17 48,-17 0-47,-1 0-16,19 0 31,-1 0-31,1 0 0,-1 0 31,0 0-15</inkml:trace>
  <inkml:trace contextRef="#ctx0" brushRef="#br0" timeOffset="166210.07">10530 13317 0,'36'0'31,"17"0"-15,-36 0-16,19 0 31,-1 0-31,-18 0 31</inkml:trace>
  <inkml:trace contextRef="#ctx0" brushRef="#br0" timeOffset="167210.1">10530 13423 0,'0'18'32,"0"-1"-1,18-17-31,0 0 0,-1 0 47,-17 18 140,18-18-171,35 0-16,-53 18 0,18-18 15,17 0 1</inkml:trace>
  <inkml:trace contextRef="#ctx0" brushRef="#br0" timeOffset="169560.27">8326 14111 0,'-36'0'47,"1"18"-31,17 35 0,1 35-16,-1-35 0,-17 35 15,35-35-15,0-18 16,0 0-1,0-17-15,0 0 0,17-18 79</inkml:trace>
  <inkml:trace contextRef="#ctx0" brushRef="#br0" timeOffset="171010.06">8590 14182 0,'0'17'16,"0"1"-16,0 17 15,0 1-15,0-19 16,0 1-16,0-1 15,0 1 1,0-53 125,0 0-141,0-1 15,0-17-15,0 18 16,0 0-16,18-1 16,-1 36 77,19 18-93,-1 53 16,0-1-16,-35-34 0,18 52 16,-18-53-16,35 0 15,-35-70 126,35 0-141,-17-1 15,0 1 1,-1 18 0,1-1 46,-18 0-46,18 1 31,17 17 15,0 17-31,-35 1-31,0 17 16,0 18-16,0-35 16,0 35-16</inkml:trace>
  <inkml:trace contextRef="#ctx0" brushRef="#br0" timeOffset="171419.98">9190 14429 0,'0'0'0,"0"53"15,0-36 1,0 1 0,0-1-1,-18 19 16,-17-36 48</inkml:trace>
  <inkml:trace contextRef="#ctx0" brushRef="#br0" timeOffset="172440.04">9402 14146 0,'17'0'32,"18"0"-32,1 0 0,-19 18 15,19-18 1,-19 18-16,1-1 0,-18 1 47,0 0-32,0-1 1,0 19-16,-35-19 31,-1-17-31,19 18 16,-1-18 0,0 0-1,1 0 1,-1 0-1,71 0 157,18 0-156,-36 0 0,18 17-16,-53 1 62,17 0-46,-17-1-1,0 19 1,0-19-16,0 19 16,-17-19-1,-1-17 1,-17 18-1,0-18-15,-1 0 16,1 0 0,0 0-1,17 0-15</inkml:trace>
  <inkml:trace contextRef="#ctx0" brushRef="#br0" timeOffset="173400.18">9719 14146 0,'18'0'16,"-1"0"-1,1 0 1,0 36-16,17 17 0,-35-36 16,18 19-16,-18 34 15,0-52 1,0 17-16,0-17 15,0 17 1,-36-17 0,19-1-1,-1-17 1</inkml:trace>
  <inkml:trace contextRef="#ctx0" brushRef="#br0" timeOffset="193049.62">12171 12277 0</inkml:trace>
  <inkml:trace contextRef="#ctx0" brushRef="#br0" timeOffset="193859.94">11412 11800 0,'0'0'0,"36"0"31,-19 18-31,1-18 16</inkml:trace>
  <inkml:trace contextRef="#ctx0" brushRef="#br0" timeOffset="195424.23">12136 12383 0,'-18'17'31,"0"1"-31,18 35 16,-35 17 0,35-34-16,0-1 15,0 0-15,0-17 16,0 17-16,18-17 31</inkml:trace>
  <inkml:trace contextRef="#ctx0" brushRef="#br0" timeOffset="196410.09">12188 12524 0,'0'0'0,"0"35"16,0-17-16,0 17 15,0-18-15,0 19 16,0-19-1,-17-17 17,34-53 46,1 36-78,35-54 0,18 18 15,-36 0 1,18 18-16,-18 18 16,-35 69 46,0 1-46,0 0-1,0 0-15,-35 0 16,35-35-16,-18 17 16,18-17-16,0-1 15,18-70 48,17 18-48,-17 0 1,-1 0-16,1 17 0,0 0 16,17 1-1,-35-1-15,18 0 110,-1 36-95,18 17-15,-35-17 0,0 17 16,0-17 0,0 35-16,0-36 15,0 1 1,0 0-16,0-1 94</inkml:trace>
  <inkml:trace contextRef="#ctx0" brushRef="#br0" timeOffset="196839.97">12788 12735 0,'0'18'16,"0"17"-1,0-17 17,0-1-32,0 1 78</inkml:trace>
  <inkml:trace contextRef="#ctx0" brushRef="#br0" timeOffset="197662.36">13106 12365 0,'0'0'0,"17"0"0,1 0 16,35 0-1,-35 18-15,-18-1 16,0 1 0,0 17-1,0-17-15,0-1 16,0 19-1,-18-36-15,-53 17 0,36-17 32,0 0-32,17 0 31,53 18 78,36-18-93,-36 18-16,18-1 16,0-17-16,-53 18 15,0-1 1,0 1-1,0 0-15,18-1 0,-18 1 16,0 0 0,0-1-1,-18-17 1,0 36-16,-17-36 16,0 0-16,0 0 0,-18 0 15,17 35 1,19-35-16,-1 0 15,1 0 48</inkml:trace>
  <inkml:trace contextRef="#ctx0" brushRef="#br0" timeOffset="198269.09">13511 12383 0,'18'35'0,"17"0"16,-35 0-1,0-17-15,18 0 16,-18 17-16,0 0 16,0-17-1,0 17-15,-18-17 16,-17-1-1,17 1 1,-52 0 0,35-1-16,35 1 15,-18-18-15</inkml:trace>
  <inkml:trace contextRef="#ctx0" brushRef="#br0" timeOffset="206504.51">19156 9807 0,'0'18'31,"0"52"-15,0 54-16,0-18 16,0 0-16,0 17 15,0-52 1,0-18-16,0-18 0,0 0 16,35-88 77,0-17-93,-35 17 16,36 17-16,-1-17 16,-17 18-1,-18 0-15,17 17 0,-17 1 16,18 17 46,0 0-62,-1 0 16,1 35-16,-1-17 16,1 17-16,0 0 0,-18 0 15,17-17 1,-17 0-1,0-1-15,0 1 0,0 0 16,0-1 0,-53 19-1,-17-36-15,-54 17 0,54-17 16,-1 0-16,36 0 16,0 0-16</inkml:trace>
  <inkml:trace contextRef="#ctx0" brushRef="#br0" timeOffset="207210.08">19650 10142 0,'0'18'15,"0"35"-15,0 17 16,0-17-16,0 0 0,0 0 16,0-17-1,0-1-15,0 0 16,0-17-16,0-71 78,35 18-78,-17-1 16,17-17-16,0 18 15,0 0 1,-17 17-16,17-17 0,-17 35 31,0 0 32</inkml:trace>
  <inkml:trace contextRef="#ctx0" brushRef="#br0" timeOffset="207790.11">19967 10301 0,'-17'18'32,"-1"35"-17,18-18 1,-18 0-16,18 1 15,0-19-15,0 1 0,0-1 47,18-17-47,-18 18 16,18-18-16,-1 0 16,1 0-16,17 0 0,0-35 15,1 0 1,-1-18-16,0-18 0,1 0 15,-36 54 1,17-36-16,-17 35 16,0 1 15,-17-1-31,-36 18 16,-18 0-1,36 0-15,-18 0 16,18 0-1,-1 0-15,1 0 0,17 0 32</inkml:trace>
  <inkml:trace contextRef="#ctx0" brushRef="#br0" timeOffset="209460.07">20514 10354 0,'-18'0'187,"-17"0"-187,0 0 16,17 0 31,1 0 62</inkml:trace>
  <inkml:trace contextRef="#ctx0" brushRef="#br0" timeOffset="210770.19">20514 10336 0,'18'18'32,"-36"-18"30,-17 0-31,17 0 16,0 0-31,-17 18-16,18 17 15,-1 53-15,0-35 16,18-18-16,-35 1 16,35-19-1,0 1-15,53-18 78,0-71-62,35 1 0,0-18-16,-17 17 0,-36-17 15,0 17-15,-17-17 16,0 70 0,-18-17-16,0 0 15,0 17 1,0 1 15,-18 17-15,-17 0-1,17 53-15,-17 70 16,35-35-16,-53 53 0,53-88 16,0 18-1,0-18-15,0-18 16,0-17 31,18-18-47,-1 0 15,18-18 1,-17 0-16</inkml:trace>
  <inkml:trace contextRef="#ctx0" brushRef="#br0" timeOffset="211209.24">21237 10372 0,'-17'0'16,"-1"0"0,0 0-16,1 0 15,-19 0-15,19 0 16,-1 0-16,18 17 15,-35 1 1,17 17-16,-17 1 0,35-1 16,0 0-1,-35 18-15,17 0 0,18-35 16,0 17-16,0 0 31,0-17-15,18-18-1,-1 0-15,54 0 0</inkml:trace>
  <inkml:trace contextRef="#ctx0" brushRef="#br0" timeOffset="211969.96">21590 10654 0,'0'-18'16,"0"1"-1,0-1-15,0 0 16,-18 18 31,1 0-47,-1 0 16,-35 0-16,36 18 15,-19 53-15,-17-19 16,0 19-16,36-18 0,-1-18 15,18 0 1,-17 18-16,17-35 16,17 0 15,1-18-31,-1 0 16,36 0-1,-17 0-15,-1-18 16,0-17-16,18-1 15,0-16 1,-53 34 0,0 0-16,0-17 15,0 17 1,0 54 46,0 17-46,0-18-16,0 0 0,0 0 16,0 1-1,0-1-15,0 0 16,18-17 31,-1-53-32,19-1-15,-1 19 16</inkml:trace>
  <inkml:trace contextRef="#ctx0" brushRef="#br0" timeOffset="212618.37">21819 10724 0,'0'18'109,"0"0"-109,0 35 16,0-18-1,36 35-15,-1-17 0,-17 0 16,17 0-16,-18-35 16,-17 0 93,-17-1-109,-1-17 16,1 0-16,-1 0 15,0 0 1,1 0-1,-1 0 1</inkml:trace>
  <inkml:trace contextRef="#ctx0" brushRef="#br0" timeOffset="213060.2">21978 10830 0,'18'0'47,"17"0"-47,18 0 16,0 0-1,0 0-15,-18 0 0,18 0 16,17 53-1,-17-35-15,0-1 16,-35-17-16,0 0 16,-1 0 46,-34 0-46</inkml:trace>
  <inkml:trace contextRef="#ctx0" brushRef="#br0" timeOffset="213699.87">22260 10689 0,'-17'18'31,"17"17"-16,-53 18-15,53 18 16,-18-36-16,0 18 16,18-18-1,0-17-15,0-1 0,0 1 16,0 17 15,0-17 0,18-18 1,17 0-32,1 0 15,-1 0 1,0 0-16,0 18 16,18-18-1</inkml:trace>
  <inkml:trace contextRef="#ctx0" brushRef="#br0" timeOffset="-214416.65">16775 12435 0,'-18'36'46,"-35"-19"-30,0 36-16,35-53 0,1 36 16,-1-19-1,1 18-15,17-17 16,0 0-16,0-1 16,0 1-1,0 0-15,0-1 16,0 1-1,0 0-15,17-18 16,18 17 15,-17-17 1,0 0-17,-1 0 1,1 0-16</inkml:trace>
  <inkml:trace contextRef="#ctx0" brushRef="#br0" timeOffset="-213374.78">17145 12418 0,'0'17'16,"-35"36"-1,17-17-15,0 17 16,18-18-1,0-18 1,0-52 78,36 18-94,-1-36 15,18 0-15,-35 0 16,-1 0-16,1 35 16,-1 18 46,1 0-46,-18 53-16,0-35 15,0 35-15,0 0 16,0-18 0,0 0-16,35-35 93,-35-17-77,36-54-16,-19 53 16,1-35-16,17 18 15,-17 18-15,17-1 16,-17 0-16,-1 18 62,19 18-46,-36 17 0,0 18-16,0 0 15,0-35 1,0-1-16,0 19 0</inkml:trace>
  <inkml:trace contextRef="#ctx0" brushRef="#br0" timeOffset="-212986.85">17868 12577 0,'0'0'0,"0"17"0,0 18 16,0 1-1,0-19-15,0 1 0,0 0 16,0 17 0,0-53 77</inkml:trace>
  <inkml:trace contextRef="#ctx0" brushRef="#br0" timeOffset="-212126.32">18115 12224 0,'0'-18'46,"18"18"-30,-1 0-16,19 0 16,-36 18-16,17 17 15,-17-17 1,0-1 0,0 1-1,0 17 1,0-17-1,-35-18 48,17 0-47,1 18-1,17-1 63,53 1-62,-18 35-16,18-18 16,-18 0-1,-35-17-15,18 0 0,-18-1 47,0 1-31,0-1 31,0 1-47,-18-18 93</inkml:trace>
  <inkml:trace contextRef="#ctx0" brushRef="#br0" timeOffset="-211526.58">18521 12206 0,'17'0'31,"19"18"-31,-36 35 0,0 0 16,0 17-1,0-17-15,0 0 16,0-18-16,0 1 15,0-19 1,-18 1 0,-17-1-16,0 19 0,-18-1 15,0-17 1,0-1-16</inkml:trace>
  <inkml:trace contextRef="#ctx0" brushRef="#br0" timeOffset="-202546.5">23407 8061 0,'0'106'32,"-18"-18"-32,-17 35 15,-18 36 1,53 0-16,-88 0 0,53 17 16,-18 18-16,-18 71 15,53-54-15,-17-17 16,17 36-16,18-54 15,0 36 1,-35-53-16,35-36 0,0 36 16,0-36-1,0-35-15,0 54 0,0-1 16,0-18-16,0 36 16,0-36-1,-17 18-15,17-17 0,0-1 16,0 1-1,0 17-15,0-53 0,0 0 16,0 36 0,0-1-16,-36-17 15,19 0-15,17 0 16,-36 35-16,19-35 16,-1 17-16,0-35 0,1 54 15,-36-37 1,18 19-16,17 35 15,-35-36-15,0 36 16,18 17-16,17-17 16,-17-36-1,17 36-15,-17-35 0,17-36 16,-35 18-16,36-36 16,-1 18-16,1-35 15,-1-17-15,0 34 16,18-17-1,0 18-15,-35 17 0,17 0 16,18-35 0,-17 0-16,-1-18 0,-17-17 15,35 17 48,0 53-63,-35-17 15,17 35 1,18-71-16,-35 18 16,35-36-16,0 1 15,-36 0-15,36-1 16,0 1-16,0 35 16,-35 18-1,35-19-15,0 1 16,-18 18-16,18-36 15,0-17-15</inkml:trace>
  <inkml:trace contextRef="#ctx0" brushRef="#br0" timeOffset="-200356.83">24112 8237 0,'18'0'47,"17"0"-31,1 0-16,-1 0 16,-18 0-16,19 0 15,17 0-15,-18 0 16,0 0-1,-17 18-15,0-18 0,-1 18 32,1-18-32,-1 17 93,-17 1-77,-35 52-16,18-52 16,-36 35-1,0 0-15,17-18 0,-17 18 16,1-35-16,34-1 0,0 1 16,-17 0-1,35-1 1,-18-17-1,1 18-15,-19-18 32,36 18-32,-17-1 0,17 1 125,35-18-94,36 0-31,-54 0 0,1 35 16,0-35-1,-1 0-15,1 0 31,17 0-31,0 0 16,-17 0-16,17 0 16,-17 0-16,0 0 15</inkml:trace>
  <inkml:trace contextRef="#ctx0" brushRef="#br0" timeOffset="-199696.72">24148 8537 0,'17'0'110,"19"0"-110,-1 0 15,-18 0-15,19 18 16,-19-18-16,1 0 0,0 0 31,-1 0-15</inkml:trace>
  <inkml:trace contextRef="#ctx0" brushRef="#br0" timeOffset="-199116.62">24659 8043 0,'35'0'47,"1"0"-47,-1 0 16,0 0-16,1 0 47</inkml:trace>
  <inkml:trace contextRef="#ctx0" brushRef="#br0" timeOffset="-198456.57">24606 8043 0,'-35'0'15,"17"36"1,18-19-16,-17 36 15,17-35-15,0 17 16,0 0 0,0-17-16,0 0 15,0-1 1,0 1 46,0 0-62,17-18 16,1 17-16,17-17 16,-17 0-1,0 0 1</inkml:trace>
  <inkml:trace contextRef="#ctx0" brushRef="#br0" timeOffset="-197845.15">24994 8026 0,'0'35'79,"0"0"-64,-17-35-15,17 36 16,0-19-1,-18 1-15,18-1 0,0 19 16,0-1-16,0 0 16,0-17 31,18-18-16,-1 0-16,1 0 1,0 18 15,-1-18-31</inkml:trace>
  <inkml:trace contextRef="#ctx0" brushRef="#br0" timeOffset="-197076.42">25224 7990 0,'0'-17'93,"17"17"-77,1 0 0,0 0-16,-1 0 0,-17 17 109,0 1-93,0 53-1,-70-1-15,17 18 0,0 18 16,53-53 0,0-18-16,0-17 15,-35 0-15,35-1 110,-18-17-110</inkml:trace>
  <inkml:trace contextRef="#ctx0" brushRef="#br0" timeOffset="-86924.65">25665 8855 0</inkml:trace>
  <inkml:trace contextRef="#ctx0" brushRef="#br0" timeOffset="-86652.57">25665 9119 0</inkml:trace>
  <inkml:trace contextRef="#ctx0" brushRef="#br0" timeOffset="-85397.05">26793 8326 0,'-17'-18'31,"-1"18"-15,-35 53-16,36 0 15,-36 0-15,53-18 16,-36 0 0,36 18-16,-17-18 15,17 18-15,0 36 0,0-54 16,0 35-16,0-34 31</inkml:trace>
  <inkml:trace contextRef="#ctx0" brushRef="#br0" timeOffset="-84549.52">26970 8555 0,'0'53'31,"0"17"-31,0 36 16,0-53-16,0-18 15,0-17-15,0 0 16</inkml:trace>
  <inkml:trace contextRef="#ctx0" brushRef="#br0" timeOffset="-81749.77">27005 8625 0,'0'-17'78,"0"-36"-63,18 35-15,17-17 16,18 0-16,-18-1 16,-17 36 62,0 0-78,17 18 15,-18 17-15,-17 18 16,0 0-16,0 0 16,0-35-16,0-1 15,0 19-15,0-1 16,0 0 15,-35-17-15,35-1-16,0-34 109,35-89-109,-17 53 16,17-17-1,36-36-15,-36 70 16,-35 19-16,18 17 94,-1 0-94,1 0 15,17 0-15,-17 0 16,17 0-16,-17 0 16,0 17-1,-18 1-15,17 35 16,19 18-16,-36-36 15,0 35-15,0-17 16,0-17 0,0-19-16,0 1 15</inkml:trace>
  <inkml:trace contextRef="#ctx0" brushRef="#br0" timeOffset="-81252.44">27869 8837 0,'18'0'63,"-36"18"-32,1-18-15,-1 0-16,1 17 0,-19 1 62</inkml:trace>
  <inkml:trace contextRef="#ctx0" brushRef="#br0" timeOffset="-80293.53">28346 8308 0,'0'88'15,"0"0"1,0 53-16,0-35 16,0 18-16,0-54 15,0 1-15,0-36 16,0-17-16,0-1 16,0-34 62,0-19-78,0-16 15,35-54-15,18 18 16,-53 35-16,18-18 16,-1 36-16,1-36 15,-18 36 1,0 17-16,17-17 15,-17 17-15,0 1 16,0-1 0,0-17-16,18 35 15,-18-18-15,18 1 16,-18-1 46,35 18-30,-17 53-17,52 70 1,-52-17-16,17 35 16,-35 0-16,18-35 15,-18-18-15,0-17 16,0-18-16,0-35 15,0-36 95,35-70-95</inkml:trace>
  <inkml:trace contextRef="#ctx0" brushRef="#br0" timeOffset="-79772.88">28981 8043 0,'53'-35'46,"0"35"-30,-1 0-16,1 0 16,-35 0-16,0 0 15</inkml:trace>
  <inkml:trace contextRef="#ctx0" brushRef="#br0" timeOffset="-79237.24">29016 8008 0,'-18'18'0,"1"17"16,17 0-16,0 18 16,0 0-1,0 18-15,0-36 16,0 0-16,0-17 16,0-1-16,0 1 15,0 0-15,35-18 94,36 0-78,-19 0-16,-34 0 15,0 0-15,-1 0 16</inkml:trace>
  <inkml:trace contextRef="#ctx0" brushRef="#br0" timeOffset="-78676.97">29475 7973 0,'0'17'31,"0"54"-31,0 0 16,0-19-16,0-16 16,0-1-16,0 0 15,17-35 17,-17 18-17,18 0 1,17-1-1,-17-17 48,-1 0-47,1 18-16,17-18 15,-17 17 1</inkml:trace>
  <inkml:trace contextRef="#ctx0" brushRef="#br0" timeOffset="-77948.5">29774 8061 0,'18'0'47,"0"0"-31,-1 0-16,36 0 15,-35 0-15,17 0 16,0 0-1,-17 18 79,-18 70-94,-35-18 16,17 1-16,-17-1 15,17-34 1,18-19 0,0 1 46,-17-18-46,-1 0-16,0 0 15,1 0-15,-1 0 16,0 0-16,-17 0 16,18 0-1,-1 0 1</inkml:trace>
  <inkml:trace contextRef="#ctx0" brushRef="#br0" timeOffset="-77124.71">30409 8555 0,'0'0'16,"18"53"-16,35 35 0,18 35 15,-36-34-15,-35-36 16,0 17-16,0 1 16,0-36-1,0 36-15,0-36 16,0-18-16,0 19 16,-18-36-1,1 0-15,-1 0 16</inkml:trace>
  <inkml:trace contextRef="#ctx0" brushRef="#br0" timeOffset="-75142.38">24112 10089 0,'18'0'15,"-18"18"17,-18 17-32,-35 36 15,-17 17-15,-1 0 16,1 1-16,17-37 15,0 54-15,35-53 16,1-18-16,17 1 16,0-89 109</inkml:trace>
  <inkml:trace contextRef="#ctx0" brushRef="#br0" timeOffset="-74580.88">24201 10089 0,'17'36'31,"1"70"-16,-18-36-15,0 18 16,0-17-16,0-1 16,0-17-16,0 0 15,0-17-15,17 34 16,19 1-16,-36-36 16,0 35-16,0-17 15,17-35-15,-17 0 16</inkml:trace>
  <inkml:trace contextRef="#ctx0" brushRef="#br0" timeOffset="-73909.25">23989 10513 0,'35'0'63,"-17"0"-48,17 0-15,18 0 16,-18 0-16,1 0 16,-19 0-1,1 0-15,-18-18 78</inkml:trace>
  <inkml:trace contextRef="#ctx0" brushRef="#br0" timeOffset="-73429.19">24500 9895 0,'36'0'31,"17"0"-16,35 18-15,-18 17 16,-17-35-16</inkml:trace>
  <inkml:trace contextRef="#ctx0" brushRef="#br0" timeOffset="-72744.7">24518 9948 0,'-18'18'47,"18"17"-47,0 1 16,0-19-1,0 18-15,0-17 16,0 0-16,0-1 16,0 1-1,0 0-15,0-1 16,0 1 31,36 0-47,17-18 15,17 0 1,1 0-16,-18 0 16,-18 0-16,18 35 0,-36-35 15,-17-18 95,0-17-110,0 0 15</inkml:trace>
  <inkml:trace contextRef="#ctx0" brushRef="#br0" timeOffset="-72333.4">25012 9790 0,'18'0'32,"-18"53"-32,0-1 0,-18 37 15,18-36 1,-18-1-16,18 1 16,0-35-16,0 17 15,0-17 63</inkml:trace>
  <inkml:trace contextRef="#ctx0" brushRef="#br0" timeOffset="-71820.79">25241 9966 0,'18'0'47,"0"0"-31,17 0-16,0 0 15,0 0-15,1 0 16,-36 18 62,0 35-78,0 35 16,-18-18-16,0-34 15,-35 16-15,53-34 16,-35-18 62,18 0-62,-19 0-1,-34 0-15</inkml:trace>
  <inkml:trace contextRef="#ctx0" brushRef="#br0" timeOffset="-70476.91">8908 12453 0,'0'0'0,"-18"0"16,-35 35-16,0 18 16,-17 53-16,-19-18 15,54 0 1,-53 18-16,53-35 15,-18 35-15,17-53 16,36-18-16,-35-17 16,35-1-16,0 1 15,0 17-15,-17 0 16,17 1-16,-18-1 16,0-17-16,18-1 15,0 1-15,-17-1 31,-1 1-31,0 0 16,-17 17 0</inkml:trace>
  <inkml:trace contextRef="#ctx0" brushRef="#br0" timeOffset="-69774.19">8802 12383 0,'0'35'47,"0"35"-47,0 19 16,35-1-16,-35-18 16,18-17-16,-18-18 15,0 1-15,35 34 16,-35-34-16,0 17 15,0 17-15,18 18 16,-18 0-16,0 36 16,0-54-16,0 1 15,0 35-15,0-18 16,0-17-16,0-18 16,0-36-16,0 1 15,0-1-15,0 1 16,0 0-16,0 35 15,0 0-15,0-36 16,0 18-16,17 1 16,-17-89 93,-17 0-109</inkml:trace>
  <inkml:trace contextRef="#ctx0" brushRef="#br0" timeOffset="-69037.56">8484 13070 0,'53'0'63,"35"0"-48,-17 0-15,0 0 16,34 0-16,-34 0 15,-36 0-15,-17 0 16,-71 0 78,35 0-79,-17 0-15</inkml:trace>
  <inkml:trace contextRef="#ctx0" brushRef="#br0" timeOffset="-67886.5">25912 10901 0</inkml:trace>
  <inkml:trace contextRef="#ctx0" brushRef="#br0" timeOffset="-67620.55">25700 11201 0</inkml:trace>
  <inkml:trace contextRef="#ctx0" brushRef="#br0" timeOffset="-67108.75">26688 10619 0,'-18'0'16,"0"0"-1,-17 0-15,35 17 16,-53 71-16,0 18 15,18-35-15,0 35 16,17-71-16,-35 53 16,18 18-16,35-35 15,0-19-15,18-34 16,34 0-16,-52-1 16,18-17-16</inkml:trace>
  <inkml:trace contextRef="#ctx0" brushRef="#br0" timeOffset="-66204.59">26793 10918 0,'0'89'16,"0"-36"0,0 0-1,0-18 1,0-18-16,0 1 15,18-36 32,0-34-31,35-19-16,-18 0 16,18-17-16,0 18 15,-18 17-15,18 17 16,-35 19-16,-1-1 15,-17 53 17,0 1-17,0 34-15,0-17 16,0 0 0,0-35-16,0-1 0,0 1 15,-17-18 1,17-35 62,17-1-62,19 19-16,-1-18 15,0-18-15,-17 53 16,-1 0-16,1 17 47,-18 54-32,0-36-15,0 18 16,0-18-16,0 1 16,0-1-16,0 0 15,0-17 1,0-1 15</inkml:trace>
  <inkml:trace contextRef="#ctx0" brushRef="#br0" timeOffset="-65862.33">27781 11201 0,'0'0'0,"0"35"0,0 0 16,0 1-16,0-1 16,0-18-16,0 19 15,0-1-15,0-17 16,0-1-16,0 1 15,0 17 1</inkml:trace>
  <inkml:trace contextRef="#ctx0" brushRef="#br0" timeOffset="-65164.58">28751 10513 0,'0'0'16,"0"88"-16,0 0 16,0-35-16,0 18 15,0-1-15,0-35 16,0 1-16,0-19 16,0 36-16,-17-35 15,17 0 1,17-71 62,1 17-78,35-69 16,0-54-16,70 18 15,-123 88-15,89-35 16,-54 52-16,18 19 15,-18-1-15,18 36 63,-18 35-63,-35 0 16,18 35-16,-18 18 15,0-18-15,0 0 16,0 18-16,0-36 15,0-17-15,0-35 16,0 17-16,-18-17 16,18-1 31,-17-17-32,17-35 1,0-35-16,35-19 15</inkml:trace>
  <inkml:trace contextRef="#ctx0" brushRef="#br0" timeOffset="-64693.49">29651 10178 0,'18'0'16,"17"0"-1,-17 0-15,17 0 16,-18 0-16</inkml:trace>
  <inkml:trace contextRef="#ctx0" brushRef="#br0" timeOffset="-64133.24">29686 10178 0,'-35'17'16,"35"1"-1,0 0-15,0-1 16,0 18-16,0-17 16,0 0 31,0-1-16,18-17-31,-1 0 15,19 0 1,-1 0 0,-18 0-16,19 36 0,-19-36 15,1 0-15,0 0 16,-1 0-16</inkml:trace>
  <inkml:trace contextRef="#ctx0" brushRef="#br0" timeOffset="-63412.54">30233 10019 0,'0'18'16,"0"34"-16,-18-34 15,1 35-15,-1-18 16,18 18-16,0-35 16,0 17-1,0-17 1,0-1-1,0 1 17,0 0-17,18-18-15,-1 0 32,1-18-32,0 0 15,17 18 1,0-35-16,1 17 15,-19 18-15,18-17 16,-17 17 0,0-18-16</inkml:trace>
  <inkml:trace contextRef="#ctx0" brushRef="#br0" timeOffset="-62693.51">30533 10054 0,'0'-17'47,"18"17"-47,-1 0 16,18 0-1,-17 52 126,-36 37-141,18-72 16,-35 54-16,35-54 15,0 1-15,-35 0 94,17-18-94,-17 0 31,0 0-31,-1 0 16,1 0-16,0 0 16,17 0-16,1 0 15,-1 0-15</inkml:trace>
  <inkml:trace contextRef="#ctx0" brushRef="#br0" timeOffset="-61988.74">30992 10283 0,'0'0'0,"17"0"16,1 18-1,-18 0-15,0 35 16,0 17-16,0-17 16,0 53-16,0-35 15,0 34-15,0-34 16,0 35-16,-18-71 15,-35 36-15,36-54 16,-1 1-16,-17 17 16,-1-35-1,1 35-15,18-35 16,-1 0-16,0 0 31,1 0-31</inkml:trace>
  <inkml:trace contextRef="#ctx0" brushRef="#br0" timeOffset="-59373.25">1341 5909 0,'-36'-18'16,"1"18"-1,0 0 1,-1 18 0,19-18-1,-18 35-15,-1 18 16,-17-17-16,18-1 16,0 53-16,35-70 15,0 17-15,0 0 16,0-17-16,0-1 15,0 1-15,0 17 16,35 1 0,0-19-1,-17 19-15,17-19 16,-17 18-16,0-17 0,-1 0 16,1-1-16,-18 1 15,0 0 1,0-1-16,0 1 15,0 0-15,0-1 16,0 1-16,0 17 16,-18-17-16,-35-1 15,18 1-15,-18 35 16,35-53-16,-17 18 16,18-1-16,-1-17 46,-17 18-30,17 0 31,0-1-31,18 18-16,0 54 15,0-36 1,0 52-16,0-34 15,0-36-15,0 1 16,0-19-16</inkml:trace>
  <inkml:trace contextRef="#ctx0" brushRef="#br0" timeOffset="-52108.41">1094 5574 0,'-18'0'0,"0"0"15,1 0-15,-36 18 16,35 17 0,-17 18-16,-36 53 15,36-18-15,-18 53 16,35 0-16,-17-18 16,-18 1-16,36-1 15,-36 1-15,-18-18 16,1 35-16,17-35 15,0-18-15,0 18 16,35-53-16,18 0 16,0-1-16,0 19 15,36-71-15,16 35 16,1 1-16,-35-19 16,35 18-16,-18-35 15,53 71-15,-17-36 16,35 36-16,-53-1 15,53-17 1,-36-17-16,18 17 16,18-36-16,18 18 15,-1-17-15,1-18 16,17 0-16,0 0 16,17 0-16,1 0 15,88 0-15,-88 0 16,53 0-16,-36 0 15,71 0-15,-18 0 16,1 0-16,-1 0 16,-53 0-16,-35 0 15,-52 0-15,-54 0 16,53 0-16,-17 0 16,-19 0-16,37 0 15,17 0-15,-1-18 16,36-34-16,36-1 15,-36 0-15,0 35 16,35-35-16,-34 18 16,-37 17-16,19-35 15,-18 0 1,0 0-16,-36 18 0,36-18 16,-53 53-1,53 0-15,-36 0 16,-17 0-16,-18 0 15,1 0-15,17-35 16,-18 35-16,18-18 16,17 1-16,1-1 15,17 18-15,71-53 16,-18 36-16,53-36 16,-35 17-16,158-34 15,-229 52-15,18-35 16,0 18-16,-35-18 15,-36 18-15,18-18 16,35-35-16,36-36 16,-72 1-16,1-36 15,-17 18-15,17-18 16,-36 18 0,1 17-1,-1-17-15,-17 88 16,-17 18-16,-1-18 0,-52-35 15,-19-18-15,-52 0 16,0 36 0,-53-54-16,-600-140 15,512 158 1,-53 35-16,106 18 16,-424-158-1,195 140-15,-1 18 16,-123 18-16,-88 35 15,52 0-15,36 0 16,18 0-16,70 18 16,123 52-16,54-52 15,-36 35-15,141 0 16,-17 0-16,88-53 16,-106 88-16,-53 0 15,89 0-15,-89-35 16,88 0-16,53 35 15,0-17-15,36-1 16,35-17-16,0-17 16,-1 16-16,54-16 15,0-19-15,17 1 16,-17 35-16,35-35 16,0-1-16,0 1 15,0 17 1,0 0 46,123 18-62,89 18 16</inkml:trace>
  <inkml:trace contextRef="#ctx0" brushRef="#br0" timeOffset="-49837.96">8714 6562 0,'35'0'250,"53"-18"-250,18-17 15,35 17-15,0 18 16,53-53-16,547-17 15,-106 70-15,-18 0 16,107 0-16,87 0 16,89 0-16,105 0 15,141 0-15,36 0 16,18 0-16,-1 0 16,-211 0-16,-124 0 15,-141 0-15,-176 53 16,-229-18-16,-36 35 15,-106-70-15,36 18 16,-18-18-16,18 35 16,-18-35-1,53 0-15,35 0 0,124 53 16,-89 0-16,54-18 16,-54 36-1,1-36-15,-1 1 16,-17-19-16,-18 54 15,0-71-15,-88 35 16,18-35-16,-36 18 16,-52 17-16,-54-35 15,54 18-15,-36 17 16,18-35-16,-18 17 16,36-17-16,52 36 15,0-19-15,1 19 16,123-1-16,-142 18 15,89 53-15,0-106 16,-106 70-16,36-34 16,-89-19-16,-35 18 15,-35-35-15,-18 18 47,0 17-31,0 1-16,0 17 15,52 35-15,37 18 16,-1-1-16,18-34 16,-18 52-16,-18-52 15,-17 17 1,36 36-16,-72-36 16,18 18-16,-17-18 15,17 18-15,-35 17 16,18-52-16,17 70 15,-35-35-15,0 35 16,0-53-16,0 71 16,0 17-16,18-17 15,17 88-15,-17-71 16,17-70-16,36 18 16,-36-19-16,-17-69 15,17 17-15,-35 35 16,35 18-16,-17-18 15,-18 18-15,0-18 16,0-18-16,-18 54 16,-70-18-16,-18 35 15,-17 0-15,-1 0 16,-35 35-16,-17 1 16,17-18-16,1-54 15,34 19-15,36-54 16,-36 1-16,19 0 15,-1 17 1,-71-18-16,1 54 16,-36-71-16,54 0 15,87-1-15,-88-16 16,71-19-16,-106 19 16,35-36-16,-246 0 15,122 0-15,-246 0 16,88 0-16,36-53 15,105 53-15,106-18 16,53 18-16,88 0 16,17-18-1,19 1 32,-19 17-47,-17 35 16,18-35-16,18 0 15,34 0 64</inkml:trace>
  <inkml:trace contextRef="#ctx0" brushRef="#br0" timeOffset="-48548.32">26705 13070 0,'-17'0'31,"-107"0"-15,1 36-16,-71 34 15,53-34-15,-71-1 16,124 0-16,0 18 16,52-35-16,1-1 15,53 19 157,35-19-156,-36 18-16,71 18 15,-88-17-15,71 17 16,-18 0 0,-36-36-16,1 1 31,0-18-31,-1 35 15,1-17-15,17-1 16,1 19-16,-19-19 0,18-17 16,-17 18 15,-18 0 203</inkml:trace>
  <inkml:trace contextRef="#ctx0" brushRef="#br0" timeOffset="-43989.15">23760 14235 0,'-18'53'16,"18"-18"-1,-35 18-15,-1 0 0,19 0 16,17 35-1,-36-18-15,36 36 16,0-53-16,0-18 16,0 1-16,0-19 15,0 1-15,0 0 16,0-1-16,18-17 16,0 0 15,17 0 0</inkml:trace>
  <inkml:trace contextRef="#ctx0" brushRef="#br0" timeOffset="-43604.58">24218 14517 0,'18'-18'16,"70"18"-1,-17 35-15,-1-35 16,-35 18-16,-17-18 15,0 18-15</inkml:trace>
  <inkml:trace contextRef="#ctx0" brushRef="#br0" timeOffset="-43213.4">24342 14605 0,'0'18'47,"0"-1"-47,17-17 31,1 18-31,0-18 15</inkml:trace>
  <inkml:trace contextRef="#ctx0" brushRef="#br0" timeOffset="-42028.63">24959 14570 0,'0'0'0,"-35"0"31,17 17-31,0 19 16,18-19-16,0 19 15,0-1 1,0-18-16,0 1 16,0 17-1,18-35-15,0 0 16,17 0 0,-17 0 15,17 0-16,-17 0 1,-18-35-16,0 0 16,0-18-16,0 35 15,0 1-15,0-1 16,0 0-16,-18 18 94,0 0-79,1 0-15,-1 0 16,-17 0 78,-1 0-32,1 0-31,0 0-31</inkml:trace>
  <inkml:trace contextRef="#ctx0" brushRef="#br0" timeOffset="-39212.58">23530 15699 0,'0'-18'16,"18"18"-1,17 0 1,0-35-16,1 35 16,17 0-16,-36 0 15,19 0 1,-19 0 15,1 0-15,0 0-1,-1 0-15,-17 17 16,0 19-16,0-1 16,-17 18-16,-19 0 15,-52 17-15,0 1 16,35-36 0,18 0-16,-1-17 0,-17 17 15,36-35-15,-1 18 16,1 0-1,-1-1 1,18 1 47,0 0-48,0 17-15,18-35 16,-1 0-1,1 17-15,17-17 16,-17 0-16,17 18 16,-17-18 62,-1 0-47,19 0-31,-19 0 16</inkml:trace>
  <inkml:trace contextRef="#ctx0" brushRef="#br0" timeOffset="-38710.26">23407 15910 0,'17'0'47,"36"0"-31,-17 0-1,17 18-15,-36-18 16,1 0-16,-1 0 15,-17 18-15,18-18 79,0 0-79</inkml:trace>
  <inkml:trace contextRef="#ctx0" brushRef="#br0" timeOffset="-38109.89">23918 15434 0,'18'0'94,"35"0"-94,35 0 16,-35 18-16,-18-18 15,-17 0-15,0 0 16,-1 0-1</inkml:trace>
  <inkml:trace contextRef="#ctx0" brushRef="#br0" timeOffset="-37572.75">23883 15469 0,'-18'18'46,"18"17"-30,0 1-16,0-1 16,0 0-16,0-17 15,0-1-15,0 1 16,18-18 0,0 18-1,-1-18-15,19 17 16,17 1-16,-18-18 15,0 18-15,-17-18 16,35 35-16,-36-35 31</inkml:trace>
  <inkml:trace contextRef="#ctx0" brushRef="#br0" timeOffset="-36966.21">24483 15593 0,'0'-18'16,"-18"18"-1,18 53 16,18-18-31,-1-35 16,-17 18-16,18-18 16,0 0 15,-1 0-15,1 0-1,0 0-15,-18-18 16,0-35-16,0 18 15,0 0 1,0 17 0,0 1 77</inkml:trace>
  <inkml:trace contextRef="#ctx0" brushRef="#br0" timeOffset="-36380.29">24765 15469 0,'18'0'47,"35"0"-31,-36 0-1,1 0 1,-18 18 93,0 53-109,0-36 16,0-18-16,-18 36 15,1-35 1,-1-18 31,0 0-47,1 0 16,-1 0-1,-17 35-15,-1-35 16,1 0-16,0 0 15,17 0 17</inkml:trace>
  <inkml:trace contextRef="#ctx0" brushRef="#br0" timeOffset="-36059.65">24853 16422 0,'-17'17'62,"-36"-17"-46</inkml:trace>
  <inkml:trace contextRef="#ctx0" brushRef="#br0" timeOffset="-35853.39">24448 16722 0,'0'0'0,"17"-18"15</inkml:trace>
  <inkml:trace contextRef="#ctx0" brushRef="#br0" timeOffset="-34164.83">25506 15946 0,'0'70'157,"-18"36"-157,-17-35 15,-36 17-15,36 0 16,-18-18-16,53-52 16,-17 0-16,17-1 15</inkml:trace>
  <inkml:trace contextRef="#ctx0" brushRef="#br0" timeOffset="-33564.97">25506 15963 0,'0'-17'31,"17"17"-31,36 17 16,-35 18-16,53 18 16,-71 0-16,35 18 15,-35-18-15,0-18 16,0 18-16,0-18 16,0 1-16,0-1 15,0 0-15,0 0 16,0 18-1</inkml:trace>
  <inkml:trace contextRef="#ctx0" brushRef="#br0" timeOffset="-33182.27">25471 16298 0,'35'0'31,"18"0"-31,35 0 15,-35 0-15,0 0 16,-18 0-16,0 0 16,1 0-1,-36-35 32,0 0-31</inkml:trace>
  <inkml:trace contextRef="#ctx0" brushRef="#br0" timeOffset="-32804.83">25876 15663 0,'18'0'46,"35"0"-30,-36 0-16,36 0 16,-35 0-16,0 0 15,-1 0-15</inkml:trace>
  <inkml:trace contextRef="#ctx0" brushRef="#br0" timeOffset="-32316.54">25947 15663 0,'-35'0'16,"35"18"-16,-18 0 15,18 35 1,0-36-16,0 18 15,18 1 48,-1-19-47,18-17-1,-17 0-15</inkml:trace>
  <inkml:trace contextRef="#ctx0" brushRef="#br0" timeOffset="-31765.49">26229 15681 0,'-18'0'15,"1"0"1,17 35-16,0 1 16,0 16-16,0-34 15,0 0 1,17-18 31,19 0-32,-1 0 1,-17-18 0,-1-17-16,-17-36 15,0 36 1,0 17-1,-17 18 1,-1-17-16,-17-1 16,-1 18-16,19 0 15,-19-18-15</inkml:trace>
  <inkml:trace contextRef="#ctx0" brushRef="#br0" timeOffset="-31142.24">26441 15593 0,'0'0'0,"17"0"0,19 0 16,-19 0-16,19 0 15,-19 0 1,1 0 109,-18 17-109,0 1-16,0 35 15,-35 88-15,17-106 16,18 18-16,-35-17 16,35-1-16,0-18 15,-18 1-15,0-18 16,18 18 15,-17-18-15,-19 0-16,19 0 15,-1-18-15,1 18 16,-19 0 0,19-18-1,-1 18-15,0 0 16,-35 0-16,36 0 31</inkml:trace>
  <inkml:trace contextRef="#ctx0" brushRef="#br0" timeOffset="-30797.29">26494 16369 0</inkml:trace>
  <inkml:trace contextRef="#ctx0" brushRef="#br0" timeOffset="-30509.38">26494 16598 0</inkml:trace>
  <inkml:trace contextRef="#ctx0" brushRef="#br0" timeOffset="-29829.13">27499 15998 0,'-35'0'78,"17"0"-62,-52 71-16,34-18 16,1 18-16,0 34 15,17 1-15,18-35 16,0-1-16,0-34 15,0-1-15,18 0 16,-1-17-16,1 17 16,0-17-1,-1-1 1</inkml:trace>
  <inkml:trace contextRef="#ctx0" brushRef="#br0" timeOffset="-28612.61">27640 16334 0,'18'0'47,"-18"53"-31,0-18-16,0 18 15,0 0-15,0 0 16,-35-1-16,17 1 16,18-17-16,-18 17 15,18-71 48,0-17-48,18-18-15,0-53 16,-18-18-16,35 54 16,18-18-1,-53 52-15,17 1 31,1 35 63,0 53-94,-1 18 16,-17-36-16,0 0 15,0 0-15,0-17 16,0 0-16,0-1 16,53-105 62,-18 18-63,18-36-15,0-18 16,-35 89-16,0 35 16,-1 0-16,-17 71 93,0 70-77,0 35-16,0 0 16,0-17-16,0-71 15,0-52-15,0-1 16,18-35 0,-18-35 62</inkml:trace>
  <inkml:trace contextRef="#ctx0" brushRef="#br0" timeOffset="-27781.81">28593 16739 0,'0'18'47,"0"17"-47,0 1 31,0-1-31,0 0 16,0 0 15,-36-17-31,1-18 16,0 18-16,0-1 15,17-17-15,0 0 16</inkml:trace>
  <inkml:trace contextRef="#ctx0" brushRef="#br0" timeOffset="-23909.51">29069 16175 0,'18'0'63,"17"0"-63,35 0 15,36 0-15,-18 0 16,-52 18-16,17-18 16,-36 17-16,1 1 46,-18-1-46,35 19 16,-35 17-16,0-18 16,0 0-16,0-17 15,0-1 1,-17 19-16,-19-36 16,-34 35-16,17-17 15,17-1-15,1 1 16,-18 17-16,18-35 15,17 0 1,18 18 234,18-18-234,17 0-1,1 0-15,-1 0 16,-18 0-16,54 0 16,-18 0-16,-18 0 15,-17 0-15</inkml:trace>
  <inkml:trace contextRef="#ctx0" brushRef="#br0" timeOffset="-23085.26">29845 16051 0,'35'18'78,"-35"35"-78,36 18 16,-19-19-16,18 19 16,-35-18-1,18 35-15,-18-53 16,0 18-16,0-17 16,0-1-16,0 0 15,-53 18-15,18 0 16,0-18-16,-18 1 15,0 34-15,0-17 16,18 0-16,17-53 16,0 35-16</inkml:trace>
  <inkml:trace contextRef="#ctx0" brushRef="#br0" timeOffset="-19669.19">27252 2593 0,'-18'0'16,"-17"35"-1,18 36 1,-19-18-16,19 53 16,-19-36-16,36-17 15,0-18-15,0 18 16,0 0-16,0 0 15,0 18 1,36-36-16,-36-18 16,35 1-16,-17 0 15,-1-18-15,-17 35 16,0-17 0,0-1-16,0 1 15,0 0-15,0 17 31,-17-35-31,-1 0 16,0 0-16,-17 0 16,17 0-1,1 0-15,-1 0 16,-17 0 0,35 35 46,0 18-62,0-18 16,17-17-16,1 35 15,-18 0-15,0-36 16,0 1-16,0 17 16,0-17-1,0 0 1,0-1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10-08T06:20:39.8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12541 3440 0,'18'-36'125,"0"36"-94,17 0-31,-18 0 0,36 0 15,-17 0 1,-19 0 0</inkml:trace>
  <inkml:trace contextRef="#ctx0" brushRef="#br1" timeOffset="3949.59">12541 3369 0,'0'-18'47,"18"18"-31,0 0-16,-1 0 0,1 0 31,17 0-31,-17 0 0,17 0 16,-17 0-1,-1 0 1,19 0-16,-36 18 16</inkml:trace>
  <inkml:trace contextRef="#ctx0" brushRef="#br1" timeOffset="4480.05">12471 3387 0,'0'53'47,"0"0"-31,0 17-16,0-35 0,0 36 15,0-36 1,0 0-16,0 18 15,0-35 1,0 0 15,17-1 1,19-17-32,52 0 15,-53 0-15,-17 0 16,-1 0-1,1 0-15</inkml:trace>
  <inkml:trace contextRef="#ctx0" brushRef="#br1" timeOffset="4860.17">13141 3334 0,'0'17'32,"0"54"-32,0-18 0,0 0 15,0-18 1,0 0-16,0 1 15</inkml:trace>
  <inkml:trace contextRef="#ctx0" brushRef="#br1" timeOffset="5470.17">13564 3298 0,'36'0'78,"-1"0"-78,35 0 15,-34 0 1,-1 0 0,-35 18 46,0 0-46,-35 70-16,-53 0 15,17-17-15,0 52 16,36-52-16,17-36 16,1 18-16,17-18 15,-18-35 63,1 0-78,-1 0 16,0 0 0,1 0-16,-1 0 0,0 0 15,1 0 1,-1 18 0,0-18-16</inkml:trace>
  <inkml:trace contextRef="#ctx0" brushRef="#br1" timeOffset="6140.25">20197 3757 0,'35'0'31,"18"-18"-31,35 18 16,18 0-1,-71 0-15,0 0 0,1-17 16,-19 17-16</inkml:trace>
  <inkml:trace contextRef="#ctx0" brushRef="#br1" timeOffset="6659.26">20055 3775 0,'-17'0'31,"-1"0"-16,1 17-15,17 1 0,0 17 16,0 18 0,-18-18-16,0 18 0,18 0 15,-35 0 1,35 0-16,0 0 16,0-18-16,0-17 31,35-18-16,36 0 1,-18 0-16,0 18 16,-36-18-1,1 0-15,17 0 0</inkml:trace>
  <inkml:trace contextRef="#ctx0" brushRef="#br1" timeOffset="7390.24">20638 3881 0,'17'-18'15,"1"18"1,-1 0 0,1 0-1,0 0 16,-18 18-15,0-1 0,0 18-1,0 1-15,-18-1 16,0-17-16,-17-1 0,-35 36 16,52-53-1,-17 18-15,17-18 0,-53 18 16,19-1-1,34 1 1,0-18 0,1 0 46,34 53-62,19-53 16,-1 0-16,18 0 15,-18 17 1,0-17-16,36 0 0,17 36 16,-70-36-1,-1 0-15,1 0 94</inkml:trace>
  <inkml:trace contextRef="#ctx0" brushRef="#br1" timeOffset="8027.68">21184 3863 0,'0'-18'46,"18"18"-30,17 0 0,-17 0-16,17 0 15,-17 0 1,-1 0-16,1 0 16,-18 18 46,-53 141-62,53-89 16,-106 124-1,53-70-15,36-71 16,17-36-16,0-34 78,0-1-78,0 0 125,-18 18-109</inkml:trace>
  <inkml:trace contextRef="#ctx0" brushRef="#br1" timeOffset="8880.48">27040 4374 0,'36'0'31,"17"0"-31,0 0 0,-1 0 16,-34 0-1,0 0 1,-1 0-16,1 0 31</inkml:trace>
  <inkml:trace contextRef="#ctx0" brushRef="#br1" timeOffset="9462.27">26988 4374 0,'0'36'31,"0"17"-15,0 35-16,0 18 15,-18 17-15,18-17 16,-18-35-16,18-36 16,0-18-16,0 1 93,18-18-93,0 35 0,34-35 16,-16 0 0,-19 0-16,1 0 125,17 0-110</inkml:trace>
  <inkml:trace contextRef="#ctx0" brushRef="#br1" timeOffset="10430.34">27623 4233 0,'35'0'16,"-18"0"15,1 0-15,17 36-1,-35-19 1,-17 19 0,-1-1-1,0-35-15,1 0 31,-36 35-31,18-35 16,-1 0-16,1 0 16,-18 18-1,53-1-15,-18-17 16,36 0 78,0 0-79,17 36-15,0-36 16,1 35 0,-19-17-16,1 17 31,-18-18-31,0 19 15,0-19-15,0 19 16,0-19-16,0 1 16,0 0-1,0-1-15,0 1 63,-18-18-48</inkml:trace>
  <inkml:trace contextRef="#ctx0" brushRef="#br1" timeOffset="11460.46">28063 4216 0,'0'0'0,"18"0"78,17 0-62,-17 0-1,53 35-15,-36-35 16,-17 0-16,-1 18 0,-17-1 16,0 54 93,-53 35-109,0-1 16,18-34-16,-18 35 15,35-53-15,18-18 16,-17-17 93,-1-18-93,1 0 0,-1 17-16,-17-17 31,35 18-16,-18-18 95,0 0-95,1 0-15</inkml:trace>
  <inkml:trace contextRef="#ctx0" brushRef="#br1" timeOffset="15780.28">5274 15416 0,'0'-17'31,"18"17"-16,17 0 1,36 0-16,-36 0 0,-18 0 16,19 0-1,-19 0-15,19 0 16,-19 0-16,1 0 16,17 0-1,-35 17 1,0 1-1,0 17 1,0 18-16,0 0 16,0 18-16,0 17 0,0-53 15,0 0 1,-17-17-16,-1 35 0,0-53 16,1 0-16,17 18 15,-18-18-15,0 0 16,-17 0-16,0 0 31,17 0 172,1 0-203,-1 0 16,0 17-16,1-17 15,-1 0-15,18 18 16,-18-18-16,1 18 172,17-1-156,70 18-16,-52-35 0,52 53 15,1-53 1,-18 18-16,35-18 31,-70 18-31,17-18 63</inkml:trace>
  <inkml:trace contextRef="#ctx0" brushRef="#br1" timeOffset="20101.95">13106 16104 0,'35'0'16,"0"0"-16,1 0 16,52 0-16,0 0 0,18 0 15,-53 0 1,-36 0-16,1 0 15,0 0 1,-18 18-16,17-18 0,1 35 31,-18-17-31,0 0 16,0-1-16,0 18 16,-18 1-16,1-19 15,-36 1-15,17 17 16,1 1-1,0-36-15,0 0 0,-18 0 16,35 0 0,0 17-16,-17 1 0,0-18 31,0 0-15,35 35 93,52-35-93,-16 18-1,17-1 1,35 19-16,-35-19 0,-18 1 15,-35 0 1,18-18 0,-18 17-16,0 1 0,0 17 31,0-17-15,0 17-16,-36-17 15,-52-1 1,-18 19-16,1-36 0,16 17 15,-34 1 1,52 0-16,18-18 0</inkml:trace>
  <inkml:trace contextRef="#ctx0" brushRef="#br1" timeOffset="25997.42">20655 15540 0,'18'0'31,"17"0"-15,0 0-16,1 0 16,17 0-16,-36 0 15,18 0-15,-17 0 16,0 0-16,17 0 31,0 0-15,-17 0-1,-18 53-15,18-18 16,-18-17-16,0 35 16,0-36-1,-18 1-15,18 0 0,0-1 16,-35-17-16,35 18 16,-18-18-1,0 0-15,1 17 0,-54 1 16,54 0-1,-54 17-15,36-35 0,-1 0 16,1 35 0,18-35-16,-19 18 47,19 0-47,-1-18 15,-17 35 16,17-18-15,0 19 0,1-36-1,-1 17-15,18 1 94,18 0-78,17-18-16,36 35 0,-18-17 15,-18-18 1,18 0-16,-18 0 16,-17 0-16,17 0 0,18 0 15,17 0 1,-17 0-16,-35 0 0,0 0 15,-1 0 1</inkml:trace>
  <inkml:trace contextRef="#ctx0" brushRef="#br1" timeOffset="29013.14">27199 15205 0,'18'-18'32,"35"18"-17,17 0-15,1 0 0,17 0 16,-17 0-1,-18 0-15,-18 0 0,0 0 16,-17 18 15,-18-1-31,0 1 16,0 53-16,0-19 16,0-16-16,0 34 0,0-34 15,0-1 1,0-17-16,0 17 15,-36 0 1,1 0-16,-18-17 31,36-18-31,-19 18 0,-17-1 16,36-17-16,-19 18 16,19-18-1,-1 18 16,1-18-31,-1 0 16,0 0 31,1 17-31,-1-17-1,-17 18-15,17-18 16,0 17-16,18 1 78,18-18-62,0 0-1,17 18-15,53-1 16,-53-17-1,1 0-15,17 0 0,-18 0 16,36 0 0,-36 0-1,53 0-15,-53 0 0,1 0 16,-1 0-16</inkml:trace>
  <inkml:trace contextRef="#ctx0" brushRef="#br1" timeOffset="35124.61">7197 4516 0,'17'0'0,"19"0"15,-19 0 1,-17 17-16,36 71 16,-36-35-1,0 0-15,0 0 0,0-18 16,0 1 0,0-1-16,0-17 0,0-1 15,17-17-15,18-17 94,-35-19-78,18-17-16,0 18 0,-1 0 15,1 0 1,-18-1-16,35 1 15,-35 17 17,18 18 15,17 0-32,0 0-15,-35 18 16,18-18-16,0 35 15,-1-17-15,-17 0 16,18-1 15,-18 1-15,0 0 62,18-18-31,17 0-47,-17-36 0,17-34 16,35-19-1,-17 1-15,-35 35 0,-18 36 16,18-1-1,-18 0 1</inkml:trace>
  <inkml:trace contextRef="#ctx0" brushRef="#br1" timeOffset="36150.32">8114 4198 0,'-18'35'94,"18"1"-79,0-1 1,0-17-16,0-1 0,0 18 16,0 54 15,0-72-31,0 19 31</inkml:trace>
  <inkml:trace contextRef="#ctx0" brushRef="#br1" timeOffset="36820.15">7920 4180 0,'0'-17'15,"18"17"16,-1 0-31,1 0 16,17 0 31,0 0-31,-17 0-16</inkml:trace>
  <inkml:trace contextRef="#ctx0" brushRef="#br1" timeOffset="37440.53">7867 4163 0,'-18'0'31,"18"35"-31,0-17 32,0-1-32,0 1 15,0 0 1,0-1-16,0 1 16,0 0-1,18-1 1,0-17-1,-1 18 32,19-18-31,-19 0 15,1 17-15</inkml:trace>
  <inkml:trace contextRef="#ctx0" brushRef="#br1" timeOffset="38363.71">8237 4216 0,'18'-18'31,"0"18"16,-1 0-47,19 0 31,-19 0-15,18 0-16,-17 0 31,-18 18 32,0 17-48,0 0 1,0 1-16,0-1 16,-18 0-1,18 0-15,0-17 16,-17 0-1,-1-1-15,1 19 16,17-19 15,-18-17-15,0 0 31,1 0 15,-1 0-30,0 18-32,1-1 15</inkml:trace>
  <inkml:trace contextRef="#ctx0" brushRef="#br1" timeOffset="39420.21">8520 4780 0</inkml:trace>
  <inkml:trace contextRef="#ctx0" brushRef="#br1" timeOffset="39690.49">8361 5080 0</inkml:trace>
  <inkml:trace contextRef="#ctx0" brushRef="#br1" timeOffset="40410.33">9049 4427 0,'-18'-17'47,"-35"34"-32,53 1 1,-35 17-16,0 53 16,17-35-1,0-35-15,18 17 16,-53 54-16,53-72 15,0 18-15,0-17 16,0 35-16,0-18 16,0-17-16,36 17 15,-19-35 17</inkml:trace>
  <inkml:trace contextRef="#ctx0" brushRef="#br1" timeOffset="43123.33">9366 4410 0,'0'17'47,"18"-17"-47,0 0 16,-1 0 46,1 0-62,-1 0 16,-17 18 0,18-18-16,-18 18 0,0-1 15,0 19 1,0-19 0,0 1-16,0 17 15,0 0-15,0-17 16,0 0-1,0-1 1,-18-17-16,1 0 16,-1 18-1,-17-18 1,0 35-16,17-35 16,0 0-1,1 18-15,-1-18 110,36 0-1,17 18-78,-17-18-31,-1 0 0,1 0 16,0 0 15,17 0-15,0 0-16,0 0 15,1 0-15,-19 0 16,19 0-16,-19 0 0</inkml:trace>
  <inkml:trace contextRef="#ctx0" brushRef="#br1" timeOffset="47530.43">9772 4780 0,'18'0'62,"-1"0"-30,-17 18-1,0-1-31,0 1 16,0 0-1,-17-1 1,-19 19-1,19-36-15,-1 0 16,0 35 0</inkml:trace>
  <inkml:trace contextRef="#ctx0" brushRef="#br1" timeOffset="48550.45">10072 4480 0,'0'0'0,"17"0"16,19 0-16,-19 0 0,19 18 15,-19 0 1,-17-1-16,18-17 16,-18 18-16,0 17 15,0-17 1,0-1-16,0 19 15,0-19-15,0 19 16,0-19 15,-18 1-15,1-18-16,-1 0 16,-17 0-1,17 0-15,0 18 16,18-1 124,18-17-124,0 18-16,-1-1 16,19 1-1,-19-18-15,1 35 0,35-35 16,-53 18-16,17 0 16,-17-1-16,18-17 15,-18 18-15,0 17 47,0-17-31,-35-18-16,-18 17 0,18 1 15,-18-18 1,17 0-16,1 0 16</inkml:trace>
  <inkml:trace contextRef="#ctx0" brushRef="#br1" timeOffset="49180.42">10478 4304 0,'0'0'0,"35"0"16,-18 18 0,-17 17-16,18 0 0,-18 18 15,35 0 1,-35-18-16,0 0 0,0 1 16,0-19-16,0 19 15,0-1-15,0-17 16,0 35-1,0-18-15,-35 18 16,35-36-16,-18 1 16,-17 0-1,0-1-15</inkml:trace>
  <inkml:trace contextRef="#ctx0" brushRef="#br1" timeOffset="50418.16">7479 5697 0,'35'0'0,"-35"53"16,0 35-16,18-35 0,-18 53 15,17-35 1,-17-18-16,0-18 0,0 0 16,0 1-1,0-19 1,0 1-16,0-1 0,0-52 141,18 0-126,53-18-15,-54 18 16,1 17-16,17-17 15,-17 17-15,17 1 16,-17 17 31,-1 0-31,1 0-1,17 17 1,1 18-16,-19-17 15,19 35-15,-36-35 16,0-1 0,0 1-16,0 17 0,0 0 31,0-17-15,-53 0-16,17-1 0,-17 1 15,18-18 1,-53 18-16,17-18 15,1 0-15,-36 0 16,18 0-16,35 0 16,35 0-16,1 0 15</inkml:trace>
  <inkml:trace contextRef="#ctx0" brushRef="#br1" timeOffset="51060.44">7920 5486 0,'53'0'31,"0"0"-31,-36 0 16,19 0-16,-19 0 15</inkml:trace>
  <inkml:trace contextRef="#ctx0" brushRef="#br1" timeOffset="51700.3">7973 5486 0,'0'17'31,"-35"36"0,35-35-31,0 17 0,0 0 32,0 1-17,0-19 1,0 1 31,0 0-16,17-1-15,18-17-1,-17 0-15,35 0 16,-35 36-16</inkml:trace>
  <inkml:trace contextRef="#ctx0" brushRef="#br1" timeOffset="52390.37">8167 5486 0,'0'17'16,"0"19"-16,0-19 16,0 1-1,0 0-15,0-1 31,0 18 1,0 1 93</inkml:trace>
  <inkml:trace contextRef="#ctx0" brushRef="#br1" timeOffset="53149.45">8361 5556 0,'35'-35'32,"0"35"-17,18 0 1,0 0 0,-17 0-16,-1 0 0,-18 0 15,1 0 1,0 0 93,-18 18-109,0-1 31,-18 19-15,-17-19 0,35 1-1,-18-18-15,1 0 16,-19 17-16,-17 1 16,0 17-1,36-35-15,-1 0 16,0 0 78</inkml:trace>
  <inkml:trace contextRef="#ctx0" brushRef="#br1" timeOffset="53540.13">8555 5997 0</inkml:trace>
  <inkml:trace contextRef="#ctx0" brushRef="#br1" timeOffset="53850.34">8555 6227 0</inkml:trace>
  <inkml:trace contextRef="#ctx0" brushRef="#br1" timeOffset="54480.23">8872 5838 0,'0'53'94,"0"0"-79,0-35 1,0 17-16,0-17 15,0 17 1,0 0-16,0-17 16,0 35-16,36 0 15,17 35-15,-18-53 16,-18 1-16,1-36 16,-18 17 15,18 1-16,-1-18 64,1 0-79,17 0 15</inkml:trace>
  <inkml:trace contextRef="#ctx0" brushRef="#br1" timeOffset="55020.2">9296 5821 0,'0'53'47,"0"-36"-47,0 36 16,17 0-1,-17-35-15,0 0 0,0-1 16,0 18-1,0-17-15,0 0 16,18-1 0</inkml:trace>
  <inkml:trace contextRef="#ctx0" brushRef="#br1" timeOffset="55590.06">9578 6121 0,'18'0'32,"-18"17"-32,0 1 15,0 0 1,0 17-16,0-17 16,0-1-16,0 1 0,0-1 31,-18-17-31,0 18 15,1-18 17,-1 0-17</inkml:trace>
  <inkml:trace contextRef="#ctx0" brushRef="#br1" timeOffset="56590.31">9860 5627 0,'18'0'32,"-1"0"-32,1 0 15,17 0-15,-35 17 16,18 1-16,17 0 15,-35-1-15,0 19 16,0-19 0,0 1-16,0 0 15,0 17 1,-53-35-16,18 17 16,0-17-16,0 36 15,17-36-15,0 0 16,71 0 171,-18 35-187,1-35 16,17 35-16,-36-17 16,1 0-16,17-1 15,-35 1-15,0 0 16,0-1-1,0 1-15,0 17 32,0-17-32,0-1 31,0 19-15,-17-36-1,-19 0 16,1 0 1,17 0-32,1 0 31</inkml:trace>
  <inkml:trace contextRef="#ctx0" brushRef="#br1" timeOffset="57230.42">10283 5609 0,'18'0'0,"17"0"31,-17 18-31,-18 17 0,0 0 16,0 18-16,0 0 15,0 0-15,0 0 16,0 0-16,0-18 15,0-17 1,0 17-16,-18-17 0,1-1 16,17 1-1,-36 0-15,19-18 16,-18 17-16,17-17 31,0 0 79</inkml:trace>
  <inkml:trace contextRef="#ctx0" brushRef="#br1" timeOffset="59380.05">15117 4004 0,'35'18'31,"-18"17"-31,19 36 0,-19-54 16,1 36-1,-18-35-15,18-1 16,-18 1-1,0 0 1,0-1 47,17-17-63,1 0 15,0 0 1,-18-17-16,35-19 0,-35 19 15,0-1 1,0-17-16,35 0 0,-35-1 16,0 1-1,0 0 1,0 70 125,53 0-141,-35 18 15,-1-18-15,1-17 16,17 17-16,-17 1 15,0-1-15,-1 0 16,-17 0 0,0-17-16,0 0 15,18-1 17,17-17-17,-17 0 1,-1-35-16,-17 0 15,18-53 1,-18 52-16,0-52 16,0 35-16,0 18 15,0 17-15,0-17 16</inkml:trace>
  <inkml:trace contextRef="#ctx0" brushRef="#br1" timeOffset="59910.55">15822 3775 0,'18'0'16,"-1"0"-1,19 0 1,-19 0 0,1 0-1,0 0-15,-1 0 32,1 0-17,-1 0 1</inkml:trace>
  <inkml:trace contextRef="#ctx0" brushRef="#br1" timeOffset="60551.9">15752 3775 0,'0'17'31,"0"19"-15,0-1-16,0 0 15,0 0-15,0 1 16,0-1-16,0 0 15,0-17 1,0 17 0,0-17 31,17 0-32,1-18 1,17 0-1,0 0 1,1 0 0,-36 17 124</inkml:trace>
  <inkml:trace contextRef="#ctx0" brushRef="#br1" timeOffset="61630.36">16016 3845 0,'0'0'0,"18"-17"16,-1 17 15,1 0-31,-18 17 31,0 1-15,0 0-16,0 17 16,0-18-1,-35 1 1,35 0-1,-36-18-15,36 17 32,-17-17-1,-1 0 0,18 18-31,-17-18 172,17 18-156,17-18 15,18 0-31,1 0 16,-19 0-1,1 0 1,0 0-16</inkml:trace>
  <inkml:trace contextRef="#ctx0" brushRef="#br1" timeOffset="62410.63">16228 3863 0,'17'-18'62,"1"18"-30,0 0-17,-1 0-15,1 0 16,0 0 0,-18 18 109,0 17-110,0 0-15,0 1 16,-18-19-16,18 19 15,0-19-15,-35 19 16,17-19-16,18 1 16,-18 0-16,1-1 15,-1 1 48,1 17-32,-1-35-31</inkml:trace>
  <inkml:trace contextRef="#ctx0" brushRef="#br1" timeOffset="63010.18">16581 4374 0,'52'0'62,"-16"0"-31,-1 0-31,36 0 16,-36 18-16,0-18 16,-17 18-16,-1-18 15</inkml:trace>
  <inkml:trace contextRef="#ctx0" brushRef="#br1" timeOffset="63620.15">16598 4586 0,'18'0'47,"35"0"-47,17 0 0,-34 0 15,17 0 1,-36 0-16,18 0 15</inkml:trace>
  <inkml:trace contextRef="#ctx0" brushRef="#br1" timeOffset="64169.47">17304 4392 0,'-18'0'47,"-17"0"-31,0 18-16,35 17 0,-36 18 15,19 0 1,-19 17-16,36-34 0,-35 17 16,35-18-1,0 0-15,0 0 0,0 1 16,0-1-1,0 0 1,0 1-16,18 16 0,-1-34 16,1 0-1,-18-1-15,35-17 16</inkml:trace>
  <inkml:trace contextRef="#ctx0" brushRef="#br1" timeOffset="66130.56">17692 4374 0,'17'18'109,"1"17"-109,0 36 16,-18-53-16,0 17 0,0 0 15,0-17 1,0-1 31,-36 1-31,19-18-1,-1 0 16,1 0 1,-1 0-32,36 18 109,-1-1-93,1-17-1,-1 18 1,-17 0 0,18-18-1,-18 17-15,0 1 0,0 0 16,0 17-1,-18 0 17,1-35-1,-1 0-31,-17 0 0,17 0 16,1 0-16,-1 0 15,-17 0 16,-1 0-31,1 0 16,0 0 15</inkml:trace>
  <inkml:trace contextRef="#ctx0" brushRef="#br1" timeOffset="66789.98">17974 4886 0,'18'35'94,"-18"-17"-94,0 17 16,0-17-1,0-1-15,0 1 47,-18 0 0,0-18 0,1 0-32,-1 0 17,0 0-17</inkml:trace>
  <inkml:trace contextRef="#ctx0" brushRef="#br1" timeOffset="67790.35">18168 4621 0,'35'-17'32,"-17"17"-17,0 0 1,-1 0 0,19 0-16,-19 0 0,1 0 15,-1 0 1,36 0-1,-17 0 1,-19 0-16,-17 17 16,0 1-16,18 0 15,0-18-15,-18 17 16,0 1-16,0 0 16,0 17-16,0-17 15,0-1-15,-18 1 16,-53-1-1,18 1-15,18 17 0,0-35 16,0 0 0,-1 0-16,19 0 15,17 36 142,53-36-157,17 17 15,18 1-15,1 0 16,16 17-1,-69-35-15,34 17 0,-34-17 32,-36-17 108</inkml:trace>
  <inkml:trace contextRef="#ctx0" brushRef="#br1" timeOffset="68580.23">18874 4621 0,'53'-17'94,"-36"17"-94,18 0 15,1 0-15,-36 88 110,0-53-110,-53 18 15,35 0 1,18-35-16,-17-1 15,17 1 1,-18 0 0,0-1-1,1-17 17,-1 0-17,0 18 1,1-18-1,-19 18-15,-16-18 32,34 0-32,-17 0 0,17 0 0,0 0 78</inkml:trace>
  <inkml:trace contextRef="#ctx0" brushRef="#br1" timeOffset="70260.17">15716 5327 0,'0'71'125,"0"34"-110,0 36-15,0-17 16,0-18-16,0-36 16,0-17-16,0-35 15,0 0-15,0-1 16,-17-17 109,17-53-125,0 18 16,0-36-16,0 36 15,0-18 1,0 18-16,0 0 0,0 17 31,0 0-31,0 1 0,17-1 16,1 18 15,0 0 0,34-35-31,-34 35 16,0 0-1,-1 0 1,1 0 0,0 0-16,17 0 15,-17 0 1,-1 0-16,-17 17 31,0 1 0,0 0-15,0 17-16,-35-35 31,17 18-31,1-1 0,-19 19 32,1-36 14,17 0-30,-17 0-16,18 0 16,-1 35-1</inkml:trace>
  <inkml:trace contextRef="#ctx0" brushRef="#br1" timeOffset="70760.6">15981 5168 0,'35'0'16,"0"0"-1,36 0-15,-18 0 0,35 0 16,-17 0 0,-36 0-16,-17 0 0,-1 0 15,1 0 17</inkml:trace>
  <inkml:trace contextRef="#ctx0" brushRef="#br1" timeOffset="71433.98">16122 5186 0,'-18'0'47,"18"35"-47,0 0 15,0 18-15,0 0 16,0-35-16,0 17 15,18-35 79,0 18-78,-1-18-16,19 0 15,16 17-15,1 1 16,-35-18-16,17 18 16,-17-18-16,0 0 15</inkml:trace>
  <inkml:trace contextRef="#ctx0" brushRef="#br1" timeOffset="72370.48">16457 5327 0,'18'-18'31,"-1"18"0,19 0 16,-19 0-31,1 0-1,0 0-15,-1 0 16,-17 18 0,0 17 15,0 1-15,-17-19-1,-1-17-15,-17 18 16,17-18 62,0 0-62,18 17 46,0 19-46,18-36 31,0 0-47,-1 0 15,1 0 1</inkml:trace>
  <inkml:trace contextRef="#ctx0" brushRef="#br1" timeOffset="73060.2">16722 5309 0,'35'0'16,"0"0"-1,-17 0 63,0 0 32,-18 36-95,0 17 1,-18-36-16,18 1 0,-18-18 16,18 17-1,-17 1 48,-1-18-48,0 0 1,1 0-16,-19 0 0,19 0 16,-1 0-16</inkml:trace>
  <inkml:trace contextRef="#ctx0" brushRef="#br1" timeOffset="73560.35">17022 5680 0,'17'0'31,"1"0"-31,-1 0 32,1 0-17,17 0 1</inkml:trace>
  <inkml:trace contextRef="#ctx0" brushRef="#br1" timeOffset="74107.48">17022 5821 0,'35'0'94,"0"0"-78,-17 0-1,-1 0 95,-34 0-95</inkml:trace>
  <inkml:trace contextRef="#ctx0" brushRef="#br1" timeOffset="74770.23">17515 5556 0,'-17'18'47,"-18"35"-31,35-18-16,-36 0 16,1-17-16,0 53 0,17-54 15,-17 18 1,35 1-16,0-19 15,0 19-15,0-1 16,0-17-16,-36 17 16,36-17-1,0-1 1,0 1 0,18-18-1</inkml:trace>
  <inkml:trace contextRef="#ctx0" brushRef="#br1" timeOffset="75304">17762 5627 0,'0'53'31,"0"0"-15,-35 52-1,0-16-15,35-36 0,0 0 16,-18-1 0,18-34-1</inkml:trace>
  <inkml:trace contextRef="#ctx0" brushRef="#br1" timeOffset="75883.7">17903 6103 0,'0'18'94,"0"-1"-78,0 1-16,0 0 15,0-1 1,0 19-16,-17-36 0,-36 35 15,35-35 1,1 0-16,-1 0 0,0 0 16,1 0 31,-1 0-32,0 0 16</inkml:trace>
  <inkml:trace contextRef="#ctx0" brushRef="#br1" timeOffset="77089.95">18239 5786 0,'35'-36'31,"0"36"-31,0 0 16,-17 0-16,0 0 16,35 0-16,-18 0 15,-17 0 1,17 0-16,-18 0 15,19 18-15,-19 17 0,1 18 16,-18-35 0,0-1-16,0 1 15,0 0-15,0-1 16,0 19 0,0-1-16,-18 0 15,-35-17 1,1-18-16,-1 35 0,0-17 15,0-18 1,0 17-16,35-17 16,18 18 249,18-18-265,17 0 16,0 18-16,1-1 16,-1-17-16,0 0 15,-17 0-15,0 0 0,-1 0 16,1 0-1,-1 0 1,1 0 0,0 0-16,17 0 15,-17 0 17,-18-35 77,0 0-93,35 17-16</inkml:trace>
  <inkml:trace contextRef="#ctx0" brushRef="#br1" timeOffset="77790.42">18944 5768 0,'0'35'110,"0"18"-110,0-18 15,0 1-15,0-1 16,0 0-16,0 1 16,0-1-16,-35 0 0,17 0 15,-17 1 1,17-1-1,-17-35 1,35 18-16,-35-1 0,17-17 16,1 18 46</inkml:trace>
  <inkml:trace contextRef="#ctx0" brushRef="#br1" timeOffset="79832.73">22825 4992 0,'0'70'47,"0"1"-47,0-1 16,0 36-1,0-70-15,0 17 0,0-36 16,0 1-1,0-1 48,17-17-47,19-17-1,-19-1-15,1-35 16,0 0-16,-18 18 15,0 0-15,35-18 16,-35 35-16,0 1 16,0-19 77,35 36-77,0 18 0,-17 17-16,0 18 15,-1-18 1,-17 1-16,18 34 16,-18-52-16,0 0 15,35-18 95,-17-53-95,0-18-15,-1 53 16,-17-35-1,35 1-15,-35 16 0,0 1 16,0 17 0,0-17-16,0 0 0,0 17 15,0 1 1,36-19-16</inkml:trace>
  <inkml:trace contextRef="#ctx0" brushRef="#br1" timeOffset="80309.02">23495 4798 0,'0'-18'47,"18"18"-31</inkml:trace>
  <inkml:trace contextRef="#ctx0" brushRef="#br1" timeOffset="80930.48">23442 4851 0,'0'17'15,"0"1"1,0 0-16,0-1 15,0 19 1,-18-19 0,18 1 15,0-1-31,0 1 16,0 0 15,0-1 0,18-17-31,17 0 125</inkml:trace>
  <inkml:trace contextRef="#ctx0" brushRef="#br1" timeOffset="81996.07">23636 4798 0,'18'0'78,"-1"0"-46,1 0-32,-18 17 0,0 1 15,0 0-15,0-1 31,0 1-15,-18-18 15,1 18-31,-19-18 32,1 0-32,0 17 15,17 1 63,36-18-31,0 18-31,-1-18 31,1 17-16,-18 1 0,0-1-15,0 1-1,0 0 1,0-1 78,-18 1-47</inkml:trace>
  <inkml:trace contextRef="#ctx0" brushRef="#br1" timeOffset="82820.06">23795 4833 0,'18'0'32,"-1"0"-17,1 0-15,-18 18 172,0 52-156,0-34-16,0 16 15,-18-16-15,18-19 16,-17 1-16,17 0 31,-18-1 32,0-17-48,1 0 1,-1 0 0,0 0 15,1 0 0,-1 0-15</inkml:trace>
  <inkml:trace contextRef="#ctx0" brushRef="#br1" timeOffset="83520.64">23989 5433 0,'18'0'31,"-1"0"-31,18 0 16,1 0-1,-19 0 1,-17 17-16,18-17 16,0 0-16</inkml:trace>
  <inkml:trace contextRef="#ctx0" brushRef="#br1" timeOffset="84094.04">24024 5574 0,'-17'18'63,"17"-1"-48,17-17-15,1 0 16,-1 0 0,1 0-16,0 0 0,-1 18 31,1-18-31,0 0 16,-1 17-1,1-17 79,0 0-63</inkml:trace>
  <inkml:trace contextRef="#ctx0" brushRef="#br1" timeOffset="85633.87">24465 5327 0,'-17'0'234,"-1"0"-234,-17 0 31,35 53-31,0-18 16,0 0-16,0 1 16,0-19-1,0 1-15,0 17 16,0 1-1,0-1-15,0 35 0,0-34 16,0 17 0,0-18-16,35 18 0,0-36 15,-17 19 1,-1-36-16,-17 17 16,18-17-16,0 36 15,-1-36 1</inkml:trace>
  <inkml:trace contextRef="#ctx0" brushRef="#br1" timeOffset="87140.9">24906 5503 0,'0'-17'32,"35"17"-1,-17 0-31,0 0 16,-1 0-16,1 0 15,0 0 1,-1 0-16,1 53 15,-18-36 1,0 19 0,0-1-16,0-18 15,0 1 1,0 0 0,0-1-1,-35 19 1,17-36-1,0 0 1,1 17 0,-1-17 31,18 18-47,-18-18 31,1 0 0,-1 0 0,-17 18-31,35-1 16,-18 1 78,36-1-94,-1-17 15,36 0 1,-17 0-16,-1 0 0,0 0 16,-17 0-1,0 0-15,-1 0 16,1 0 124,-1 18-124</inkml:trace>
  <inkml:trace contextRef="#ctx0" brushRef="#br1" timeOffset="87570.27">25435 5838 0,'18'0'62,"-18"18"-46,0 17 0,0 1-16,0-1 0,-18-17 31,1-1-31,-1 1 16,0 0 15,1-18 16,-1 0-47,0 0 15,1-18 1,-1 0-16</inkml:trace>
  <inkml:trace contextRef="#ctx0" brushRef="#br1" timeOffset="89083.32">25647 5450 0,'18'0'203,"17"18"-172,-17 17-31,-1-35 16,-17 18 0,0 0-1,0-1-15,0 19 16,18-36-1,-18 17 1,0 1 0,0 17-16,0 0 15,0 1 1,0-19 0,-35 1 30,17-18 1,0 0-15,1 0-1,-1 0-16,0 18 48,1-18 46,17 17-109,17 1 16,1-18 0,0 0-1,-1 17-15,19-17 31,-19 18-15,1-18 0,-1 0-16,1 0 15,17 18-15,-17-18 16,0 0 109,-18-18-125,0-17 16</inkml:trace>
  <inkml:trace contextRef="#ctx0" brushRef="#br1" timeOffset="89690.07">25894 5486 0,'0'35'78,"0"18"-62,0 0 0,0 0-16,0 0 0,0-36 31,0 19-31,0-19 0,0 1 16,0 35-16,0-36 15,-18 1 1,18 0-1,-17-1 1,-19 1 0,19 0-1,-19 17 1</inkml:trace>
  <inkml:trace contextRef="#ctx0" brushRef="#br1" timeOffset="91270.28">22754 6368 0,'18'0'31,"-18"17"-31,35 36 16,-35 0 0,0 0-16,18 0 15,-18 18-15,0-36 16,0 18-16,0-18 16,0 0-16,0 1 0,0-1 15,17-18 110,1-17-125,-18-17 16,18-18-1,-1-1-15,1 19 0,-18-1 16,18 18 0,-1-35-1,1 35 17,-18-18-32,17 18 0,19 0 31,-19 0-31,19 0 31,-19 0 16,1 0-31,0 0-1,-18 18-15,0 17 31,0 0-31,0 1 16,0-19 31,-36-17-31,19 0-1,-36 18-15,17-18 16,1 0-16,0 17 31,17-17 47,1 0-47,-1 0 16,0 0-15,36-52 30</inkml:trace>
  <inkml:trace contextRef="#ctx0" brushRef="#br1" timeOffset="91859.37">23160 6279 0,'0'-17'47,"53"-18"-32,-18 35 1,-17 0 0,-1 0-1,1 0 1,0 0-16</inkml:trace>
  <inkml:trace contextRef="#ctx0" brushRef="#br1" timeOffset="92540.09">23283 6227 0,'-17'0'16,"17"17"-16,0 1 15,0-1-15,0 19 16,0-1 0,0 0-16,0-17 15,0 0 95,0-1-95,17 1 1,1-1-16,0-17 31,-1 0-15,1 0-16,0 0 15,-1 0-15,1 0 0</inkml:trace>
  <inkml:trace contextRef="#ctx0" brushRef="#br1" timeOffset="93740.03">23530 6227 0,'18'-18'31,"0"18"32,-1 0-63,1 0 16,-1 0-1,1 18 1,0-18-1,-18 17 1,0 1 0,0-1-1,0 1-15,-18-18 16,0 18-16,1-1 16,-1-17 15,1 0-16,34 0 189,1 0-204,17 36 15,-17-36 16,-18 17 16,0 1-31,0 0-16,0-1 16,0 1 15,0-1-31,0 1 31,-18-18 16,-17 18-47</inkml:trace>
  <inkml:trace contextRef="#ctx0" brushRef="#br1" timeOffset="94520.24">23777 6385 0,'18'0'47,"17"0"-47,-17 0 47,-1 0-31,1 0-1,0 0 95,-18 18-95,0 17-15,0 0 16,-18-17-16,18 0 31,-18-18 32,1 0-48,-1 0 1,1 0 0,-1 0-16,0 0 0,1 0 15,-19 0 17,19 0 30</inkml:trace>
  <inkml:trace contextRef="#ctx0" brushRef="#br1" timeOffset="95092.77">23936 6668 0,'18'0'47,"17"0"-31,-17 0-16,17 0 16,-18 0-16,1 0 15,17 0 16,-17 17-31,0-17 16,17 0 0,-17 18 15</inkml:trace>
  <inkml:trace contextRef="#ctx0" brushRef="#br1" timeOffset="95580.02">23795 6879 0,'88'0'32,"-53"0"-32,54 0 15,-19 0 1,-17 0-16,-18 0 16,1 0-16,-54 0 109,0 0-109</inkml:trace>
  <inkml:trace contextRef="#ctx0" brushRef="#br1" timeOffset="96250.31">24395 6632 0,'0'18'47,"-18"17"-47,-17 18 16,-1-18-16,36-17 0,0 0 15,-35-1-15,35 1 16,0 0-16,0-1 15,0 1 1,0 17-16,0 0 31,0-17-15,18-18 15,-1 0-15,1 0-1,-18 18-15,0-36 125</inkml:trace>
  <inkml:trace contextRef="#ctx0" brushRef="#br1" timeOffset="97261.62">24518 6579 0,'0'36'15,"0"17"-15,0-1 16,0 19 0,0 0-16,0-36 15,0 0-15,0 0 0,-18 1 16,1-36-1,17 17 110</inkml:trace>
  <inkml:trace contextRef="#ctx0" brushRef="#br1" timeOffset="97908.09">24659 6932 0,'35'0'78,"-17"18"-63,-18-1 1,0 1-16,0 17 16,0-17-1,0 0 79,-18-1-78</inkml:trace>
  <inkml:trace contextRef="#ctx0" brushRef="#br1" timeOffset="99380.11">25047 6491 0,'18'-18'63,"0"18"-63,-1 0 15,1 0 17,-1 18 14,-17 17-30,0 18 0,0-17-16,0-19 15,0 1-15,0 0 16,0 17 0,0-18-1,0 1 1,-17-18 15,-18 18-15,35-1-1,-18-17 32,0 0-31,1 0-1,-1 0 48,0 18 31,18 17 109,18-35-172,0 0-15,-1 0-1,19 18-15,-1 0 16,-18-18 0,1 0-1,0 0-15</inkml:trace>
  <inkml:trace contextRef="#ctx0" brushRef="#br1" timeOffset="100160.27">25453 6562 0,'0'17'78,"0"1"-62,0 35-1,0 17-15,0 1 16,0 0-16,0-1 0,0 1 16,0-18-1,0-36-15,-18 18 0,18-17 31,0 0-31,-17-18 16,-1 0 47,0 17-17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BF02F-EFE6-4A1E-AA54-A8DB824F2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6DF405-C42F-46EF-9324-EE7F174EB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53662E-0C4E-439F-AF6D-101F3D59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9941-DF89-4FB4-8041-C02E92042124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92CB3F-D50A-475D-9A71-F0057B0D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ADFCA-F1B8-4D8C-9CD7-8FC82804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CEDA-4638-4030-B4ED-47408374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96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8E435-446A-4B11-A989-5DBD0BA6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677EB5-67FC-4DE8-A928-DF6D4BBBB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85EA8-E98C-4EFB-A5F5-4ACFBEE5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9941-DF89-4FB4-8041-C02E92042124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FC92FA-C74B-4E64-AF81-ADADABFF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D40A8-A138-43BD-BED2-4E32E807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CEDA-4638-4030-B4ED-47408374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65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AC517C-F93C-4C06-B4D8-8C9D05718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F1131E-E9D2-425F-9D32-7B7C60499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741BB-22ED-43C4-BA69-3BF695F7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9941-DF89-4FB4-8041-C02E92042124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79431-FF3A-44B3-AF07-3C498E65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16144-A470-4CB7-A2B4-431EB03B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CEDA-4638-4030-B4ED-47408374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92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75779-63B4-4B9F-95C7-9D82E393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57C95-806E-4910-AE16-C9A2363D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6817DB-CCF0-4C43-A071-78DD2947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9941-DF89-4FB4-8041-C02E92042124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0B091-755D-4FDA-A38F-14638A6F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5F800-DFD6-4799-9818-74AFFB52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CEDA-4638-4030-B4ED-47408374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91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3AE1D-4AB1-4564-B211-CCED54989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A0B871-48DC-4D1B-9CC4-6554E10B1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505D3-684A-4068-996A-E117EED0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9941-DF89-4FB4-8041-C02E92042124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923DB0-AB14-4F7A-8516-483ECDD8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7581C-9D4B-495B-8914-0F39C616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CEDA-4638-4030-B4ED-47408374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41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DF1C0-9325-465A-8A66-87A73FEF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E7A189-4DF0-4A21-B363-CBF759291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9B8966-BE96-42A1-9334-E6711D182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162A93-C15C-47D6-8882-083D86C1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9941-DF89-4FB4-8041-C02E92042124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A7A38-1787-4AB4-A9C1-4F7C0B94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631176-239F-4BA1-B6AA-074213A0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CEDA-4638-4030-B4ED-47408374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40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3B128-2464-4BF1-840C-7364E585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36117-BEE2-4A9D-ABCF-CAC35C730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D21831-9055-48B3-A89B-110581503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5BAE41-ED2D-4EDA-A4E7-EB0267D17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DC4AE0-EB60-4258-98B7-5EAC68D30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1DC292-1F72-49FE-9522-58DE8634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9941-DF89-4FB4-8041-C02E92042124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A27ED9-9B2A-42E3-BC74-5EBBB7FF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9639A4-D9BE-4DF5-987A-A2F7A75F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CEDA-4638-4030-B4ED-47408374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97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E5273-D7CF-48D8-9A9F-B40C8C92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E0D451-8E99-4E74-ADE4-1AD5C03F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9941-DF89-4FB4-8041-C02E92042124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D6AEF6-6089-4BA2-8C9F-9DAACC8B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81D7EE-FAC5-4E6E-B77C-16F54827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CEDA-4638-4030-B4ED-47408374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9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EFFE4A-A6C2-4750-B909-16A18B73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9941-DF89-4FB4-8041-C02E92042124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357D71-2635-4032-BB77-4F29CABD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5054CA-D2AE-4975-BD61-A1D4BBD4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CEDA-4638-4030-B4ED-47408374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25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13936-4754-4695-B2DC-DA72B5139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AF863-04D3-4608-BC02-4DD2C0C6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AE3081-5E3F-4954-B3CD-DAA486C3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5B68C2-DB1F-4B53-A8F1-BD3430D4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9941-DF89-4FB4-8041-C02E92042124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EA8D55-6848-461D-A79C-17A8D334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A0BFE8-A1A2-4386-AADE-962424FB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CEDA-4638-4030-B4ED-47408374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F4F23-18BD-4B63-9396-A2FB7DAA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B21395-88EE-43BC-8A91-E0578BBF5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C3EC81-650D-4ECD-99DB-B7A75887B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9975C8-26B7-4115-A24B-F19F181D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9941-DF89-4FB4-8041-C02E92042124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A9948E-3806-4F5D-93C4-7732504D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A32DB7-AACD-4D45-AE91-2334715B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CEDA-4638-4030-B4ED-47408374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7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B2C926-7509-4FAA-8D24-CBA54DC2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EF949F-06D8-4951-A0AC-E0B5F7DCC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D17FE-1C42-450C-85A6-7435C1F0D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19941-DF89-4FB4-8041-C02E92042124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2BDFD-FD06-484C-872A-A5CAF43FC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C399B-FE63-4817-9017-36DB7F3E4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3CEDA-4638-4030-B4ED-47408374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81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81.png"/><Relationship Id="rId7" Type="http://schemas.openxmlformats.org/officeDocument/2006/relationships/customXml" Target="../ink/ink4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00.png"/><Relationship Id="rId10" Type="http://schemas.openxmlformats.org/officeDocument/2006/relationships/image" Target="../media/image13.emf"/><Relationship Id="rId4" Type="http://schemas.openxmlformats.org/officeDocument/2006/relationships/image" Target="../media/image91.png"/><Relationship Id="rId9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2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43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62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51.emf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44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5.png"/><Relationship Id="rId4" Type="http://schemas.openxmlformats.org/officeDocument/2006/relationships/image" Target="../media/image3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4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1.png"/><Relationship Id="rId7" Type="http://schemas.openxmlformats.org/officeDocument/2006/relationships/customXml" Target="../ink/ink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1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80.png"/><Relationship Id="rId7" Type="http://schemas.openxmlformats.org/officeDocument/2006/relationships/customXml" Target="../ink/ink3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2.png"/><Relationship Id="rId4" Type="http://schemas.openxmlformats.org/officeDocument/2006/relationships/image" Target="../media/image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27A24-2D0D-40A3-BB59-DA8507DED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神经网络基础</a:t>
            </a:r>
            <a:endParaRPr lang="zh-CN" altLang="en-US" sz="5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72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2AABAD-B661-498A-9D5F-4CC2AC6CC9E7}"/>
                  </a:ext>
                </a:extLst>
              </p:cNvPr>
              <p:cNvSpPr txBox="1"/>
              <p:nvPr/>
            </p:nvSpPr>
            <p:spPr>
              <a:xfrm>
                <a:off x="1012189" y="1755961"/>
                <a:ext cx="3685199" cy="42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000" b="0" i="0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00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zh-CN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rgbClr val="1A1A1A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1A1A1A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CN" sz="2000" b="0" i="1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1A1A1A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000" b="0" i="1" dirty="0">
                  <a:solidFill>
                    <a:srgbClr val="1A1A1A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2AABAD-B661-498A-9D5F-4CC2AC6CC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89" y="1755961"/>
                <a:ext cx="3685199" cy="421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23374A0-FB20-4B1A-A48B-092837BB576F}"/>
                  </a:ext>
                </a:extLst>
              </p:cNvPr>
              <p:cNvSpPr txBox="1"/>
              <p:nvPr/>
            </p:nvSpPr>
            <p:spPr>
              <a:xfrm>
                <a:off x="1375068" y="2923459"/>
                <a:ext cx="3322320" cy="413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000" b="0" i="0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00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zh-CN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1A1A1A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23374A0-FB20-4B1A-A48B-092837BB5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068" y="2923459"/>
                <a:ext cx="3322320" cy="4133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4A42557-1624-48C3-AD65-377768D72E6B}"/>
                  </a:ext>
                </a:extLst>
              </p:cNvPr>
              <p:cNvSpPr txBox="1"/>
              <p:nvPr/>
            </p:nvSpPr>
            <p:spPr>
              <a:xfrm>
                <a:off x="1396579" y="2317936"/>
                <a:ext cx="2382941" cy="413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00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000" b="0" i="0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4A42557-1624-48C3-AD65-377768D72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579" y="2317936"/>
                <a:ext cx="2382941" cy="413318"/>
              </a:xfrm>
              <a:prstGeom prst="rect">
                <a:avLst/>
              </a:prstGeom>
              <a:blipFill>
                <a:blip r:embed="rId4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43261E8-A1DD-4DF6-8408-7FEACE7C6B00}"/>
                  </a:ext>
                </a:extLst>
              </p:cNvPr>
              <p:cNvSpPr txBox="1"/>
              <p:nvPr/>
            </p:nvSpPr>
            <p:spPr>
              <a:xfrm>
                <a:off x="1429809" y="3480661"/>
                <a:ext cx="2316480" cy="413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00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000" b="0" i="0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43261E8-A1DD-4DF6-8408-7FEACE7C6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809" y="3480661"/>
                <a:ext cx="2316480" cy="413318"/>
              </a:xfrm>
              <a:prstGeom prst="rect">
                <a:avLst/>
              </a:prstGeom>
              <a:blipFill>
                <a:blip r:embed="rId5"/>
                <a:stretch>
                  <a:fillRect b="-1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3740B6B-00D5-4049-A542-EB9A7E47833D}"/>
                  </a:ext>
                </a:extLst>
              </p:cNvPr>
              <p:cNvSpPr txBox="1"/>
              <p:nvPr/>
            </p:nvSpPr>
            <p:spPr>
              <a:xfrm>
                <a:off x="1114375" y="1255979"/>
                <a:ext cx="17404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3740B6B-00D5-4049-A542-EB9A7E478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75" y="1255979"/>
                <a:ext cx="1740413" cy="307777"/>
              </a:xfrm>
              <a:prstGeom prst="rect">
                <a:avLst/>
              </a:prstGeom>
              <a:blipFill>
                <a:blip r:embed="rId6"/>
                <a:stretch>
                  <a:fillRect l="-4561" r="-105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AD0D22E1-B826-44EF-A9CD-A4DDB52859A8}"/>
                  </a:ext>
                </a:extLst>
              </p14:cNvPr>
              <p14:cNvContentPartPr/>
              <p14:nvPr/>
            </p14:nvContentPartPr>
            <p14:xfrm>
              <a:off x="774720" y="1695600"/>
              <a:ext cx="8992080" cy="503568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AD0D22E1-B826-44EF-A9CD-A4DDB52859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5360" y="1686240"/>
                <a:ext cx="9010800" cy="50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B06CB703-FC84-420A-AA70-86A14628092B}"/>
                  </a:ext>
                </a:extLst>
              </p14:cNvPr>
              <p14:cNvContentPartPr/>
              <p14:nvPr/>
            </p14:nvContentPartPr>
            <p14:xfrm>
              <a:off x="8312040" y="2146320"/>
              <a:ext cx="273600" cy="15912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B06CB703-FC84-420A-AA70-86A14628092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02680" y="2136960"/>
                <a:ext cx="292320" cy="1778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27276D61-9C3B-4DEA-BF0B-2AD622E67D97}"/>
              </a:ext>
            </a:extLst>
          </p:cNvPr>
          <p:cNvSpPr txBox="1"/>
          <p:nvPr/>
        </p:nvSpPr>
        <p:spPr>
          <a:xfrm>
            <a:off x="782320" y="5252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07- </a:t>
            </a:r>
            <a:r>
              <a:rPr lang="zh-CN" altLang="en-US" sz="18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多个样本的向量化表示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60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BAFB7E7-0945-4655-92D1-0F4BB0AF95D9}"/>
                  </a:ext>
                </a:extLst>
              </p14:cNvPr>
              <p14:cNvContentPartPr/>
              <p14:nvPr/>
            </p14:nvContentPartPr>
            <p14:xfrm>
              <a:off x="4601200" y="654120"/>
              <a:ext cx="4591440" cy="53661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BAFB7E7-0945-4655-92D1-0F4BB0AF95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1840" y="644760"/>
                <a:ext cx="4610160" cy="53848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5E2A7DC-B922-425E-BEE0-25DE3EB8AC91}"/>
              </a:ext>
            </a:extLst>
          </p:cNvPr>
          <p:cNvSpPr txBox="1"/>
          <p:nvPr/>
        </p:nvSpPr>
        <p:spPr>
          <a:xfrm>
            <a:off x="782320" y="5252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07- </a:t>
            </a:r>
            <a:r>
              <a:rPr lang="zh-CN" altLang="en-US" sz="18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多个样本的向量化表示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85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1D6ACC1-8C6E-40BB-934B-12E118E1BF1A}"/>
                  </a:ext>
                </a:extLst>
              </p:cNvPr>
              <p:cNvSpPr txBox="1"/>
              <p:nvPr/>
            </p:nvSpPr>
            <p:spPr>
              <a:xfrm>
                <a:off x="7364094" y="1311602"/>
                <a:ext cx="3023402" cy="42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sz="2000" b="0" i="0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000" i="1" smtClean="0">
                              <a:solidFill>
                                <a:srgbClr val="1A1A1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solidFill>
                                    <a:srgbClr val="1A1A1A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1A1A1A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CN" sz="2000" b="0" i="1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2000" b="0" i="1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1A1A1A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000" b="0" i="1" dirty="0">
                  <a:solidFill>
                    <a:srgbClr val="1A1A1A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1D6ACC1-8C6E-40BB-934B-12E118E1B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094" y="1311602"/>
                <a:ext cx="3023402" cy="421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634E39-4A8E-44CE-B1C5-4EEDEBF6D59D}"/>
                  </a:ext>
                </a:extLst>
              </p:cNvPr>
              <p:cNvSpPr txBox="1"/>
              <p:nvPr/>
            </p:nvSpPr>
            <p:spPr>
              <a:xfrm>
                <a:off x="7769670" y="2422936"/>
                <a:ext cx="2601221" cy="413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altLang="zh-CN" sz="2000" b="0" i="0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00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zh-CN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1A1A1A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634E39-4A8E-44CE-B1C5-4EEDEBF6D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670" y="2422936"/>
                <a:ext cx="2601221" cy="4133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10EF8D0-19B3-4BDB-A4F5-50FD761D34D4}"/>
                  </a:ext>
                </a:extLst>
              </p:cNvPr>
              <p:cNvSpPr txBox="1"/>
              <p:nvPr/>
            </p:nvSpPr>
            <p:spPr>
              <a:xfrm>
                <a:off x="7317009" y="1872304"/>
                <a:ext cx="2382941" cy="413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00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sz="2000" b="0" i="0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10EF8D0-19B3-4BDB-A4F5-50FD761D3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009" y="1872304"/>
                <a:ext cx="2382941" cy="413318"/>
              </a:xfrm>
              <a:prstGeom prst="rect">
                <a:avLst/>
              </a:prstGeom>
              <a:blipFill>
                <a:blip r:embed="rId4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F486619-07BF-4EB5-88F1-77F52B5ABE6C}"/>
                  </a:ext>
                </a:extLst>
              </p:cNvPr>
              <p:cNvSpPr txBox="1"/>
              <p:nvPr/>
            </p:nvSpPr>
            <p:spPr>
              <a:xfrm>
                <a:off x="7364094" y="2975494"/>
                <a:ext cx="2316480" cy="413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altLang="zh-CN" sz="2000" b="0" i="0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F486619-07BF-4EB5-88F1-77F52B5AB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094" y="2975494"/>
                <a:ext cx="2316480" cy="413318"/>
              </a:xfrm>
              <a:prstGeom prst="rect">
                <a:avLst/>
              </a:prstGeom>
              <a:blipFill>
                <a:blip r:embed="rId5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8BF254-B84D-4E3F-947B-B4E3E88A8171}"/>
                  </a:ext>
                </a:extLst>
              </p:cNvPr>
              <p:cNvSpPr txBox="1"/>
              <p:nvPr/>
            </p:nvSpPr>
            <p:spPr>
              <a:xfrm>
                <a:off x="7414954" y="3850223"/>
                <a:ext cx="1655326" cy="1149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1800" b="0" i="1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rgbClr val="1A1A1A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b="0" i="1" smtClean="0">
                                  <a:solidFill>
                                    <a:srgbClr val="1A1A1A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1800" b="0" i="1" smtClean="0">
                                      <a:solidFill>
                                        <a:srgbClr val="1A1A1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rgbClr val="1A1A1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solidFill>
                                        <a:srgbClr val="1A1A1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1A1A1A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1A1A1A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1A1A1A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1A1A1A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solidFill>
                                        <a:srgbClr val="1A1A1A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1A1A1A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1A1A1A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1A1A1A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1A1A1A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solidFill>
                                        <a:srgbClr val="1A1A1A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8BF254-B84D-4E3F-947B-B4E3E88A8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954" y="3850223"/>
                <a:ext cx="1655326" cy="1149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16FD227B-E892-4AB0-A695-FB90CCE03A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09" y="1606759"/>
            <a:ext cx="3808945" cy="26582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5C3D8BC-3631-4384-A016-95354CF249E6}"/>
                  </a:ext>
                </a:extLst>
              </p:cNvPr>
              <p:cNvSpPr txBox="1"/>
              <p:nvPr/>
            </p:nvSpPr>
            <p:spPr>
              <a:xfrm>
                <a:off x="7084377" y="5303899"/>
                <a:ext cx="2316480" cy="1199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altLang="zh-CN" sz="1800" b="0" i="1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rgbClr val="1A1A1A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b="0" i="1" smtClean="0">
                                  <a:solidFill>
                                    <a:srgbClr val="1A1A1A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1800" b="0" i="1" smtClean="0">
                                      <a:solidFill>
                                        <a:srgbClr val="1A1A1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rgbClr val="1A1A1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solidFill>
                                        <a:srgbClr val="1A1A1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[2](1)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1A1A1A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1A1A1A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1A1A1A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[2]</m:t>
                                  </m:r>
                                  <m:r>
                                    <a:rPr lang="en-US" altLang="zh-CN" i="1">
                                      <a:solidFill>
                                        <a:srgbClr val="1A1A1A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1A1A1A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solidFill>
                                        <a:srgbClr val="1A1A1A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1A1A1A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1A1A1A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1A1A1A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[2]</m:t>
                                  </m:r>
                                  <m:r>
                                    <a:rPr lang="en-US" altLang="zh-CN" i="1">
                                      <a:solidFill>
                                        <a:srgbClr val="1A1A1A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1A1A1A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solidFill>
                                        <a:srgbClr val="1A1A1A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5C3D8BC-3631-4384-A016-95354CF24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77" y="5303899"/>
                <a:ext cx="2316480" cy="11991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7C24E4B0-63D7-41EC-AECE-53B185C786DB}"/>
              </a:ext>
            </a:extLst>
          </p:cNvPr>
          <p:cNvSpPr txBox="1"/>
          <p:nvPr/>
        </p:nvSpPr>
        <p:spPr>
          <a:xfrm>
            <a:off x="782320" y="5252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07- </a:t>
            </a:r>
            <a:r>
              <a:rPr lang="zh-CN" altLang="en-US" sz="18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多个样本的向量化表示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634235-3911-4CEF-98B5-F625264F9E1B}"/>
              </a:ext>
            </a:extLst>
          </p:cNvPr>
          <p:cNvSpPr txBox="1"/>
          <p:nvPr/>
        </p:nvSpPr>
        <p:spPr>
          <a:xfrm>
            <a:off x="5136257" y="1410639"/>
            <a:ext cx="2070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经过以上推导，多个样本同时计算的向量化表示为：</a:t>
            </a:r>
          </a:p>
        </p:txBody>
      </p:sp>
    </p:spTree>
    <p:extLst>
      <p:ext uri="{BB962C8B-B14F-4D97-AF65-F5344CB8AC3E}">
        <p14:creationId xmlns:p14="http://schemas.microsoft.com/office/powerpoint/2010/main" val="299897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B196EF2-FCAF-454D-B95F-3DB3C8A01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48" y="1111669"/>
            <a:ext cx="5861103" cy="26170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9209DDFE-658E-4F39-B16E-8DEB59EB4304}"/>
                  </a:ext>
                </a:extLst>
              </p14:cNvPr>
              <p14:cNvContentPartPr/>
              <p14:nvPr/>
            </p14:nvContentPartPr>
            <p14:xfrm>
              <a:off x="304920" y="933480"/>
              <a:ext cx="11690640" cy="58932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9209DDFE-658E-4F39-B16E-8DEB59EB43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560" y="924120"/>
                <a:ext cx="11709360" cy="59119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04B7BAF1-2F82-4969-AB67-A7216C71F877}"/>
              </a:ext>
            </a:extLst>
          </p:cNvPr>
          <p:cNvSpPr txBox="1"/>
          <p:nvPr/>
        </p:nvSpPr>
        <p:spPr>
          <a:xfrm>
            <a:off x="457200" y="6532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08- </a:t>
            </a:r>
            <a:r>
              <a:rPr lang="zh-CN" altLang="en-US" sz="18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确认变量的矩阵维数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3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1F664F0-0361-4C33-A60D-57338801A420}"/>
                  </a:ext>
                </a:extLst>
              </p:cNvPr>
              <p:cNvSpPr txBox="1"/>
              <p:nvPr/>
            </p:nvSpPr>
            <p:spPr>
              <a:xfrm>
                <a:off x="497840" y="1925612"/>
                <a:ext cx="2591543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1F664F0-0361-4C33-A60D-57338801A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40" y="1925612"/>
                <a:ext cx="2591543" cy="394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8FC8E44-1A64-4BBA-84FE-378D9A10D378}"/>
                  </a:ext>
                </a:extLst>
              </p:cNvPr>
              <p:cNvSpPr txBox="1"/>
              <p:nvPr/>
            </p:nvSpPr>
            <p:spPr>
              <a:xfrm>
                <a:off x="497840" y="2441953"/>
                <a:ext cx="1895584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8FC8E44-1A64-4BBA-84FE-378D9A10D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40" y="2441953"/>
                <a:ext cx="1895584" cy="385105"/>
              </a:xfrm>
              <a:prstGeom prst="rect">
                <a:avLst/>
              </a:prstGeom>
              <a:blipFill>
                <a:blip r:embed="rId3"/>
                <a:stretch>
                  <a:fillRect l="-3215" t="-4762" r="-482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4EE60F5-90DC-4214-A071-BC18C2ED68D8}"/>
                  </a:ext>
                </a:extLst>
              </p:cNvPr>
              <p:cNvSpPr txBox="1"/>
              <p:nvPr/>
            </p:nvSpPr>
            <p:spPr>
              <a:xfrm>
                <a:off x="497840" y="2937891"/>
                <a:ext cx="1883208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(1,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4EE60F5-90DC-4214-A071-BC18C2ED6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40" y="2937891"/>
                <a:ext cx="1883208" cy="385105"/>
              </a:xfrm>
              <a:prstGeom prst="rect">
                <a:avLst/>
              </a:prstGeom>
              <a:blipFill>
                <a:blip r:embed="rId4"/>
                <a:stretch>
                  <a:fillRect l="-1618" t="-4762" r="-485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47D1ACB-DBF6-4CAF-9F9E-2D05C7AAD704}"/>
                  </a:ext>
                </a:extLst>
              </p:cNvPr>
              <p:cNvSpPr txBox="1"/>
              <p:nvPr/>
            </p:nvSpPr>
            <p:spPr>
              <a:xfrm>
                <a:off x="477415" y="3429000"/>
                <a:ext cx="1898148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(1,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47D1ACB-DBF6-4CAF-9F9E-2D05C7AAD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15" y="3429000"/>
                <a:ext cx="1898148" cy="385105"/>
              </a:xfrm>
              <a:prstGeom prst="rect">
                <a:avLst/>
              </a:prstGeom>
              <a:blipFill>
                <a:blip r:embed="rId5"/>
                <a:stretch>
                  <a:fillRect l="-1282" t="-4762" r="-4808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8E019741-3351-4711-A425-7F18FD9F8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650" y="564049"/>
            <a:ext cx="5861103" cy="26170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A439C35E-DB83-4E6D-9B5E-0CECFF8959E3}"/>
                  </a:ext>
                </a:extLst>
              </p14:cNvPr>
              <p14:cNvContentPartPr/>
              <p14:nvPr/>
            </p14:nvContentPartPr>
            <p14:xfrm>
              <a:off x="-755640" y="838080"/>
              <a:ext cx="12313080" cy="530280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A439C35E-DB83-4E6D-9B5E-0CECFF8959E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765000" y="828720"/>
                <a:ext cx="12331800" cy="53215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D97E9F00-5B78-49BE-8347-88210A396283}"/>
              </a:ext>
            </a:extLst>
          </p:cNvPr>
          <p:cNvSpPr txBox="1"/>
          <p:nvPr/>
        </p:nvSpPr>
        <p:spPr>
          <a:xfrm>
            <a:off x="457200" y="6532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08- </a:t>
            </a:r>
            <a:r>
              <a:rPr lang="zh-CN" altLang="en-US" sz="18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确认变量的矩阵维数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49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A1602-B24F-44A2-B245-B119A8192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0000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实现一个</a:t>
            </a:r>
            <a:r>
              <a:rPr lang="en-US" altLang="zh-CN" sz="5400" b="1" dirty="0">
                <a:solidFill>
                  <a:srgbClr val="0000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zh-CN" altLang="en-US" sz="5400" b="1" dirty="0">
                <a:solidFill>
                  <a:srgbClr val="0000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层的神经网络</a:t>
            </a:r>
          </a:p>
        </p:txBody>
      </p:sp>
    </p:spTree>
    <p:extLst>
      <p:ext uri="{BB962C8B-B14F-4D97-AF65-F5344CB8AC3E}">
        <p14:creationId xmlns:p14="http://schemas.microsoft.com/office/powerpoint/2010/main" val="2105852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9E29FD46-E3C9-4383-BE93-B6F698374D17}"/>
              </a:ext>
            </a:extLst>
          </p:cNvPr>
          <p:cNvSpPr/>
          <p:nvPr/>
        </p:nvSpPr>
        <p:spPr>
          <a:xfrm>
            <a:off x="4460240" y="1981200"/>
            <a:ext cx="751840" cy="690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0CB527C-65D6-4107-8F67-4B8F6EE68C14}"/>
                  </a:ext>
                </a:extLst>
              </p:cNvPr>
              <p:cNvSpPr/>
              <p:nvPr/>
            </p:nvSpPr>
            <p:spPr>
              <a:xfrm>
                <a:off x="1645920" y="4053840"/>
                <a:ext cx="751840" cy="690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0CB527C-65D6-4107-8F67-4B8F6EE68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20" y="4053840"/>
                <a:ext cx="751840" cy="690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E8900095-F0C3-47CE-A7A8-D1B1937C2068}"/>
              </a:ext>
            </a:extLst>
          </p:cNvPr>
          <p:cNvSpPr/>
          <p:nvPr/>
        </p:nvSpPr>
        <p:spPr>
          <a:xfrm>
            <a:off x="4460240" y="3429000"/>
            <a:ext cx="751840" cy="690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0A43E9C-4336-4D5E-ACCE-F47A8F875B11}"/>
                  </a:ext>
                </a:extLst>
              </p:cNvPr>
              <p:cNvSpPr/>
              <p:nvPr/>
            </p:nvSpPr>
            <p:spPr>
              <a:xfrm>
                <a:off x="1686560" y="2519680"/>
                <a:ext cx="751840" cy="690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0A43E9C-4336-4D5E-ACCE-F47A8F875B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0" y="2519680"/>
                <a:ext cx="751840" cy="690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>
            <a:extLst>
              <a:ext uri="{FF2B5EF4-FFF2-40B4-BE49-F238E27FC236}">
                <a16:creationId xmlns:a16="http://schemas.microsoft.com/office/drawing/2014/main" id="{1056BBE3-FA01-44DB-A386-CA221E58D01A}"/>
              </a:ext>
            </a:extLst>
          </p:cNvPr>
          <p:cNvSpPr/>
          <p:nvPr/>
        </p:nvSpPr>
        <p:spPr>
          <a:xfrm>
            <a:off x="7172962" y="4053840"/>
            <a:ext cx="751840" cy="690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6BD53E0-EF75-4438-87F1-819D63285C19}"/>
              </a:ext>
            </a:extLst>
          </p:cNvPr>
          <p:cNvSpPr/>
          <p:nvPr/>
        </p:nvSpPr>
        <p:spPr>
          <a:xfrm>
            <a:off x="7172962" y="2479040"/>
            <a:ext cx="751840" cy="690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17D6348-9D63-445A-B229-DB921F7D87E4}"/>
              </a:ext>
            </a:extLst>
          </p:cNvPr>
          <p:cNvSpPr/>
          <p:nvPr/>
        </p:nvSpPr>
        <p:spPr>
          <a:xfrm>
            <a:off x="4460240" y="4876800"/>
            <a:ext cx="751840" cy="690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FEFC302F-1068-46B8-8EA3-31454D84080E}"/>
                  </a:ext>
                </a:extLst>
              </p:cNvPr>
              <p:cNvSpPr/>
              <p:nvPr/>
            </p:nvSpPr>
            <p:spPr>
              <a:xfrm>
                <a:off x="9428482" y="4013200"/>
                <a:ext cx="751840" cy="690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FEFC302F-1068-46B8-8EA3-31454D840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482" y="4013200"/>
                <a:ext cx="751840" cy="690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313CD4D-569A-4F25-8F0E-0FE138B06FBA}"/>
                  </a:ext>
                </a:extLst>
              </p:cNvPr>
              <p:cNvSpPr/>
              <p:nvPr/>
            </p:nvSpPr>
            <p:spPr>
              <a:xfrm>
                <a:off x="9540240" y="2479040"/>
                <a:ext cx="751840" cy="690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313CD4D-569A-4F25-8F0E-0FE138B06F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240" y="2479040"/>
                <a:ext cx="751840" cy="6908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3E91F4C-BBD3-4458-9751-8BD058AAABB5}"/>
              </a:ext>
            </a:extLst>
          </p:cNvPr>
          <p:cNvCxnSpPr>
            <a:stCxn id="11" idx="6"/>
            <a:endCxn id="5" idx="2"/>
          </p:cNvCxnSpPr>
          <p:nvPr/>
        </p:nvCxnSpPr>
        <p:spPr>
          <a:xfrm flipV="1">
            <a:off x="2438400" y="2326640"/>
            <a:ext cx="2021840" cy="538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0C63005-E32E-4EBF-87DC-9F75C06F4846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2438400" y="2865120"/>
            <a:ext cx="2021840" cy="90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B89D4DB-CEB2-4D54-92EB-80B6CFC68DD9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438400" y="2865120"/>
            <a:ext cx="2021840" cy="235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628D25A-75B4-42A5-BD46-48CD28C745A2}"/>
              </a:ext>
            </a:extLst>
          </p:cNvPr>
          <p:cNvCxnSpPr>
            <a:stCxn id="7" idx="6"/>
            <a:endCxn id="5" idx="2"/>
          </p:cNvCxnSpPr>
          <p:nvPr/>
        </p:nvCxnSpPr>
        <p:spPr>
          <a:xfrm flipV="1">
            <a:off x="2397760" y="2326640"/>
            <a:ext cx="2062480" cy="207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81E359D-42AA-4960-9244-54CEDA28C24F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2397760" y="3774440"/>
            <a:ext cx="206248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147D518-8971-4B58-87C1-E12CBF62529F}"/>
              </a:ext>
            </a:extLst>
          </p:cNvPr>
          <p:cNvCxnSpPr>
            <a:stCxn id="7" idx="6"/>
            <a:endCxn id="17" idx="2"/>
          </p:cNvCxnSpPr>
          <p:nvPr/>
        </p:nvCxnSpPr>
        <p:spPr>
          <a:xfrm>
            <a:off x="2397760" y="4399280"/>
            <a:ext cx="2062480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DA5C01-39A0-4862-B2FD-F746DE325FCB}"/>
              </a:ext>
            </a:extLst>
          </p:cNvPr>
          <p:cNvCxnSpPr>
            <a:stCxn id="5" idx="6"/>
            <a:endCxn id="15" idx="2"/>
          </p:cNvCxnSpPr>
          <p:nvPr/>
        </p:nvCxnSpPr>
        <p:spPr>
          <a:xfrm>
            <a:off x="5212080" y="2326640"/>
            <a:ext cx="1960882" cy="49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9D390B2-9275-4BB6-A96B-0552A08AC75D}"/>
              </a:ext>
            </a:extLst>
          </p:cNvPr>
          <p:cNvCxnSpPr>
            <a:stCxn id="5" idx="6"/>
            <a:endCxn id="13" idx="2"/>
          </p:cNvCxnSpPr>
          <p:nvPr/>
        </p:nvCxnSpPr>
        <p:spPr>
          <a:xfrm>
            <a:off x="5212080" y="2326640"/>
            <a:ext cx="1960882" cy="207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88086B0-9F27-4B0F-9867-B777323C80E3}"/>
              </a:ext>
            </a:extLst>
          </p:cNvPr>
          <p:cNvCxnSpPr>
            <a:stCxn id="9" idx="6"/>
            <a:endCxn id="15" idx="2"/>
          </p:cNvCxnSpPr>
          <p:nvPr/>
        </p:nvCxnSpPr>
        <p:spPr>
          <a:xfrm flipV="1">
            <a:off x="5212080" y="2824480"/>
            <a:ext cx="1960882" cy="94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7BC1D23-6183-4A9D-A917-E354A6FCDF19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5212080" y="3774440"/>
            <a:ext cx="1960882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9A12B14-41AF-4806-8DE8-B9D0DD2A87CD}"/>
              </a:ext>
            </a:extLst>
          </p:cNvPr>
          <p:cNvCxnSpPr>
            <a:stCxn id="17" idx="6"/>
            <a:endCxn id="15" idx="2"/>
          </p:cNvCxnSpPr>
          <p:nvPr/>
        </p:nvCxnSpPr>
        <p:spPr>
          <a:xfrm flipV="1">
            <a:off x="5212080" y="2824480"/>
            <a:ext cx="1960882" cy="239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1A16B24-3F6F-48D5-B417-DD620A7E9C54}"/>
              </a:ext>
            </a:extLst>
          </p:cNvPr>
          <p:cNvCxnSpPr>
            <a:stCxn id="17" idx="6"/>
            <a:endCxn id="13" idx="2"/>
          </p:cNvCxnSpPr>
          <p:nvPr/>
        </p:nvCxnSpPr>
        <p:spPr>
          <a:xfrm flipV="1">
            <a:off x="5212080" y="4399280"/>
            <a:ext cx="1960882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1F4565D-2779-44A0-B91B-7F62EB1B4A11}"/>
              </a:ext>
            </a:extLst>
          </p:cNvPr>
          <p:cNvCxnSpPr>
            <a:stCxn id="15" idx="6"/>
            <a:endCxn id="21" idx="2"/>
          </p:cNvCxnSpPr>
          <p:nvPr/>
        </p:nvCxnSpPr>
        <p:spPr>
          <a:xfrm>
            <a:off x="7924802" y="2824480"/>
            <a:ext cx="1615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B87915E-66D9-471A-BE60-4D11CEFED3BD}"/>
              </a:ext>
            </a:extLst>
          </p:cNvPr>
          <p:cNvCxnSpPr>
            <a:stCxn id="15" idx="6"/>
            <a:endCxn id="19" idx="2"/>
          </p:cNvCxnSpPr>
          <p:nvPr/>
        </p:nvCxnSpPr>
        <p:spPr>
          <a:xfrm>
            <a:off x="7924802" y="2824480"/>
            <a:ext cx="1503680" cy="153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E06F680-24B8-4DCA-BA75-77C8646162C2}"/>
              </a:ext>
            </a:extLst>
          </p:cNvPr>
          <p:cNvCxnSpPr>
            <a:stCxn id="13" idx="6"/>
            <a:endCxn id="21" idx="2"/>
          </p:cNvCxnSpPr>
          <p:nvPr/>
        </p:nvCxnSpPr>
        <p:spPr>
          <a:xfrm flipV="1">
            <a:off x="7924802" y="2824480"/>
            <a:ext cx="1615438" cy="157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604E607-1ECA-4D0D-8635-079C2C3AE1A7}"/>
              </a:ext>
            </a:extLst>
          </p:cNvPr>
          <p:cNvCxnSpPr>
            <a:stCxn id="13" idx="6"/>
            <a:endCxn id="19" idx="2"/>
          </p:cNvCxnSpPr>
          <p:nvPr/>
        </p:nvCxnSpPr>
        <p:spPr>
          <a:xfrm flipV="1">
            <a:off x="7924802" y="4358640"/>
            <a:ext cx="1503680" cy="4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ACC2A9E5-1D4F-4283-9E2B-03F1951D84AA}"/>
                  </a:ext>
                </a:extLst>
              </p14:cNvPr>
              <p14:cNvContentPartPr/>
              <p14:nvPr/>
            </p14:nvContentPartPr>
            <p14:xfrm>
              <a:off x="1898640" y="1187280"/>
              <a:ext cx="8280720" cy="487116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ACC2A9E5-1D4F-4283-9E2B-03F1951D84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9280" y="1177920"/>
                <a:ext cx="8299440" cy="488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497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3B719A3-56CD-43F2-BC91-F059F1900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880" y="1863196"/>
            <a:ext cx="6289040" cy="219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3941B19-85CB-4731-AE88-01214C118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3" y="4232774"/>
            <a:ext cx="5308600" cy="25953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37717C-D85B-493E-B1D9-9C5236A76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32774"/>
            <a:ext cx="5106034" cy="24629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FFD05F-4879-4B58-84A8-F20D0D9725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62" y="1562864"/>
            <a:ext cx="4742721" cy="279773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DC8B5BB-DAA5-4B63-8827-CAD84E3FF0EA}"/>
              </a:ext>
            </a:extLst>
          </p:cNvPr>
          <p:cNvSpPr txBox="1"/>
          <p:nvPr/>
        </p:nvSpPr>
        <p:spPr>
          <a:xfrm>
            <a:off x="605843" y="119532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01-</a:t>
            </a:r>
            <a:r>
              <a:rPr lang="zh-CN" altLang="en-US" sz="20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什么是神经网络</a:t>
            </a:r>
            <a:endParaRPr lang="zh-CN" altLang="en-US" sz="2000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7447927B-258C-4BF1-BBFB-874E42CF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神经网络基础</a:t>
            </a:r>
          </a:p>
        </p:txBody>
      </p:sp>
    </p:spTree>
    <p:extLst>
      <p:ext uri="{BB962C8B-B14F-4D97-AF65-F5344CB8AC3E}">
        <p14:creationId xmlns:p14="http://schemas.microsoft.com/office/powerpoint/2010/main" val="64968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F9EE7-A9C5-4452-B47A-B411C35F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神经网络基础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489F59E-19C2-41A7-9524-CAC3467461E8}"/>
                  </a:ext>
                </a:extLst>
              </p:cNvPr>
              <p:cNvSpPr txBox="1"/>
              <p:nvPr/>
            </p:nvSpPr>
            <p:spPr>
              <a:xfrm>
                <a:off x="1137231" y="2593809"/>
                <a:ext cx="29056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000" i="1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𝑏𝑐</m:t>
                        </m:r>
                      </m:e>
                    </m:d>
                  </m:oMath>
                </a14:m>
                <a:endPara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489F59E-19C2-41A7-9524-CAC34674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31" y="2593809"/>
                <a:ext cx="2905604" cy="307777"/>
              </a:xfrm>
              <a:prstGeom prst="rect">
                <a:avLst/>
              </a:prstGeom>
              <a:blipFill>
                <a:blip r:embed="rId2"/>
                <a:stretch>
                  <a:fillRect l="-5462" t="-25490" b="-49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0C1BB6B-E635-41DE-9C9D-37771BA762D0}"/>
                  </a:ext>
                </a:extLst>
              </p:cNvPr>
              <p:cNvSpPr txBox="1"/>
              <p:nvPr/>
            </p:nvSpPr>
            <p:spPr>
              <a:xfrm>
                <a:off x="2565668" y="3676092"/>
                <a:ext cx="8240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smtClean="0">
                          <a:solidFill>
                            <a:srgbClr val="1A1A1A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solidFill>
                            <a:srgbClr val="1A1A1A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0C1BB6B-E635-41DE-9C9D-37771BA76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68" y="3676092"/>
                <a:ext cx="824008" cy="307777"/>
              </a:xfrm>
              <a:prstGeom prst="rect">
                <a:avLst/>
              </a:prstGeom>
              <a:blipFill>
                <a:blip r:embed="rId3"/>
                <a:stretch>
                  <a:fillRect l="-3704" r="-2222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0268F43-F68C-464B-88F0-B4DFE7E29F49}"/>
                  </a:ext>
                </a:extLst>
              </p:cNvPr>
              <p:cNvSpPr txBox="1"/>
              <p:nvPr/>
            </p:nvSpPr>
            <p:spPr>
              <a:xfrm>
                <a:off x="2565668" y="4194740"/>
                <a:ext cx="11616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1A1A1A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0268F43-F68C-464B-88F0-B4DFE7E29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68" y="4194740"/>
                <a:ext cx="1161665" cy="307777"/>
              </a:xfrm>
              <a:prstGeom prst="rect">
                <a:avLst/>
              </a:prstGeom>
              <a:blipFill>
                <a:blip r:embed="rId4"/>
                <a:stretch>
                  <a:fillRect l="-2105" r="-1579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5AB48C0-FA10-4C38-8D94-95CE5D3E90CE}"/>
                  </a:ext>
                </a:extLst>
              </p:cNvPr>
              <p:cNvSpPr txBox="1"/>
              <p:nvPr/>
            </p:nvSpPr>
            <p:spPr>
              <a:xfrm>
                <a:off x="2590033" y="4610608"/>
                <a:ext cx="7977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5AB48C0-FA10-4C38-8D94-95CE5D3E9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033" y="4610608"/>
                <a:ext cx="797782" cy="307777"/>
              </a:xfrm>
              <a:prstGeom prst="rect">
                <a:avLst/>
              </a:prstGeom>
              <a:blipFill>
                <a:blip r:embed="rId5"/>
                <a:stretch>
                  <a:fillRect l="-9924" r="-4580" b="-3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6E4B175A-9108-482F-9439-23CD1FA152F4}"/>
              </a:ext>
            </a:extLst>
          </p:cNvPr>
          <p:cNvSpPr txBox="1"/>
          <p:nvPr/>
        </p:nvSpPr>
        <p:spPr>
          <a:xfrm>
            <a:off x="1025366" y="5430911"/>
            <a:ext cx="492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通过从左往右的过程，可以计算出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D424953-0FD0-4D06-97CC-C899A83874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33" y="2471249"/>
            <a:ext cx="4713703" cy="14742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D5B3C1E-478E-4C4F-B93D-3B6415A7BD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353" y="4267337"/>
            <a:ext cx="5201172" cy="163650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C12FE8A-B439-4B27-B6C2-FBB2E43CC6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296" y="6209924"/>
            <a:ext cx="4071760" cy="48292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4C4FFF8-593B-454B-A3F1-45B1075EB822}"/>
              </a:ext>
            </a:extLst>
          </p:cNvPr>
          <p:cNvSpPr txBox="1"/>
          <p:nvPr/>
        </p:nvSpPr>
        <p:spPr>
          <a:xfrm>
            <a:off x="1656080" y="3352800"/>
            <a:ext cx="82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EAC269-87EB-433F-9729-539BB38C2A9C}"/>
              </a:ext>
            </a:extLst>
          </p:cNvPr>
          <p:cNvSpPr txBox="1"/>
          <p:nvPr/>
        </p:nvSpPr>
        <p:spPr>
          <a:xfrm>
            <a:off x="521811" y="166541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02-</a:t>
            </a:r>
            <a:r>
              <a:rPr lang="zh-CN" altLang="en-US" sz="20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什么是计算图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054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E3CEE-47E5-4C94-84DE-387933C1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神经网络基础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0BE4160-378B-4AD5-BC22-6B1F4CBAE11E}"/>
                  </a:ext>
                </a:extLst>
              </p:cNvPr>
              <p:cNvSpPr txBox="1"/>
              <p:nvPr/>
            </p:nvSpPr>
            <p:spPr>
              <a:xfrm>
                <a:off x="5980793" y="1989387"/>
                <a:ext cx="217249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sz="2400" b="0" i="0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1A1A1A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zh-CN" sz="2400" b="0" i="1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1A1A1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US" altLang="zh-CN" sz="2400" b="0" i="0" dirty="0">
                  <a:solidFill>
                    <a:srgbClr val="1A1A1A"/>
                  </a:solidFill>
                  <a:effectLst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0BE4160-378B-4AD5-BC22-6B1F4CBAE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93" y="1989387"/>
                <a:ext cx="2172497" cy="1200329"/>
              </a:xfrm>
              <a:prstGeom prst="rect">
                <a:avLst/>
              </a:prstGeom>
              <a:blipFill>
                <a:blip r:embed="rId2"/>
                <a:stretch>
                  <a:fillRect l="-843" b="-3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0CD53B4-97CF-410D-A1FF-29B4A2B163F9}"/>
                  </a:ext>
                </a:extLst>
              </p:cNvPr>
              <p:cNvSpPr txBox="1"/>
              <p:nvPr/>
            </p:nvSpPr>
            <p:spPr>
              <a:xfrm>
                <a:off x="1262697" y="3348757"/>
                <a:ext cx="66341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1A1A1A"/>
                    </a:solidFill>
                  </a:rPr>
                  <a:t>假设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solidFill>
                          <a:srgbClr val="1A1A1A"/>
                        </a:solidFill>
                        <a:effectLst/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sz="1800" b="0" i="0" smtClean="0">
                        <a:solidFill>
                          <a:srgbClr val="1A1A1A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1A1A1A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1A1A1A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1A1A1A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1A1A1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1A1A1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1A1A1A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b="0" i="1" smtClean="0">
                        <a:solidFill>
                          <a:srgbClr val="1A1A1A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1800" dirty="0"/>
                  <a:t>，其计算图：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0CD53B4-97CF-410D-A1FF-29B4A2B16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697" y="3348757"/>
                <a:ext cx="6634164" cy="369332"/>
              </a:xfrm>
              <a:prstGeom prst="rect">
                <a:avLst/>
              </a:prstGeom>
              <a:blipFill>
                <a:blip r:embed="rId3"/>
                <a:stretch>
                  <a:fillRect l="-73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4D5CCC7-DFBE-4355-B448-39111A8F0567}"/>
                  </a:ext>
                </a:extLst>
              </p:cNvPr>
              <p:cNvSpPr txBox="1"/>
              <p:nvPr/>
            </p:nvSpPr>
            <p:spPr>
              <a:xfrm>
                <a:off x="5641341" y="4616953"/>
                <a:ext cx="164525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sz="2000" b="0" i="0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4D5CCC7-DFBE-4355-B448-39111A8F0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341" y="4616953"/>
                <a:ext cx="1645259" cy="400110"/>
              </a:xfrm>
              <a:prstGeom prst="rect">
                <a:avLst/>
              </a:prstGeom>
              <a:blipFill>
                <a:blip r:embed="rId4"/>
                <a:stretch>
                  <a:fillRect t="-4545" r="-37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B622AC4-B254-4199-93DB-9C97009AC67A}"/>
                  </a:ext>
                </a:extLst>
              </p:cNvPr>
              <p:cNvSpPr txBox="1"/>
              <p:nvPr/>
            </p:nvSpPr>
            <p:spPr>
              <a:xfrm>
                <a:off x="1073149" y="3914127"/>
                <a:ext cx="13858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B622AC4-B254-4199-93DB-9C97009AC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49" y="3914127"/>
                <a:ext cx="1385887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1602DF2-1C9A-4443-9DE8-F6F4C7D2ED70}"/>
                  </a:ext>
                </a:extLst>
              </p:cNvPr>
              <p:cNvSpPr txBox="1"/>
              <p:nvPr/>
            </p:nvSpPr>
            <p:spPr>
              <a:xfrm>
                <a:off x="1022192" y="4211770"/>
                <a:ext cx="13858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1602DF2-1C9A-4443-9DE8-F6F4C7D2E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92" y="4211770"/>
                <a:ext cx="138588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C2A9A9C-E8FE-423E-8CD5-B75C6CB74077}"/>
                  </a:ext>
                </a:extLst>
              </p:cNvPr>
              <p:cNvSpPr txBox="1"/>
              <p:nvPr/>
            </p:nvSpPr>
            <p:spPr>
              <a:xfrm>
                <a:off x="1073150" y="5078228"/>
                <a:ext cx="13858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C2A9A9C-E8FE-423E-8CD5-B75C6CB74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50" y="5078228"/>
                <a:ext cx="1385887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96BED18-247D-456A-A47B-5B8733ED851B}"/>
                  </a:ext>
                </a:extLst>
              </p:cNvPr>
              <p:cNvSpPr txBox="1"/>
              <p:nvPr/>
            </p:nvSpPr>
            <p:spPr>
              <a:xfrm>
                <a:off x="3086259" y="4660134"/>
                <a:ext cx="19316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sz="2000" b="0" i="0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rgbClr val="1A1A1A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zh-CN" sz="2000" b="0" i="1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96BED18-247D-456A-A47B-5B8733ED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259" y="4660134"/>
                <a:ext cx="193167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8B49C1D-03CF-46D7-A3F7-57D283776774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930400" y="4384040"/>
            <a:ext cx="1155859" cy="47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07C6C2E-DF2B-4EA5-A525-38175ECCA0EB}"/>
              </a:ext>
            </a:extLst>
          </p:cNvPr>
          <p:cNvCxnSpPr/>
          <p:nvPr/>
        </p:nvCxnSpPr>
        <p:spPr>
          <a:xfrm>
            <a:off x="1930400" y="4885256"/>
            <a:ext cx="1245870" cy="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A91E6D2-733E-4B11-B3A2-F47D2C71D740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1930400" y="4860189"/>
            <a:ext cx="1155859" cy="44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707059A-5B58-44F5-8A0B-C9C4D7AA74B9}"/>
              </a:ext>
            </a:extLst>
          </p:cNvPr>
          <p:cNvCxnSpPr>
            <a:cxnSpLocks/>
          </p:cNvCxnSpPr>
          <p:nvPr/>
        </p:nvCxnSpPr>
        <p:spPr>
          <a:xfrm>
            <a:off x="4814411" y="4860189"/>
            <a:ext cx="944881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D4CB33C-F166-4A9D-85CE-23040BE5F210}"/>
                  </a:ext>
                </a:extLst>
              </p:cNvPr>
              <p:cNvSpPr txBox="1"/>
              <p:nvPr/>
            </p:nvSpPr>
            <p:spPr>
              <a:xfrm>
                <a:off x="1032510" y="5596388"/>
                <a:ext cx="13858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D4CB33C-F166-4A9D-85CE-23040BE5F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510" y="5596388"/>
                <a:ext cx="1385887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6060F1C-FEA4-429A-B680-614EDCC36A67}"/>
                  </a:ext>
                </a:extLst>
              </p:cNvPr>
              <p:cNvSpPr txBox="1"/>
              <p:nvPr/>
            </p:nvSpPr>
            <p:spPr>
              <a:xfrm>
                <a:off x="1184910" y="6392012"/>
                <a:ext cx="106045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6060F1C-FEA4-429A-B680-614EDCC36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910" y="6392012"/>
                <a:ext cx="106045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307603A-A168-4190-B48E-68305F2AABBE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1930400" y="4860189"/>
            <a:ext cx="1155859" cy="85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120DA38-E17D-4AE5-A27A-CDE2F0B68F29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1930400" y="4860189"/>
            <a:ext cx="1155859" cy="128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图片 99">
            <a:extLst>
              <a:ext uri="{FF2B5EF4-FFF2-40B4-BE49-F238E27FC236}">
                <a16:creationId xmlns:a16="http://schemas.microsoft.com/office/drawing/2014/main" id="{FE8C438E-F022-4EDA-802D-46A44EB65E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927" y="4374741"/>
            <a:ext cx="3581600" cy="16217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2B2DF334-4774-4AA6-96CE-6F0A9483A456}"/>
                  </a:ext>
                </a:extLst>
              </p:cNvPr>
              <p:cNvSpPr txBox="1"/>
              <p:nvPr/>
            </p:nvSpPr>
            <p:spPr>
              <a:xfrm>
                <a:off x="1005839" y="4591935"/>
                <a:ext cx="14531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2B2DF334-4774-4AA6-96CE-6F0A9483A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39" y="4591935"/>
                <a:ext cx="1453197" cy="400110"/>
              </a:xfrm>
              <a:prstGeom prst="rect">
                <a:avLst/>
              </a:prstGeom>
              <a:blipFill>
                <a:blip r:embed="rId1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687078CE-6AC6-41D0-BCC4-821D16F52A16}"/>
                  </a:ext>
                </a:extLst>
              </p:cNvPr>
              <p:cNvSpPr txBox="1"/>
              <p:nvPr/>
            </p:nvSpPr>
            <p:spPr>
              <a:xfrm>
                <a:off x="975360" y="5941828"/>
                <a:ext cx="128047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687078CE-6AC6-41D0-BCC4-821D16F52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" y="5941828"/>
                <a:ext cx="1280477" cy="400110"/>
              </a:xfrm>
              <a:prstGeom prst="rect">
                <a:avLst/>
              </a:prstGeom>
              <a:blipFill>
                <a:blip r:embed="rId1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66AF19F-B280-45AE-99CC-331A6358569F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1930400" y="4860189"/>
            <a:ext cx="1155859" cy="167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B37063E-3418-4703-9A62-3046AD68710D}"/>
                  </a:ext>
                </a:extLst>
              </p:cNvPr>
              <p:cNvSpPr txBox="1"/>
              <p:nvPr/>
            </p:nvSpPr>
            <p:spPr>
              <a:xfrm>
                <a:off x="8138917" y="3560184"/>
                <a:ext cx="340361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1A1A1A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zh-CN" altLang="en-US" sz="2000" i="1">
                        <a:solidFill>
                          <a:srgbClr val="1A1A1A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表示</m:t>
                    </m:r>
                  </m:oMath>
                </a14:m>
                <a:r>
                  <a:rPr lang="zh-CN" altLang="en-US" sz="2000" dirty="0"/>
                  <a:t>节点，</a:t>
                </a:r>
                <a:r>
                  <a:rPr lang="en-US" altLang="zh-CN" sz="2000" dirty="0"/>
                  <a:t>w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表示线段，计算图可简化为：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B37063E-3418-4703-9A62-3046AD687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917" y="3560184"/>
                <a:ext cx="3403619" cy="707886"/>
              </a:xfrm>
              <a:prstGeom prst="rect">
                <a:avLst/>
              </a:prstGeom>
              <a:blipFill>
                <a:blip r:embed="rId14"/>
                <a:stretch>
                  <a:fillRect l="-1792" t="-4310" r="-9319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AB04D0E0-3C2F-4DA1-96F6-D66B29BBA112}"/>
              </a:ext>
            </a:extLst>
          </p:cNvPr>
          <p:cNvSpPr txBox="1"/>
          <p:nvPr/>
        </p:nvSpPr>
        <p:spPr>
          <a:xfrm>
            <a:off x="640080" y="177965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03-</a:t>
            </a:r>
            <a:r>
              <a:rPr lang="zh-CN" altLang="en-US" sz="2000" b="1" dirty="0">
                <a:solidFill>
                  <a:srgbClr val="0000FF"/>
                </a:solidFill>
              </a:rPr>
              <a:t>逻辑回归模型的计算图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736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77B49-C44B-49A6-825A-B9D51C7F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神经网络基础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3847E52-A61B-458B-A18C-07B76ACC0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74" y="3253793"/>
            <a:ext cx="3656124" cy="2551555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89153A55-CFA5-4666-BFCC-6EB352682FD0}"/>
              </a:ext>
            </a:extLst>
          </p:cNvPr>
          <p:cNvSpPr txBox="1"/>
          <p:nvPr/>
        </p:nvSpPr>
        <p:spPr>
          <a:xfrm>
            <a:off x="838200" y="246888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神经网络：重复上述逻辑回归模型单元很多次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AE9DBAE5-A0D5-4880-93DB-1F3319B02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380" y="3384085"/>
            <a:ext cx="3756422" cy="2269003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076154D0-D480-44E9-85D5-A1BFB195B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584" y="3384085"/>
            <a:ext cx="3628140" cy="265391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4A7B0EF-127C-4EF7-A729-2F48BDC0D926}"/>
              </a:ext>
            </a:extLst>
          </p:cNvPr>
          <p:cNvSpPr txBox="1"/>
          <p:nvPr/>
        </p:nvSpPr>
        <p:spPr>
          <a:xfrm>
            <a:off x="543474" y="177895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04-</a:t>
            </a:r>
            <a:r>
              <a:rPr lang="zh-CN" altLang="en-US" sz="2000" b="1" dirty="0">
                <a:solidFill>
                  <a:srgbClr val="0000FF"/>
                </a:solidFill>
              </a:rPr>
              <a:t>从逻辑回归到神经网络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674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F741C-CAAE-4FAD-B29E-12EFAC67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786"/>
            <a:ext cx="10515600" cy="84295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神经网络基础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671C7A-6427-4E3B-8007-C2925516E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9955"/>
            <a:ext cx="4632754" cy="32331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03B6A7-8633-494F-9786-D110CF793043}"/>
              </a:ext>
            </a:extLst>
          </p:cNvPr>
          <p:cNvSpPr txBox="1"/>
          <p:nvPr/>
        </p:nvSpPr>
        <p:spPr>
          <a:xfrm>
            <a:off x="7594600" y="2676525"/>
            <a:ext cx="441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模型结构：输入层、隐藏层、输出层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B3F6D7-F817-4D31-A995-FF373F60015B}"/>
              </a:ext>
            </a:extLst>
          </p:cNvPr>
          <p:cNvSpPr txBox="1"/>
          <p:nvPr/>
        </p:nvSpPr>
        <p:spPr>
          <a:xfrm>
            <a:off x="7600674" y="3276521"/>
            <a:ext cx="441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神经网络的层数：这是一个两层神经网络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C334D90-680B-41A2-A949-D99EA24815D5}"/>
                  </a:ext>
                </a:extLst>
              </p:cNvPr>
              <p:cNvSpPr txBox="1"/>
              <p:nvPr/>
            </p:nvSpPr>
            <p:spPr>
              <a:xfrm>
                <a:off x="7594600" y="4947450"/>
                <a:ext cx="3566159" cy="381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每层的权重：权重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zh-CN" altLang="en-US" dirty="0"/>
                  <a:t> 、偏置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C334D90-680B-41A2-A949-D99EA2481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600" y="4947450"/>
                <a:ext cx="3566159" cy="381130"/>
              </a:xfrm>
              <a:prstGeom prst="rect">
                <a:avLst/>
              </a:prstGeom>
              <a:blipFill>
                <a:blip r:embed="rId3"/>
                <a:stretch>
                  <a:fillRect l="-1538" t="-6452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9D6A61F-9134-43F2-98FB-B3EC580E247B}"/>
                  </a:ext>
                </a:extLst>
              </p:cNvPr>
              <p:cNvSpPr txBox="1"/>
              <p:nvPr/>
            </p:nvSpPr>
            <p:spPr>
              <a:xfrm>
                <a:off x="8433400" y="4280789"/>
                <a:ext cx="3102474" cy="381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其中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9D6A61F-9134-43F2-98FB-B3EC580E2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400" y="4280789"/>
                <a:ext cx="3102474" cy="381130"/>
              </a:xfrm>
              <a:prstGeom prst="rect">
                <a:avLst/>
              </a:prstGeom>
              <a:blipFill>
                <a:blip r:embed="rId4"/>
                <a:stretch>
                  <a:fillRect l="-589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23A4B6C-5B45-464C-9002-294F2A081EC2}"/>
                  </a:ext>
                </a:extLst>
              </p:cNvPr>
              <p:cNvSpPr txBox="1"/>
              <p:nvPr/>
            </p:nvSpPr>
            <p:spPr>
              <a:xfrm>
                <a:off x="7667126" y="3785634"/>
                <a:ext cx="3102474" cy="477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每层的输出值：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23A4B6C-5B45-464C-9002-294F2A081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126" y="3785634"/>
                <a:ext cx="3102474" cy="477310"/>
              </a:xfrm>
              <a:prstGeom prst="rect">
                <a:avLst/>
              </a:prstGeom>
              <a:blipFill>
                <a:blip r:embed="rId5"/>
                <a:stretch>
                  <a:fillRect l="-1768" b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EC2A2C5-9BC5-4FC0-9AD4-56A4D1054741}"/>
                  </a:ext>
                </a:extLst>
              </p:cNvPr>
              <p:cNvSpPr txBox="1"/>
              <p:nvPr/>
            </p:nvSpPr>
            <p:spPr>
              <a:xfrm>
                <a:off x="7701074" y="1472387"/>
                <a:ext cx="285172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1A1A1A"/>
                    </a:solidFill>
                    <a:latin typeface="Cambria Math" panose="02040503050406030204" pitchFamily="18" charset="0"/>
                  </a:rPr>
                  <a:t>神经单元：</a:t>
                </a:r>
                <a:endParaRPr lang="en-US" altLang="zh-CN" sz="1800" b="0" i="0" dirty="0">
                  <a:solidFill>
                    <a:srgbClr val="1A1A1A"/>
                  </a:solidFill>
                  <a:effectLst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b="0" i="0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sz="1800" b="0" i="0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rgbClr val="1A1A1A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zh-CN" sz="1800" b="0" i="1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solidFill>
                                <a:srgbClr val="1A1A1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EC2A2C5-9BC5-4FC0-9AD4-56A4D1054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074" y="1472387"/>
                <a:ext cx="2851725" cy="923330"/>
              </a:xfrm>
              <a:prstGeom prst="rect">
                <a:avLst/>
              </a:prstGeom>
              <a:blipFill>
                <a:blip r:embed="rId6"/>
                <a:stretch>
                  <a:fillRect l="-1709" t="-3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76B6FED2-534E-4A14-A36F-ACAE83384044}"/>
              </a:ext>
            </a:extLst>
          </p:cNvPr>
          <p:cNvSpPr txBox="1"/>
          <p:nvPr/>
        </p:nvSpPr>
        <p:spPr>
          <a:xfrm>
            <a:off x="643206" y="127014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05-</a:t>
            </a:r>
            <a:r>
              <a:rPr lang="zh-CN" altLang="en-US" sz="2000" b="1" dirty="0">
                <a:solidFill>
                  <a:srgbClr val="0000FF"/>
                </a:solidFill>
              </a:rPr>
              <a:t>神经网络的表示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C92A5BF-6331-42D0-A11F-14D67301D5A4}"/>
                  </a:ext>
                </a:extLst>
              </p:cNvPr>
              <p:cNvSpPr txBox="1"/>
              <p:nvPr/>
            </p:nvSpPr>
            <p:spPr>
              <a:xfrm>
                <a:off x="2306320" y="4879508"/>
                <a:ext cx="792480" cy="669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C92A5BF-6331-42D0-A11F-14D67301D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320" y="4879508"/>
                <a:ext cx="792480" cy="6699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E4529F6-6128-49AB-B3B3-AEA3C69F35EF}"/>
                  </a:ext>
                </a:extLst>
              </p:cNvPr>
              <p:cNvSpPr txBox="1"/>
              <p:nvPr/>
            </p:nvSpPr>
            <p:spPr>
              <a:xfrm>
                <a:off x="3888637" y="4802263"/>
                <a:ext cx="792480" cy="669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E4529F6-6128-49AB-B3B3-AEA3C69F3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637" y="4802263"/>
                <a:ext cx="792480" cy="6699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2C50E8B-00CB-4828-9443-991B8534B71A}"/>
                  </a:ext>
                </a:extLst>
              </p:cNvPr>
              <p:cNvSpPr txBox="1"/>
              <p:nvPr/>
            </p:nvSpPr>
            <p:spPr>
              <a:xfrm>
                <a:off x="2313940" y="2792422"/>
                <a:ext cx="840637" cy="4518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2C50E8B-00CB-4828-9443-991B8534B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940" y="2792422"/>
                <a:ext cx="840637" cy="4518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A47D319-3192-44EB-9107-B45D45E13F51}"/>
                  </a:ext>
                </a:extLst>
              </p:cNvPr>
              <p:cNvSpPr txBox="1"/>
              <p:nvPr/>
            </p:nvSpPr>
            <p:spPr>
              <a:xfrm>
                <a:off x="1682698" y="1993514"/>
                <a:ext cx="2103120" cy="4518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A47D319-3192-44EB-9107-B45D45E13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698" y="1993514"/>
                <a:ext cx="2103120" cy="4518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60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C07624-D537-4848-8E1C-E4D6CF41A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05" y="2985461"/>
            <a:ext cx="4632754" cy="32331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39BC77-76DF-46C5-8862-69D031074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19" y="400394"/>
            <a:ext cx="3117826" cy="14117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2E7ACDF-FEC5-4ECD-A4DA-AFDD730D762E}"/>
                  </a:ext>
                </a:extLst>
              </p:cNvPr>
              <p:cNvSpPr txBox="1"/>
              <p:nvPr/>
            </p:nvSpPr>
            <p:spPr>
              <a:xfrm>
                <a:off x="1229360" y="1812153"/>
                <a:ext cx="235267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sz="2400" b="0" i="0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altLang="zh-CN" sz="2400" b="0" i="1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2E7ACDF-FEC5-4ECD-A4DA-AFDD730D7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60" y="1812153"/>
                <a:ext cx="235267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9C67C7-C9D5-4804-8F79-4AD08E6C36CC}"/>
                  </a:ext>
                </a:extLst>
              </p:cNvPr>
              <p:cNvSpPr txBox="1"/>
              <p:nvPr/>
            </p:nvSpPr>
            <p:spPr>
              <a:xfrm>
                <a:off x="1422400" y="2398807"/>
                <a:ext cx="15466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sz="2400" b="0" i="0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9C67C7-C9D5-4804-8F79-4AD08E6C3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400" y="2398807"/>
                <a:ext cx="1546682" cy="461665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DAC88E5E-0FAF-461D-B2A4-56F6C5CE0904}"/>
                  </a:ext>
                </a:extLst>
              </p14:cNvPr>
              <p14:cNvContentPartPr/>
              <p14:nvPr/>
            </p14:nvContentPartPr>
            <p14:xfrm>
              <a:off x="939960" y="144960"/>
              <a:ext cx="10338120" cy="62740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DAC88E5E-0FAF-461D-B2A4-56F6C5CE09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0600" y="135600"/>
                <a:ext cx="10356840" cy="62928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BF18B882-3194-4F94-A0CD-3D26F4398244}"/>
              </a:ext>
            </a:extLst>
          </p:cNvPr>
          <p:cNvSpPr txBox="1"/>
          <p:nvPr/>
        </p:nvSpPr>
        <p:spPr>
          <a:xfrm>
            <a:off x="297105" y="400394"/>
            <a:ext cx="3117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06-</a:t>
            </a:r>
            <a:r>
              <a:rPr lang="zh-CN" altLang="en-US" sz="20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前向传播过程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738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A8750C0-5FED-426B-B955-A18B9C28A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77" y="2058726"/>
            <a:ext cx="4632754" cy="3233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4C850D-E9EE-4B5D-AF51-7845934E47A6}"/>
                  </a:ext>
                </a:extLst>
              </p:cNvPr>
              <p:cNvSpPr txBox="1"/>
              <p:nvPr/>
            </p:nvSpPr>
            <p:spPr>
              <a:xfrm>
                <a:off x="6264909" y="2226084"/>
                <a:ext cx="3685199" cy="688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1800" b="0" i="0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smtClean="0">
                              <a:solidFill>
                                <a:srgbClr val="1A1A1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b="0" i="1" smtClean="0">
                              <a:solidFill>
                                <a:srgbClr val="1A1A1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rgbClr val="1A1A1A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sz="1800" b="0" i="1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1A1A1A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solidFill>
                    <a:srgbClr val="1A1A1A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4C850D-E9EE-4B5D-AF51-7845934E4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909" y="2226084"/>
                <a:ext cx="3685199" cy="6889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4B56F92-73F3-4C60-AE71-24A7CD0934EE}"/>
                  </a:ext>
                </a:extLst>
              </p:cNvPr>
              <p:cNvSpPr txBox="1"/>
              <p:nvPr/>
            </p:nvSpPr>
            <p:spPr>
              <a:xfrm>
                <a:off x="6806897" y="3169897"/>
                <a:ext cx="2601221" cy="381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altLang="zh-CN" sz="1800" b="0" i="0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smtClean="0">
                              <a:solidFill>
                                <a:srgbClr val="1A1A1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zh-CN" altLang="zh-CN" i="1">
                                  <a:solidFill>
                                    <a:srgbClr val="1A1A1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1A1A1A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1A1A1A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solidFill>
                                <a:srgbClr val="1A1A1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rgbClr val="1A1A1A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altLang="zh-CN" sz="1800" b="0" i="1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1A1A1A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4B56F92-73F3-4C60-AE71-24A7CD09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897" y="3169897"/>
                <a:ext cx="2601221" cy="3811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7A0850C-7079-4C01-8AC4-D63CBE3BA6B7}"/>
                  </a:ext>
                </a:extLst>
              </p:cNvPr>
              <p:cNvSpPr txBox="1"/>
              <p:nvPr/>
            </p:nvSpPr>
            <p:spPr>
              <a:xfrm>
                <a:off x="9380739" y="2189407"/>
                <a:ext cx="1645920" cy="381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p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sz="1800" b="0" i="0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7A0850C-7079-4C01-8AC4-D63CBE3BA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739" y="2189407"/>
                <a:ext cx="1645920" cy="381130"/>
              </a:xfrm>
              <a:prstGeom prst="rect">
                <a:avLst/>
              </a:prstGeom>
              <a:blipFill>
                <a:blip r:embed="rId5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A572D9E-12FB-4D39-BB18-EE37081FEF33}"/>
                  </a:ext>
                </a:extLst>
              </p:cNvPr>
              <p:cNvSpPr txBox="1"/>
              <p:nvPr/>
            </p:nvSpPr>
            <p:spPr>
              <a:xfrm>
                <a:off x="9045459" y="3169897"/>
                <a:ext cx="2316480" cy="381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sup>
                      </m:sSup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800" b="0" i="0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A572D9E-12FB-4D39-BB18-EE37081FE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459" y="3169897"/>
                <a:ext cx="2316480" cy="381130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96A80FBF-C611-4CA3-B12E-C115D05D2EB6}"/>
                  </a:ext>
                </a:extLst>
              </p14:cNvPr>
              <p14:cNvContentPartPr/>
              <p14:nvPr/>
            </p14:nvContentPartPr>
            <p14:xfrm>
              <a:off x="3181320" y="406440"/>
              <a:ext cx="7252200" cy="466740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96A80FBF-C611-4CA3-B12E-C115D05D2E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71960" y="397080"/>
                <a:ext cx="7270920" cy="46861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AEF8C188-7479-46EC-B850-0E069E189FFF}"/>
              </a:ext>
            </a:extLst>
          </p:cNvPr>
          <p:cNvSpPr txBox="1"/>
          <p:nvPr/>
        </p:nvSpPr>
        <p:spPr>
          <a:xfrm>
            <a:off x="585211" y="116603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06- </a:t>
            </a:r>
            <a:r>
              <a:rPr lang="zh-CN" altLang="en-US" sz="20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前向传播过程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E506EA5-911F-4327-908F-885054AC2556}"/>
                  </a:ext>
                </a:extLst>
              </p:cNvPr>
              <p:cNvSpPr txBox="1"/>
              <p:nvPr/>
            </p:nvSpPr>
            <p:spPr>
              <a:xfrm>
                <a:off x="1095259" y="5633519"/>
                <a:ext cx="9931400" cy="322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x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b="0" i="0" smtClean="0">
                          <a:solidFill>
                            <a:srgbClr val="1A1A1A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E506EA5-911F-4327-908F-885054AC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59" y="5633519"/>
                <a:ext cx="9931400" cy="322909"/>
              </a:xfrm>
              <a:prstGeom prst="rect">
                <a:avLst/>
              </a:prstGeom>
              <a:blipFill>
                <a:blip r:embed="rId9"/>
                <a:stretch>
                  <a:fillRect t="-1887" b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53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C2B76D-F630-42A4-BB6D-68791CD0B5BA}"/>
                  </a:ext>
                </a:extLst>
              </p:cNvPr>
              <p:cNvSpPr txBox="1"/>
              <p:nvPr/>
            </p:nvSpPr>
            <p:spPr>
              <a:xfrm>
                <a:off x="6187137" y="1044760"/>
                <a:ext cx="3143211" cy="413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sz="2000" b="0" i="0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zh-CN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1A1A1A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000" b="0" i="1" dirty="0">
                  <a:solidFill>
                    <a:srgbClr val="1A1A1A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C2B76D-F630-42A4-BB6D-68791CD0B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137" y="1044760"/>
                <a:ext cx="3143211" cy="413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EC33C44-3C6F-4BDF-A20D-0FCC4AC86C0E}"/>
                  </a:ext>
                </a:extLst>
              </p:cNvPr>
              <p:cNvSpPr txBox="1"/>
              <p:nvPr/>
            </p:nvSpPr>
            <p:spPr>
              <a:xfrm>
                <a:off x="6603827" y="2122169"/>
                <a:ext cx="2601221" cy="413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altLang="zh-CN" sz="2000" b="0" i="0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00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zh-CN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1A1A1A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EC33C44-3C6F-4BDF-A20D-0FCC4AC86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827" y="2122169"/>
                <a:ext cx="2601221" cy="4133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B938571-7650-4AB3-B1AD-3315C2A736CC}"/>
                  </a:ext>
                </a:extLst>
              </p:cNvPr>
              <p:cNvSpPr txBox="1"/>
              <p:nvPr/>
            </p:nvSpPr>
            <p:spPr>
              <a:xfrm>
                <a:off x="6603827" y="1581376"/>
                <a:ext cx="1645920" cy="413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00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sz="2000" b="0" i="0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B938571-7650-4AB3-B1AD-3315C2A73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827" y="1581376"/>
                <a:ext cx="1645920" cy="413318"/>
              </a:xfrm>
              <a:prstGeom prst="rect">
                <a:avLst/>
              </a:prstGeom>
              <a:blipFill>
                <a:blip r:embed="rId4"/>
                <a:stretch>
                  <a:fillRect r="-1852" b="-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3DD88C7-47C2-443F-8E8E-4A0D0C4B8E2B}"/>
                  </a:ext>
                </a:extLst>
              </p:cNvPr>
              <p:cNvSpPr txBox="1"/>
              <p:nvPr/>
            </p:nvSpPr>
            <p:spPr>
              <a:xfrm>
                <a:off x="6268547" y="2658785"/>
                <a:ext cx="2316480" cy="413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00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rgbClr val="1A1A1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2000" b="0" i="0" smtClean="0">
                          <a:solidFill>
                            <a:srgbClr val="1A1A1A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3DD88C7-47C2-443F-8E8E-4A0D0C4B8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547" y="2658785"/>
                <a:ext cx="2316480" cy="413318"/>
              </a:xfrm>
              <a:prstGeom prst="rect">
                <a:avLst/>
              </a:prstGeom>
              <a:blipFill>
                <a:blip r:embed="rId5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709ACB57-3227-4C54-AC1A-7F189E3B06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716" y="897794"/>
            <a:ext cx="3808945" cy="26582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E0816C8-EC4D-4061-82E9-EF480B38942C}"/>
                  </a:ext>
                </a:extLst>
              </p14:cNvPr>
              <p14:cNvContentPartPr/>
              <p14:nvPr/>
            </p14:nvContentPartPr>
            <p14:xfrm>
              <a:off x="1251000" y="1143000"/>
              <a:ext cx="9366480" cy="54741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E0816C8-EC4D-4061-82E9-EF480B3894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1640" y="1133640"/>
                <a:ext cx="9385200" cy="54928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DECCD80D-D2E6-45EA-868A-48BAA1CB60E8}"/>
              </a:ext>
            </a:extLst>
          </p:cNvPr>
          <p:cNvSpPr txBox="1"/>
          <p:nvPr/>
        </p:nvSpPr>
        <p:spPr>
          <a:xfrm>
            <a:off x="782320" y="5252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07-</a:t>
            </a:r>
            <a:r>
              <a:rPr lang="zh-CN" altLang="en-US" sz="18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多个样本的向量化表示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68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456</Words>
  <Application>Microsoft Office PowerPoint</Application>
  <PresentationFormat>宽屏</PresentationFormat>
  <Paragraphs>84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微软雅黑</vt:lpstr>
      <vt:lpstr>新宋体</vt:lpstr>
      <vt:lpstr>Arial</vt:lpstr>
      <vt:lpstr>Cambria Math</vt:lpstr>
      <vt:lpstr>Office 主题​​</vt:lpstr>
      <vt:lpstr>神经网络基础</vt:lpstr>
      <vt:lpstr>神经网络基础</vt:lpstr>
      <vt:lpstr>神经网络基础</vt:lpstr>
      <vt:lpstr>神经网络基础</vt:lpstr>
      <vt:lpstr>神经网络基础</vt:lpstr>
      <vt:lpstr>神经网络基础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实现一个3层的神经网络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从逻辑回归到神经网络</dc:title>
  <dc:creator>nancy</dc:creator>
  <cp:lastModifiedBy>nancy</cp:lastModifiedBy>
  <cp:revision>115</cp:revision>
  <dcterms:created xsi:type="dcterms:W3CDTF">2020-10-03T02:44:36Z</dcterms:created>
  <dcterms:modified xsi:type="dcterms:W3CDTF">2021-06-28T13:05:51Z</dcterms:modified>
</cp:coreProperties>
</file>