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56" r:id="rId2"/>
    <p:sldId id="325" r:id="rId3"/>
    <p:sldId id="260" r:id="rId4"/>
    <p:sldId id="326" r:id="rId5"/>
    <p:sldId id="327" r:id="rId6"/>
    <p:sldId id="328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E0D1"/>
    <a:srgbClr val="00C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8" autoAdjust="0"/>
  </p:normalViewPr>
  <p:slideViewPr>
    <p:cSldViewPr snapToGrid="0">
      <p:cViewPr varScale="1">
        <p:scale>
          <a:sx n="60" d="100"/>
          <a:sy n="60" d="100"/>
        </p:scale>
        <p:origin x="88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9BD5-4D31-4BAC-AC99-A772284B651D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7727B-9A10-4E91-A5D6-14B00A69B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16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96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58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386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8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24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80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029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85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44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7727B-9A10-4E91-A5D6-14B00A69BC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9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914400" y="1670945"/>
            <a:ext cx="10363200" cy="14700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5335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911424" y="3044957"/>
            <a:ext cx="10369152" cy="792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735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" y="4134988"/>
            <a:ext cx="12206817" cy="277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3257087" y="5283201"/>
            <a:ext cx="5719233" cy="479425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3257083" y="4677139"/>
            <a:ext cx="568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深度学习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1》 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712462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495" y="1263015"/>
            <a:ext cx="11423015" cy="540004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Aft>
                <a:spcPts val="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Aft>
                <a:spcPts val="0"/>
              </a:spcAf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Aft>
                <a:spcPts val="0"/>
              </a:spcAft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Aft>
                <a:spcPts val="0"/>
              </a:spcAft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spcAft>
                <a:spcPts val="0"/>
              </a:spcAft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927652" y="188643"/>
            <a:ext cx="902516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665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74244839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4" y="740701"/>
            <a:ext cx="12195175" cy="54835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17917"/>
            <a:ext cx="2063552" cy="52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2021/6/30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1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DA080-4B4B-499A-8E1B-928896444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多分类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DCD5345-5131-468A-B462-E0120D904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9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89E4D5-8697-491D-B894-A78539798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信息量是得知该消息时的意外程度</a:t>
                </a:r>
                <a:endParaRPr lang="en-US" altLang="zh-CN" dirty="0"/>
              </a:p>
              <a:p>
                <a:r>
                  <a:rPr lang="zh-CN" altLang="en-US" dirty="0"/>
                  <a:t>信息量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func>
                    <m:r>
                      <a:rPr lang="en-US" altLang="zh-CN" dirty="0">
                        <a:latin typeface="Cambria Math" panose="02040503050406030204" pitchFamily="18" charset="0"/>
                      </a:rPr>
                      <m:t>      =−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概率越低，信息量越大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600" dirty="0"/>
                  <a:t>L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600"/>
                      <m:t>=  −</m:t>
                    </m:r>
                    <m:sSub>
                      <m:sSub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60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)"/>
                        <m:endChr m:val="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altLang="zh-CN" sz="260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代表实际概率，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代表预测概率</a:t>
                </a:r>
                <a:endParaRPr lang="en-US" altLang="zh-CN" dirty="0"/>
              </a:p>
              <a:p>
                <a:r>
                  <a:rPr lang="zh-CN" altLang="en-US" dirty="0"/>
                  <a:t>为什么相比二分类，交叉熵函数少了一个</a:t>
                </a:r>
                <a:r>
                  <a:rPr lang="en-US" altLang="zh-CN" dirty="0"/>
                  <a:t>1-p</a:t>
                </a:r>
                <a:r>
                  <a:rPr lang="zh-CN" altLang="en-US" dirty="0"/>
                  <a:t>的项？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89E4D5-8697-491D-B894-A78539798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22D5D8BD-B202-42C9-B135-FCC7AF0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r>
              <a:rPr lang="en-US" altLang="zh-CN" dirty="0"/>
              <a:t>-</a:t>
            </a:r>
            <a:r>
              <a:rPr lang="zh-CN" altLang="en-US" dirty="0"/>
              <a:t>交叉熵公式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5C669C-0A89-4D44-B2DC-A9E4173FD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90" y="2355023"/>
            <a:ext cx="4041058" cy="30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4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E4D5-8697-491D-B894-A785397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D5D8BD-B202-42C9-B135-FCC7AF0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r>
              <a:rPr lang="en-US" altLang="zh-CN" dirty="0"/>
              <a:t>-</a:t>
            </a:r>
            <a:r>
              <a:rPr lang="zh-CN" altLang="en-US" dirty="0"/>
              <a:t>交叉熵公式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70A411-1FE1-4CD9-8292-6377F1AC9762}"/>
                  </a:ext>
                </a:extLst>
              </p:cNvPr>
              <p:cNvSpPr txBox="1"/>
              <p:nvPr/>
            </p:nvSpPr>
            <p:spPr>
              <a:xfrm>
                <a:off x="1118963" y="1659439"/>
                <a:ext cx="1457707" cy="181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70A411-1FE1-4CD9-8292-6377F1AC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63" y="1659439"/>
                <a:ext cx="1457707" cy="18142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1199C3B-E39E-46C7-AD3F-4B97779DE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90" y="1492570"/>
            <a:ext cx="4041058" cy="3030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5332B3-3220-4545-B847-698CCD12B8DB}"/>
                  </a:ext>
                </a:extLst>
              </p:cNvPr>
              <p:cNvSpPr txBox="1"/>
              <p:nvPr/>
            </p:nvSpPr>
            <p:spPr>
              <a:xfrm>
                <a:off x="3475218" y="1659439"/>
                <a:ext cx="1770293" cy="181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3200" i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5332B3-3220-4545-B847-698CCD12B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18" y="1659439"/>
                <a:ext cx="1770293" cy="18142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3CBDE1-F7D2-4A71-9683-962BE489A4F4}"/>
                  </a:ext>
                </a:extLst>
              </p:cNvPr>
              <p:cNvSpPr txBox="1"/>
              <p:nvPr/>
            </p:nvSpPr>
            <p:spPr>
              <a:xfrm>
                <a:off x="1118963" y="3820126"/>
                <a:ext cx="351743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D3CBDE1-F7D2-4A71-9683-962BE489A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63" y="3820126"/>
                <a:ext cx="3517438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117BB29-9BE2-4168-BCDE-8B1A8998F599}"/>
                  </a:ext>
                </a:extLst>
              </p:cNvPr>
              <p:cNvSpPr txBox="1"/>
              <p:nvPr/>
            </p:nvSpPr>
            <p:spPr>
              <a:xfrm>
                <a:off x="1118963" y="4624775"/>
                <a:ext cx="4132285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32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zh-CN" altLang="en-US" sz="32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3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32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117BB29-9BE2-4168-BCDE-8B1A8998F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63" y="4624775"/>
                <a:ext cx="4132285" cy="134434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32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E4D5-8697-491D-B894-A785397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D5D8BD-B202-42C9-B135-FCC7AF0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r>
              <a:rPr lang="en-US" altLang="zh-CN" dirty="0"/>
              <a:t>-</a:t>
            </a:r>
            <a:r>
              <a:rPr lang="zh-CN" altLang="en-US" dirty="0"/>
              <a:t>代码原理详解</a:t>
            </a:r>
          </a:p>
        </p:txBody>
      </p:sp>
      <p:pic>
        <p:nvPicPr>
          <p:cNvPr id="14" name="内容占位符 3">
            <a:extLst>
              <a:ext uri="{FF2B5EF4-FFF2-40B4-BE49-F238E27FC236}">
                <a16:creationId xmlns:a16="http://schemas.microsoft.com/office/drawing/2014/main" id="{1E3CD763-CA2F-4F90-BA4E-8519EEB23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325" y="1505308"/>
            <a:ext cx="9201680" cy="4585854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00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E4D5-8697-491D-B894-A785397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D5D8BD-B202-42C9-B135-FCC7AF0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r>
              <a:rPr lang="en-US" altLang="zh-CN" dirty="0"/>
              <a:t>-</a:t>
            </a:r>
            <a:r>
              <a:rPr lang="zh-CN" altLang="en-US" dirty="0"/>
              <a:t>代码原理详解</a:t>
            </a: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4968BA47-7395-4EE2-9D0F-890EAAD581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72"/>
          <a:stretch/>
        </p:blipFill>
        <p:spPr>
          <a:xfrm>
            <a:off x="1195724" y="1601142"/>
            <a:ext cx="9503097" cy="441806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010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E4D5-8697-491D-B894-A785397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D5D8BD-B202-42C9-B135-FCC7AF0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r>
              <a:rPr lang="en-US" altLang="zh-CN" dirty="0"/>
              <a:t>-</a:t>
            </a:r>
            <a:r>
              <a:rPr lang="zh-CN" altLang="en-US" dirty="0"/>
              <a:t>代码原理详解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BDEA70B6-BD11-42A3-AF6C-3C4CEFD02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60"/>
          <a:stretch/>
        </p:blipFill>
        <p:spPr>
          <a:xfrm>
            <a:off x="1310360" y="2158956"/>
            <a:ext cx="9217316" cy="326940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32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E4D5-8697-491D-B894-A785397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D5D8BD-B202-42C9-B135-FCC7AF0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r>
              <a:rPr lang="en-US" altLang="zh-CN" dirty="0"/>
              <a:t>-</a:t>
            </a:r>
            <a:r>
              <a:rPr lang="zh-CN" altLang="en-US" dirty="0"/>
              <a:t>代码原理详解</a:t>
            </a: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355501FA-420B-4C7B-8AA9-8BC4BE42D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64"/>
          <a:stretch/>
        </p:blipFill>
        <p:spPr>
          <a:xfrm>
            <a:off x="810000" y="1699983"/>
            <a:ext cx="10097124" cy="436078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492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DA080-4B4B-499A-8E1B-928896444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 You Information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DA0B930-BCF6-4EE9-83AB-46F9F1901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97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91A909-2B28-450D-A122-8052D14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多分类介绍</a:t>
            </a:r>
            <a:endParaRPr lang="en-US" altLang="zh-CN" dirty="0"/>
          </a:p>
          <a:p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  <a:endParaRPr lang="en-US" altLang="zh-CN" dirty="0"/>
          </a:p>
          <a:p>
            <a:r>
              <a:rPr lang="zh-CN" altLang="en-US" dirty="0"/>
              <a:t>损失函数</a:t>
            </a:r>
            <a:endParaRPr lang="en-US" altLang="zh-CN" dirty="0"/>
          </a:p>
          <a:p>
            <a:r>
              <a:rPr lang="zh-CN" altLang="en-US" dirty="0"/>
              <a:t>常用梯度下降公式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00816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E4D5-8697-491D-B894-A785397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这是什么动物？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D5D8BD-B202-42C9-B135-FCC7AF0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课前甜点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488954-B6CB-47A5-AF1C-2030365A5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96"/>
          <a:stretch/>
        </p:blipFill>
        <p:spPr>
          <a:xfrm>
            <a:off x="5324168" y="2335869"/>
            <a:ext cx="4333568" cy="42124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B78602-6BF6-4AB8-BD09-667BD420C4FF}"/>
              </a:ext>
            </a:extLst>
          </p:cNvPr>
          <p:cNvSpPr/>
          <p:nvPr/>
        </p:nvSpPr>
        <p:spPr>
          <a:xfrm>
            <a:off x="10076929" y="357887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EC45EF-38CE-4FA2-898A-6B7E0F98B621}"/>
              </a:ext>
            </a:extLst>
          </p:cNvPr>
          <p:cNvSpPr/>
          <p:nvPr/>
        </p:nvSpPr>
        <p:spPr>
          <a:xfrm>
            <a:off x="10076929" y="2505670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89AC8F-174C-4415-B907-57A267A29E79}"/>
              </a:ext>
            </a:extLst>
          </p:cNvPr>
          <p:cNvSpPr/>
          <p:nvPr/>
        </p:nvSpPr>
        <p:spPr>
          <a:xfrm>
            <a:off x="10013221" y="465208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考拉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277FC7-1B9D-43D2-AC7F-9D2AE1CBEC96}"/>
              </a:ext>
            </a:extLst>
          </p:cNvPr>
          <p:cNvSpPr/>
          <p:nvPr/>
        </p:nvSpPr>
        <p:spPr>
          <a:xfrm>
            <a:off x="10076929" y="5725291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鸡</a:t>
            </a:r>
          </a:p>
        </p:txBody>
      </p:sp>
    </p:spTree>
    <p:extLst>
      <p:ext uri="{BB962C8B-B14F-4D97-AF65-F5344CB8AC3E}">
        <p14:creationId xmlns:p14="http://schemas.microsoft.com/office/powerpoint/2010/main" val="9113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91A909-2B28-450D-A122-8052D14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多分类介绍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  <a:endParaRPr lang="en-US" altLang="zh-CN" dirty="0"/>
          </a:p>
          <a:p>
            <a:r>
              <a:rPr lang="zh-CN" altLang="en-US" dirty="0"/>
              <a:t>损失函数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42401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E4D5-8697-491D-B894-A785397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以前接触过二分类问题，使用</a:t>
            </a:r>
            <a:r>
              <a:rPr lang="en-US" altLang="zh-CN" dirty="0"/>
              <a:t>sigmoid</a:t>
            </a:r>
            <a:r>
              <a:rPr lang="zh-CN" altLang="en-US" dirty="0"/>
              <a:t>激活函数很好去解决，如果变成多分类问题，应该如何解决呢？</a:t>
            </a:r>
            <a:endParaRPr lang="en-US" altLang="zh-CN" dirty="0"/>
          </a:p>
          <a:p>
            <a:r>
              <a:rPr lang="zh-CN" altLang="en-US" dirty="0"/>
              <a:t>多分类使用</a:t>
            </a:r>
            <a:r>
              <a:rPr lang="en-US" altLang="zh-CN" dirty="0" err="1"/>
              <a:t>softmax</a:t>
            </a:r>
            <a:r>
              <a:rPr lang="zh-CN" altLang="en-US" dirty="0"/>
              <a:t>方式来进行处理，</a:t>
            </a:r>
            <a:r>
              <a:rPr lang="en-US" altLang="zh-CN" dirty="0" err="1"/>
              <a:t>softmax</a:t>
            </a:r>
            <a:r>
              <a:rPr lang="zh-CN" altLang="en-US" dirty="0"/>
              <a:t>是</a:t>
            </a:r>
            <a:r>
              <a:rPr lang="en-US" altLang="zh-CN" dirty="0"/>
              <a:t>logistic</a:t>
            </a:r>
            <a:r>
              <a:rPr lang="zh-CN" altLang="en-US" dirty="0"/>
              <a:t>回归的一般形式。可以通过</a:t>
            </a:r>
            <a:r>
              <a:rPr lang="en-US" altLang="zh-CN" dirty="0" err="1"/>
              <a:t>softmax</a:t>
            </a:r>
            <a:r>
              <a:rPr lang="zh-CN" altLang="en-US" dirty="0"/>
              <a:t>进行合理分类。</a:t>
            </a:r>
            <a:endParaRPr lang="en-US" altLang="zh-CN" dirty="0"/>
          </a:p>
          <a:p>
            <a:r>
              <a:rPr lang="zh-CN" altLang="en-US" dirty="0"/>
              <a:t>以下分类为  考拉</a:t>
            </a:r>
            <a:r>
              <a:rPr lang="en-US" altLang="zh-CN" dirty="0"/>
              <a:t>0</a:t>
            </a:r>
            <a:r>
              <a:rPr lang="zh-CN" altLang="en-US" dirty="0"/>
              <a:t>， 猫</a:t>
            </a:r>
            <a:r>
              <a:rPr lang="en-US" altLang="zh-CN" dirty="0"/>
              <a:t>1</a:t>
            </a:r>
            <a:r>
              <a:rPr lang="zh-CN" altLang="en-US" dirty="0"/>
              <a:t>， 狗</a:t>
            </a:r>
            <a:r>
              <a:rPr lang="en-US" altLang="zh-CN" dirty="0"/>
              <a:t>2</a:t>
            </a:r>
            <a:r>
              <a:rPr lang="zh-CN" altLang="en-US" dirty="0"/>
              <a:t> ，鸡</a:t>
            </a:r>
            <a:r>
              <a:rPr lang="en-US" altLang="zh-CN" dirty="0"/>
              <a:t>3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D5D8BD-B202-42C9-B135-FCC7AF0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多分类介绍</a:t>
            </a:r>
          </a:p>
        </p:txBody>
      </p:sp>
      <p:pic>
        <p:nvPicPr>
          <p:cNvPr id="10" name="内容占位符 3">
            <a:extLst>
              <a:ext uri="{FF2B5EF4-FFF2-40B4-BE49-F238E27FC236}">
                <a16:creationId xmlns:a16="http://schemas.microsoft.com/office/drawing/2014/main" id="{5E33AF5E-E05D-4284-8CB3-B4B41109C1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9443" y="3609005"/>
            <a:ext cx="10693114" cy="1659942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9C1376-C84C-4D77-BCF5-481A31C09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07" y="5264068"/>
            <a:ext cx="7023461" cy="159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0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91A909-2B28-450D-A122-8052D14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多分类介绍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Softmax</a:t>
            </a:r>
            <a:r>
              <a:rPr lang="zh-CN" altLang="en-US" dirty="0">
                <a:solidFill>
                  <a:srgbClr val="FF0000"/>
                </a:solidFill>
              </a:rPr>
              <a:t>激活函数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公式</a:t>
            </a:r>
            <a:endParaRPr lang="en-US" altLang="zh-CN" dirty="0"/>
          </a:p>
          <a:p>
            <a:pPr lvl="1"/>
            <a:r>
              <a:rPr lang="zh-CN" altLang="en-US" dirty="0"/>
              <a:t>原理</a:t>
            </a:r>
            <a:endParaRPr lang="en-US" altLang="zh-CN" dirty="0"/>
          </a:p>
          <a:p>
            <a:r>
              <a:rPr lang="zh-CN" altLang="en-US" dirty="0"/>
              <a:t>损失函数</a:t>
            </a:r>
            <a:endParaRPr lang="en-US" altLang="zh-CN" dirty="0"/>
          </a:p>
          <a:p>
            <a:r>
              <a:rPr lang="zh-CN" altLang="en-US" dirty="0"/>
              <a:t>常用梯度下降方式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7527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E4D5-8697-491D-B894-A785397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多分类处理的原理也是通过线性模型解决分类问题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D5D8BD-B202-42C9-B135-FCC7AF0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  <a:r>
              <a:rPr lang="en-US" altLang="zh-CN" dirty="0"/>
              <a:t>-</a:t>
            </a:r>
            <a:r>
              <a:rPr lang="zh-CN" altLang="en-US" dirty="0"/>
              <a:t>原理</a:t>
            </a:r>
          </a:p>
        </p:txBody>
      </p:sp>
      <p:pic>
        <p:nvPicPr>
          <p:cNvPr id="12" name="内容占位符 3">
            <a:extLst>
              <a:ext uri="{FF2B5EF4-FFF2-40B4-BE49-F238E27FC236}">
                <a16:creationId xmlns:a16="http://schemas.microsoft.com/office/drawing/2014/main" id="{43A10DF7-61B1-4DD6-B655-CC79E86D6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039" y="2067396"/>
            <a:ext cx="5293434" cy="4159633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3" name="内容占位符 3">
            <a:extLst>
              <a:ext uri="{FF2B5EF4-FFF2-40B4-BE49-F238E27FC236}">
                <a16:creationId xmlns:a16="http://schemas.microsoft.com/office/drawing/2014/main" id="{47C44772-97AC-4B62-AB99-507C30E0B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830" y="2633685"/>
            <a:ext cx="2760740" cy="359334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278F33C-84B2-4B18-B1BA-6DD1DBEC9D47}"/>
              </a:ext>
            </a:extLst>
          </p:cNvPr>
          <p:cNvSpPr txBox="1"/>
          <p:nvPr/>
        </p:nvSpPr>
        <p:spPr>
          <a:xfrm>
            <a:off x="3529271" y="6325335"/>
            <a:ext cx="101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z|a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5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9E4D5-8697-491D-B894-A78539798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D5D8BD-B202-42C9-B135-FCC7AF02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  <a:r>
              <a:rPr lang="en-US" altLang="zh-CN" dirty="0"/>
              <a:t>-</a:t>
            </a:r>
            <a:r>
              <a:rPr lang="zh-CN" altLang="en-US" dirty="0"/>
              <a:t>原理</a:t>
            </a:r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530A85E1-871D-4113-8BE9-A3B48436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870" y="2155850"/>
            <a:ext cx="2400300" cy="31242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D09B67-8212-4D08-96C5-9FB372E9C7F7}"/>
                  </a:ext>
                </a:extLst>
              </p:cNvPr>
              <p:cNvSpPr txBox="1"/>
              <p:nvPr/>
            </p:nvSpPr>
            <p:spPr>
              <a:xfrm>
                <a:off x="4244618" y="2155850"/>
                <a:ext cx="129804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2D09B67-8212-4D08-96C5-9FB372E9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618" y="2155850"/>
                <a:ext cx="1298048" cy="13606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6D5D4EF-6B1B-4E86-88BA-5B01C9703B7B}"/>
              </a:ext>
            </a:extLst>
          </p:cNvPr>
          <p:cNvSpPr txBox="1"/>
          <p:nvPr/>
        </p:nvSpPr>
        <p:spPr>
          <a:xfrm>
            <a:off x="2991774" y="4910718"/>
            <a:ext cx="101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z|a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EF27DA7-1AE7-4E12-9E5B-500BC3E4111E}"/>
                  </a:ext>
                </a:extLst>
              </p:cNvPr>
              <p:cNvSpPr txBox="1"/>
              <p:nvPr/>
            </p:nvSpPr>
            <p:spPr>
              <a:xfrm>
                <a:off x="5944702" y="2155850"/>
                <a:ext cx="1507977" cy="1389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400" b="0" i="1" baseline="3000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EF27DA7-1AE7-4E12-9E5B-500BC3E41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702" y="2155850"/>
                <a:ext cx="1507977" cy="13899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772746-C083-45E4-9EB3-9FFD48DCCD7D}"/>
                  </a:ext>
                </a:extLst>
              </p:cNvPr>
              <p:cNvSpPr txBox="1"/>
              <p:nvPr/>
            </p:nvSpPr>
            <p:spPr>
              <a:xfrm>
                <a:off x="4160710" y="3912303"/>
                <a:ext cx="4608890" cy="1592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ⅇ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0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p>
                                    </m:sSup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ⅇ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ⅇ</m:t>
                                            </m:r>
                                          </m:e>
                                          <m:sup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772746-C083-45E4-9EB3-9FFD48DCC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710" y="3912303"/>
                <a:ext cx="4608890" cy="15929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1297115-2A78-4913-97B2-F960FBF2A2FD}"/>
                  </a:ext>
                </a:extLst>
              </p:cNvPr>
              <p:cNvSpPr/>
              <p:nvPr/>
            </p:nvSpPr>
            <p:spPr>
              <a:xfrm>
                <a:off x="8677275" y="3861006"/>
                <a:ext cx="1624227" cy="1679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1297115-2A78-4913-97B2-F960FBF2A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275" y="3861006"/>
                <a:ext cx="1624227" cy="16797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08D9F20-A570-479D-B0AA-8CF2AA342627}"/>
                  </a:ext>
                </a:extLst>
              </p:cNvPr>
              <p:cNvSpPr txBox="1"/>
              <p:nvPr/>
            </p:nvSpPr>
            <p:spPr>
              <a:xfrm>
                <a:off x="7858352" y="2375533"/>
                <a:ext cx="2354234" cy="92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ⅇ</m:t>
                              </m:r>
                            </m:e>
                            <m:sup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08D9F20-A570-479D-B0AA-8CF2AA342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52" y="2375533"/>
                <a:ext cx="2354234" cy="92698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94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D91A909-2B28-450D-A122-8052D14A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多分类介绍</a:t>
            </a:r>
            <a:endParaRPr lang="en-US" altLang="zh-CN" dirty="0"/>
          </a:p>
          <a:p>
            <a:r>
              <a:rPr lang="en-US" altLang="zh-CN" dirty="0" err="1"/>
              <a:t>Softmax</a:t>
            </a:r>
            <a:r>
              <a:rPr lang="zh-CN" altLang="en-US" dirty="0"/>
              <a:t>激活函数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损失函数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交叉熵公式</a:t>
            </a:r>
            <a:endParaRPr lang="en-US" altLang="zh-CN" dirty="0"/>
          </a:p>
          <a:p>
            <a:pPr lvl="1"/>
            <a:r>
              <a:rPr lang="zh-CN" altLang="en-US" dirty="0"/>
              <a:t>代码原理详解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94E2F9-4352-4303-B9BD-F5C8360E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326373771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</TotalTime>
  <Words>290</Words>
  <Application>Microsoft Office PowerPoint</Application>
  <PresentationFormat>宽屏</PresentationFormat>
  <Paragraphs>95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1_自定义设计方案</vt:lpstr>
      <vt:lpstr>多分类</vt:lpstr>
      <vt:lpstr>目录</vt:lpstr>
      <vt:lpstr>课前甜点</vt:lpstr>
      <vt:lpstr>目录</vt:lpstr>
      <vt:lpstr>多分类介绍</vt:lpstr>
      <vt:lpstr>目录</vt:lpstr>
      <vt:lpstr>Softmax激活函数-原理</vt:lpstr>
      <vt:lpstr>Softmax激活函数-原理</vt:lpstr>
      <vt:lpstr>目录</vt:lpstr>
      <vt:lpstr>损失函数-交叉熵公式</vt:lpstr>
      <vt:lpstr>损失函数-交叉熵公式</vt:lpstr>
      <vt:lpstr>损失函数-代码原理详解</vt:lpstr>
      <vt:lpstr>损失函数-代码原理详解</vt:lpstr>
      <vt:lpstr>损失函数-代码原理详解</vt:lpstr>
      <vt:lpstr>损失函数-代码原理详解</vt:lpstr>
      <vt:lpstr>For You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深度学习概述</dc:title>
  <dc:creator>xu ideal</dc:creator>
  <cp:lastModifiedBy>nancy</cp:lastModifiedBy>
  <cp:revision>230</cp:revision>
  <dcterms:created xsi:type="dcterms:W3CDTF">2019-06-19T07:30:18Z</dcterms:created>
  <dcterms:modified xsi:type="dcterms:W3CDTF">2021-06-30T13:22:44Z</dcterms:modified>
</cp:coreProperties>
</file>