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0" r:id="rId4"/>
    <p:sldId id="282" r:id="rId5"/>
    <p:sldId id="278" r:id="rId6"/>
    <p:sldId id="279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54"/>
    <a:srgbClr val="4D4AE5"/>
    <a:srgbClr val="504A00"/>
    <a:srgbClr val="EAEAEA"/>
    <a:srgbClr val="667384"/>
    <a:srgbClr val="F5E2EB"/>
    <a:srgbClr val="144958"/>
    <a:srgbClr val="C60022"/>
    <a:srgbClr val="FA734B"/>
    <a:srgbClr val="66C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6182" autoAdjust="0"/>
  </p:normalViewPr>
  <p:slideViewPr>
    <p:cSldViewPr snapToGrid="0">
      <p:cViewPr>
        <p:scale>
          <a:sx n="81" d="100"/>
          <a:sy n="81" d="100"/>
        </p:scale>
        <p:origin x="80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şlíďé">
            <a:extLst>
              <a:ext uri="{FF2B5EF4-FFF2-40B4-BE49-F238E27FC236}">
                <a16:creationId xmlns:a16="http://schemas.microsoft.com/office/drawing/2014/main" id="{FC49443D-AE58-4B55-801B-CC623E883E01}"/>
              </a:ext>
            </a:extLst>
          </p:cNvPr>
          <p:cNvSpPr/>
          <p:nvPr userDrawn="1"/>
        </p:nvSpPr>
        <p:spPr>
          <a:xfrm>
            <a:off x="0" y="0"/>
            <a:ext cx="12192000" cy="6845530"/>
          </a:xfrm>
          <a:prstGeom prst="rect">
            <a:avLst/>
          </a:prstGeom>
          <a:solidFill>
            <a:srgbClr val="001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iṥľidè">
            <a:extLst>
              <a:ext uri="{FF2B5EF4-FFF2-40B4-BE49-F238E27FC236}">
                <a16:creationId xmlns:a16="http://schemas.microsoft.com/office/drawing/2014/main" id="{B78ACB09-3795-460D-B31C-01ACD16F5433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1"/>
            <a:ext cx="12192000" cy="3932565"/>
          </a:xfrm>
          <a:custGeom>
            <a:avLst/>
            <a:gdLst>
              <a:gd name="connsiteX0" fmla="*/ 0 w 12192000"/>
              <a:gd name="connsiteY0" fmla="*/ 3932565 h 3932565"/>
              <a:gd name="connsiteX1" fmla="*/ 12192000 w 12192000"/>
              <a:gd name="connsiteY1" fmla="*/ 3932565 h 3932565"/>
              <a:gd name="connsiteX2" fmla="*/ 12192000 w 12192000"/>
              <a:gd name="connsiteY2" fmla="*/ 3156322 h 3932565"/>
              <a:gd name="connsiteX3" fmla="*/ 12075275 w 12192000"/>
              <a:gd name="connsiteY3" fmla="*/ 3072515 h 3932565"/>
              <a:gd name="connsiteX4" fmla="*/ 10481566 w 12192000"/>
              <a:gd name="connsiteY4" fmla="*/ 1613092 h 3932565"/>
              <a:gd name="connsiteX5" fmla="*/ 7638114 w 12192000"/>
              <a:gd name="connsiteY5" fmla="*/ 1785465 h 3932565"/>
              <a:gd name="connsiteX6" fmla="*/ 5620180 w 12192000"/>
              <a:gd name="connsiteY6" fmla="*/ 2647329 h 3932565"/>
              <a:gd name="connsiteX7" fmla="*/ 3567850 w 12192000"/>
              <a:gd name="connsiteY7" fmla="*/ 1728008 h 3932565"/>
              <a:gd name="connsiteX8" fmla="*/ 1767761 w 12192000"/>
              <a:gd name="connsiteY8" fmla="*/ 291568 h 3932565"/>
              <a:gd name="connsiteX9" fmla="*/ 86090 w 12192000"/>
              <a:gd name="connsiteY9" fmla="*/ 25364 h 3932565"/>
              <a:gd name="connsiteX10" fmla="*/ 0 w 12192000"/>
              <a:gd name="connsiteY10" fmla="*/ 39687 h 393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932565">
                <a:moveTo>
                  <a:pt x="0" y="3932565"/>
                </a:moveTo>
                <a:lnTo>
                  <a:pt x="12192000" y="3932565"/>
                </a:lnTo>
                <a:lnTo>
                  <a:pt x="12192000" y="3156322"/>
                </a:lnTo>
                <a:lnTo>
                  <a:pt x="12075275" y="3072515"/>
                </a:lnTo>
                <a:cubicBezTo>
                  <a:pt x="11524929" y="2601363"/>
                  <a:pt x="11112170" y="1957838"/>
                  <a:pt x="10481566" y="1613092"/>
                </a:cubicBezTo>
                <a:cubicBezTo>
                  <a:pt x="9610185" y="1141941"/>
                  <a:pt x="8520960" y="1337296"/>
                  <a:pt x="7638114" y="1785465"/>
                </a:cubicBezTo>
                <a:cubicBezTo>
                  <a:pt x="6984578" y="2130210"/>
                  <a:pt x="6353974" y="2601363"/>
                  <a:pt x="5620180" y="2647329"/>
                </a:cubicBezTo>
                <a:cubicBezTo>
                  <a:pt x="4851990" y="2681803"/>
                  <a:pt x="4152592" y="2233634"/>
                  <a:pt x="3567850" y="1728008"/>
                </a:cubicBezTo>
                <a:cubicBezTo>
                  <a:pt x="2983108" y="1222381"/>
                  <a:pt x="2455693" y="624822"/>
                  <a:pt x="1767761" y="291568"/>
                </a:cubicBezTo>
                <a:cubicBezTo>
                  <a:pt x="1251096" y="35164"/>
                  <a:pt x="659814" y="-47476"/>
                  <a:pt x="86090" y="25364"/>
                </a:cubicBezTo>
                <a:lnTo>
                  <a:pt x="0" y="39687"/>
                </a:lnTo>
                <a:close/>
              </a:path>
            </a:pathLst>
          </a:custGeom>
          <a:solidFill>
            <a:schemeClr val="accent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ïṩlíḋè">
            <a:extLst>
              <a:ext uri="{FF2B5EF4-FFF2-40B4-BE49-F238E27FC236}">
                <a16:creationId xmlns:a16="http://schemas.microsoft.com/office/drawing/2014/main" id="{8E9F25D3-2BF2-416F-89E1-17EAEBB6DD56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1"/>
            <a:ext cx="9231646" cy="2012450"/>
          </a:xfrm>
          <a:custGeom>
            <a:avLst/>
            <a:gdLst>
              <a:gd name="connsiteX0" fmla="*/ 0 w 9231646"/>
              <a:gd name="connsiteY0" fmla="*/ 2012450 h 2012450"/>
              <a:gd name="connsiteX1" fmla="*/ 9231646 w 9231646"/>
              <a:gd name="connsiteY1" fmla="*/ 2012450 h 2012450"/>
              <a:gd name="connsiteX2" fmla="*/ 9132674 w 9231646"/>
              <a:gd name="connsiteY2" fmla="*/ 1934533 h 2012450"/>
              <a:gd name="connsiteX3" fmla="*/ 8046760 w 9231646"/>
              <a:gd name="connsiteY3" fmla="*/ 1080281 h 2012450"/>
              <a:gd name="connsiteX4" fmla="*/ 5830282 w 9231646"/>
              <a:gd name="connsiteY4" fmla="*/ 1195719 h 2012450"/>
              <a:gd name="connsiteX5" fmla="*/ 4257297 w 9231646"/>
              <a:gd name="connsiteY5" fmla="*/ 1772905 h 2012450"/>
              <a:gd name="connsiteX6" fmla="*/ 2657499 w 9231646"/>
              <a:gd name="connsiteY6" fmla="*/ 1157240 h 2012450"/>
              <a:gd name="connsiteX7" fmla="*/ 1254325 w 9231646"/>
              <a:gd name="connsiteY7" fmla="*/ 195262 h 2012450"/>
              <a:gd name="connsiteX8" fmla="*/ 135752 w 9231646"/>
              <a:gd name="connsiteY8" fmla="*/ 2491 h 2012450"/>
              <a:gd name="connsiteX9" fmla="*/ 0 w 9231646"/>
              <a:gd name="connsiteY9" fmla="*/ 12724 h 201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31646" h="2012450">
                <a:moveTo>
                  <a:pt x="0" y="2012450"/>
                </a:moveTo>
                <a:lnTo>
                  <a:pt x="9231646" y="2012450"/>
                </a:lnTo>
                <a:lnTo>
                  <a:pt x="9132674" y="1934533"/>
                </a:lnTo>
                <a:cubicBezTo>
                  <a:pt x="8776975" y="1637507"/>
                  <a:pt x="8476873" y="1282297"/>
                  <a:pt x="8046760" y="1080281"/>
                </a:cubicBezTo>
                <a:cubicBezTo>
                  <a:pt x="7367517" y="764753"/>
                  <a:pt x="6518463" y="895582"/>
                  <a:pt x="5830282" y="1195719"/>
                </a:cubicBezTo>
                <a:cubicBezTo>
                  <a:pt x="5320849" y="1426593"/>
                  <a:pt x="4829292" y="1742122"/>
                  <a:pt x="4257297" y="1772905"/>
                </a:cubicBezTo>
                <a:cubicBezTo>
                  <a:pt x="3658490" y="1795993"/>
                  <a:pt x="3113307" y="1495856"/>
                  <a:pt x="2657499" y="1157240"/>
                </a:cubicBezTo>
                <a:cubicBezTo>
                  <a:pt x="2201691" y="818624"/>
                  <a:pt x="1790570" y="418441"/>
                  <a:pt x="1254325" y="195262"/>
                </a:cubicBezTo>
                <a:cubicBezTo>
                  <a:pt x="909117" y="48079"/>
                  <a:pt x="521178" y="-13607"/>
                  <a:pt x="135752" y="2491"/>
                </a:cubicBezTo>
                <a:lnTo>
                  <a:pt x="0" y="12724"/>
                </a:lnTo>
                <a:close/>
              </a:path>
            </a:pathLst>
          </a:custGeom>
          <a:solidFill>
            <a:schemeClr val="accent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işlîḍê">
            <a:extLst>
              <a:ext uri="{FF2B5EF4-FFF2-40B4-BE49-F238E27FC236}">
                <a16:creationId xmlns:a16="http://schemas.microsoft.com/office/drawing/2014/main" id="{11A4F747-21AF-46D3-9295-C8B172F235A7}"/>
              </a:ext>
            </a:extLst>
          </p:cNvPr>
          <p:cNvSpPr/>
          <p:nvPr userDrawn="1"/>
        </p:nvSpPr>
        <p:spPr>
          <a:xfrm>
            <a:off x="0" y="5143500"/>
            <a:ext cx="12192000" cy="1702030"/>
          </a:xfrm>
          <a:custGeom>
            <a:avLst/>
            <a:gdLst>
              <a:gd name="connsiteX0" fmla="*/ 0 w 12192000"/>
              <a:gd name="connsiteY0" fmla="*/ 0 h 1698038"/>
              <a:gd name="connsiteX1" fmla="*/ 12192000 w 12192000"/>
              <a:gd name="connsiteY1" fmla="*/ 0 h 1698038"/>
              <a:gd name="connsiteX2" fmla="*/ 12192000 w 12192000"/>
              <a:gd name="connsiteY2" fmla="*/ 1698038 h 1698038"/>
              <a:gd name="connsiteX3" fmla="*/ 0 w 12192000"/>
              <a:gd name="connsiteY3" fmla="*/ 1698038 h 1698038"/>
              <a:gd name="connsiteX4" fmla="*/ 0 w 12192000"/>
              <a:gd name="connsiteY4" fmla="*/ 0 h 1698038"/>
              <a:gd name="connsiteX0" fmla="*/ 0 w 12192000"/>
              <a:gd name="connsiteY0" fmla="*/ 3992 h 1702030"/>
              <a:gd name="connsiteX1" fmla="*/ 6134100 w 12192000"/>
              <a:gd name="connsiteY1" fmla="*/ 0 h 1702030"/>
              <a:gd name="connsiteX2" fmla="*/ 12192000 w 12192000"/>
              <a:gd name="connsiteY2" fmla="*/ 3992 h 1702030"/>
              <a:gd name="connsiteX3" fmla="*/ 12192000 w 12192000"/>
              <a:gd name="connsiteY3" fmla="*/ 1702030 h 1702030"/>
              <a:gd name="connsiteX4" fmla="*/ 0 w 12192000"/>
              <a:gd name="connsiteY4" fmla="*/ 1702030 h 1702030"/>
              <a:gd name="connsiteX5" fmla="*/ 0 w 12192000"/>
              <a:gd name="connsiteY5" fmla="*/ 3992 h 170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702030">
                <a:moveTo>
                  <a:pt x="0" y="3992"/>
                </a:moveTo>
                <a:lnTo>
                  <a:pt x="6134100" y="0"/>
                </a:lnTo>
                <a:lnTo>
                  <a:pt x="12192000" y="3992"/>
                </a:lnTo>
                <a:lnTo>
                  <a:pt x="12192000" y="1702030"/>
                </a:lnTo>
                <a:lnTo>
                  <a:pt x="0" y="1702030"/>
                </a:lnTo>
                <a:lnTo>
                  <a:pt x="0" y="39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íŝḷïḓé">
            <a:extLst>
              <a:ext uri="{FF2B5EF4-FFF2-40B4-BE49-F238E27FC236}">
                <a16:creationId xmlns:a16="http://schemas.microsoft.com/office/drawing/2014/main" id="{037BE26C-61FA-435F-9659-267F1456D0BD}"/>
              </a:ext>
            </a:extLst>
          </p:cNvPr>
          <p:cNvSpPr/>
          <p:nvPr userDrawn="1"/>
        </p:nvSpPr>
        <p:spPr>
          <a:xfrm>
            <a:off x="1102052" y="2795990"/>
            <a:ext cx="10205310" cy="1018389"/>
          </a:xfrm>
          <a:custGeom>
            <a:avLst/>
            <a:gdLst/>
            <a:ahLst/>
            <a:cxnLst/>
            <a:rect l="l" t="t" r="r" b="b"/>
            <a:pathLst>
              <a:path w="8266713" h="824936">
                <a:moveTo>
                  <a:pt x="5667826" y="186645"/>
                </a:moveTo>
                <a:cubicBezTo>
                  <a:pt x="5618126" y="186645"/>
                  <a:pt x="5578222" y="204239"/>
                  <a:pt x="5548112" y="239428"/>
                </a:cubicBezTo>
                <a:cubicBezTo>
                  <a:pt x="5518002" y="274616"/>
                  <a:pt x="5502947" y="332840"/>
                  <a:pt x="5502947" y="414101"/>
                </a:cubicBezTo>
                <a:cubicBezTo>
                  <a:pt x="5502947" y="494635"/>
                  <a:pt x="5517912" y="552497"/>
                  <a:pt x="5547840" y="587685"/>
                </a:cubicBezTo>
                <a:cubicBezTo>
                  <a:pt x="5577768" y="622874"/>
                  <a:pt x="5618489" y="640468"/>
                  <a:pt x="5670002" y="640468"/>
                </a:cubicBezTo>
                <a:cubicBezTo>
                  <a:pt x="5722967" y="640468"/>
                  <a:pt x="5763959" y="623237"/>
                  <a:pt x="5792981" y="588774"/>
                </a:cubicBezTo>
                <a:cubicBezTo>
                  <a:pt x="5822002" y="554311"/>
                  <a:pt x="5836513" y="492459"/>
                  <a:pt x="5836513" y="403218"/>
                </a:cubicBezTo>
                <a:cubicBezTo>
                  <a:pt x="5836513" y="328124"/>
                  <a:pt x="5821368" y="273256"/>
                  <a:pt x="5791076" y="238611"/>
                </a:cubicBezTo>
                <a:cubicBezTo>
                  <a:pt x="5760785" y="203967"/>
                  <a:pt x="5719702" y="186645"/>
                  <a:pt x="5667826" y="186645"/>
                </a:cubicBezTo>
                <a:close/>
                <a:moveTo>
                  <a:pt x="1181551" y="186645"/>
                </a:moveTo>
                <a:cubicBezTo>
                  <a:pt x="1131852" y="186645"/>
                  <a:pt x="1091947" y="204239"/>
                  <a:pt x="1061838" y="239428"/>
                </a:cubicBezTo>
                <a:cubicBezTo>
                  <a:pt x="1031728" y="274616"/>
                  <a:pt x="1016673" y="332840"/>
                  <a:pt x="1016673" y="414101"/>
                </a:cubicBezTo>
                <a:cubicBezTo>
                  <a:pt x="1016673" y="494635"/>
                  <a:pt x="1031637" y="552497"/>
                  <a:pt x="1061565" y="587685"/>
                </a:cubicBezTo>
                <a:cubicBezTo>
                  <a:pt x="1091494" y="622874"/>
                  <a:pt x="1132215" y="640468"/>
                  <a:pt x="1183728" y="640468"/>
                </a:cubicBezTo>
                <a:cubicBezTo>
                  <a:pt x="1236692" y="640468"/>
                  <a:pt x="1277685" y="623237"/>
                  <a:pt x="1306706" y="588774"/>
                </a:cubicBezTo>
                <a:cubicBezTo>
                  <a:pt x="1335728" y="554311"/>
                  <a:pt x="1350239" y="492459"/>
                  <a:pt x="1350239" y="403218"/>
                </a:cubicBezTo>
                <a:cubicBezTo>
                  <a:pt x="1350239" y="328124"/>
                  <a:pt x="1335093" y="273256"/>
                  <a:pt x="1304802" y="238611"/>
                </a:cubicBezTo>
                <a:cubicBezTo>
                  <a:pt x="1274511" y="203967"/>
                  <a:pt x="1233427" y="186645"/>
                  <a:pt x="1181551" y="186645"/>
                </a:cubicBezTo>
                <a:close/>
                <a:moveTo>
                  <a:pt x="4733864" y="175762"/>
                </a:moveTo>
                <a:lnTo>
                  <a:pt x="4733864" y="353700"/>
                </a:lnTo>
                <a:lnTo>
                  <a:pt x="4794265" y="353700"/>
                </a:lnTo>
                <a:cubicBezTo>
                  <a:pt x="4841788" y="353700"/>
                  <a:pt x="4875163" y="345447"/>
                  <a:pt x="4894389" y="328941"/>
                </a:cubicBezTo>
                <a:cubicBezTo>
                  <a:pt x="4913616" y="312435"/>
                  <a:pt x="4923229" y="291303"/>
                  <a:pt x="4923229" y="265547"/>
                </a:cubicBezTo>
                <a:cubicBezTo>
                  <a:pt x="4923229" y="240516"/>
                  <a:pt x="4914886" y="219294"/>
                  <a:pt x="4898198" y="201881"/>
                </a:cubicBezTo>
                <a:cubicBezTo>
                  <a:pt x="4881511" y="184468"/>
                  <a:pt x="4850131" y="175762"/>
                  <a:pt x="4804060" y="175762"/>
                </a:cubicBezTo>
                <a:close/>
                <a:moveTo>
                  <a:pt x="247589" y="175762"/>
                </a:moveTo>
                <a:lnTo>
                  <a:pt x="247589" y="353700"/>
                </a:lnTo>
                <a:lnTo>
                  <a:pt x="307990" y="353700"/>
                </a:lnTo>
                <a:cubicBezTo>
                  <a:pt x="355513" y="353700"/>
                  <a:pt x="388888" y="345447"/>
                  <a:pt x="408115" y="328941"/>
                </a:cubicBezTo>
                <a:cubicBezTo>
                  <a:pt x="427341" y="312435"/>
                  <a:pt x="436955" y="291303"/>
                  <a:pt x="436955" y="265547"/>
                </a:cubicBezTo>
                <a:cubicBezTo>
                  <a:pt x="436955" y="240516"/>
                  <a:pt x="428611" y="219294"/>
                  <a:pt x="411924" y="201881"/>
                </a:cubicBezTo>
                <a:cubicBezTo>
                  <a:pt x="395236" y="184468"/>
                  <a:pt x="363857" y="175762"/>
                  <a:pt x="317785" y="175762"/>
                </a:cubicBezTo>
                <a:close/>
                <a:moveTo>
                  <a:pt x="3871443" y="174673"/>
                </a:moveTo>
                <a:lnTo>
                  <a:pt x="3871443" y="336831"/>
                </a:lnTo>
                <a:lnTo>
                  <a:pt x="3975376" y="336831"/>
                </a:lnTo>
                <a:cubicBezTo>
                  <a:pt x="3986622" y="336831"/>
                  <a:pt x="4008388" y="333203"/>
                  <a:pt x="4040674" y="325948"/>
                </a:cubicBezTo>
                <a:cubicBezTo>
                  <a:pt x="4056999" y="322683"/>
                  <a:pt x="4070331" y="314339"/>
                  <a:pt x="4080669" y="300917"/>
                </a:cubicBezTo>
                <a:cubicBezTo>
                  <a:pt x="4091009" y="287494"/>
                  <a:pt x="4096178" y="272077"/>
                  <a:pt x="4096178" y="254664"/>
                </a:cubicBezTo>
                <a:cubicBezTo>
                  <a:pt x="4096178" y="228907"/>
                  <a:pt x="4088016" y="209136"/>
                  <a:pt x="4071691" y="195351"/>
                </a:cubicBezTo>
                <a:cubicBezTo>
                  <a:pt x="4055366" y="181566"/>
                  <a:pt x="4024712" y="174673"/>
                  <a:pt x="3979729" y="174673"/>
                </a:cubicBezTo>
                <a:close/>
                <a:moveTo>
                  <a:pt x="7517415" y="13604"/>
                </a:moveTo>
                <a:lnTo>
                  <a:pt x="8266713" y="13604"/>
                </a:lnTo>
                <a:lnTo>
                  <a:pt x="8266713" y="210587"/>
                </a:lnTo>
                <a:lnTo>
                  <a:pt x="8015315" y="210587"/>
                </a:lnTo>
                <a:lnTo>
                  <a:pt x="8015315" y="811332"/>
                </a:lnTo>
                <a:lnTo>
                  <a:pt x="7768814" y="811332"/>
                </a:lnTo>
                <a:lnTo>
                  <a:pt x="7768814" y="210587"/>
                </a:lnTo>
                <a:lnTo>
                  <a:pt x="7517415" y="210587"/>
                </a:lnTo>
                <a:close/>
                <a:moveTo>
                  <a:pt x="6651170" y="13604"/>
                </a:moveTo>
                <a:lnTo>
                  <a:pt x="6881347" y="13604"/>
                </a:lnTo>
                <a:lnTo>
                  <a:pt x="7181719" y="454946"/>
                </a:lnTo>
                <a:lnTo>
                  <a:pt x="7181719" y="13604"/>
                </a:lnTo>
                <a:lnTo>
                  <a:pt x="7414072" y="13604"/>
                </a:lnTo>
                <a:lnTo>
                  <a:pt x="7414072" y="811332"/>
                </a:lnTo>
                <a:lnTo>
                  <a:pt x="7181719" y="811332"/>
                </a:lnTo>
                <a:lnTo>
                  <a:pt x="6882980" y="373323"/>
                </a:lnTo>
                <a:lnTo>
                  <a:pt x="6882980" y="811332"/>
                </a:lnTo>
                <a:lnTo>
                  <a:pt x="6651170" y="811332"/>
                </a:lnTo>
                <a:close/>
                <a:moveTo>
                  <a:pt x="6221183" y="13604"/>
                </a:moveTo>
                <a:lnTo>
                  <a:pt x="6468228" y="13604"/>
                </a:lnTo>
                <a:lnTo>
                  <a:pt x="6468228" y="811332"/>
                </a:lnTo>
                <a:lnTo>
                  <a:pt x="6221183" y="811332"/>
                </a:lnTo>
                <a:close/>
                <a:moveTo>
                  <a:pt x="4486275" y="13604"/>
                </a:moveTo>
                <a:lnTo>
                  <a:pt x="4896022" y="13604"/>
                </a:lnTo>
                <a:cubicBezTo>
                  <a:pt x="4985263" y="13604"/>
                  <a:pt x="5052103" y="34826"/>
                  <a:pt x="5096542" y="77270"/>
                </a:cubicBezTo>
                <a:cubicBezTo>
                  <a:pt x="5140981" y="119714"/>
                  <a:pt x="5163201" y="180115"/>
                  <a:pt x="5163201" y="258473"/>
                </a:cubicBezTo>
                <a:cubicBezTo>
                  <a:pt x="5163201" y="339008"/>
                  <a:pt x="5138986" y="401948"/>
                  <a:pt x="5090556" y="447294"/>
                </a:cubicBezTo>
                <a:cubicBezTo>
                  <a:pt x="5042127" y="492640"/>
                  <a:pt x="4968213" y="515313"/>
                  <a:pt x="4868814" y="515313"/>
                </a:cubicBezTo>
                <a:lnTo>
                  <a:pt x="4733864" y="515313"/>
                </a:lnTo>
                <a:lnTo>
                  <a:pt x="4733864" y="811332"/>
                </a:lnTo>
                <a:lnTo>
                  <a:pt x="4486275" y="811332"/>
                </a:lnTo>
                <a:close/>
                <a:moveTo>
                  <a:pt x="3623853" y="13604"/>
                </a:moveTo>
                <a:lnTo>
                  <a:pt x="4034689" y="13604"/>
                </a:lnTo>
                <a:cubicBezTo>
                  <a:pt x="4110870" y="13604"/>
                  <a:pt x="4169094" y="20134"/>
                  <a:pt x="4209362" y="33194"/>
                </a:cubicBezTo>
                <a:cubicBezTo>
                  <a:pt x="4249629" y="46253"/>
                  <a:pt x="4282097" y="70468"/>
                  <a:pt x="4306765" y="105838"/>
                </a:cubicBezTo>
                <a:cubicBezTo>
                  <a:pt x="4331433" y="141208"/>
                  <a:pt x="4343767" y="184287"/>
                  <a:pt x="4343767" y="235074"/>
                </a:cubicBezTo>
                <a:cubicBezTo>
                  <a:pt x="4343767" y="279332"/>
                  <a:pt x="4334330" y="317513"/>
                  <a:pt x="4315455" y="349619"/>
                </a:cubicBezTo>
                <a:cubicBezTo>
                  <a:pt x="4296579" y="381724"/>
                  <a:pt x="4270627" y="407752"/>
                  <a:pt x="4237598" y="427704"/>
                </a:cubicBezTo>
                <a:cubicBezTo>
                  <a:pt x="4216546" y="440401"/>
                  <a:pt x="4187689" y="450922"/>
                  <a:pt x="4151027" y="459265"/>
                </a:cubicBezTo>
                <a:cubicBezTo>
                  <a:pt x="4180388" y="469071"/>
                  <a:pt x="4201777" y="478875"/>
                  <a:pt x="4215194" y="488675"/>
                </a:cubicBezTo>
                <a:cubicBezTo>
                  <a:pt x="4224258" y="495211"/>
                  <a:pt x="4237400" y="509190"/>
                  <a:pt x="4254620" y="530613"/>
                </a:cubicBezTo>
                <a:cubicBezTo>
                  <a:pt x="4271840" y="552036"/>
                  <a:pt x="4283350" y="568558"/>
                  <a:pt x="4289148" y="580178"/>
                </a:cubicBezTo>
                <a:lnTo>
                  <a:pt x="4408522" y="811332"/>
                </a:lnTo>
                <a:lnTo>
                  <a:pt x="4129992" y="811332"/>
                </a:lnTo>
                <a:lnTo>
                  <a:pt x="3998230" y="567552"/>
                </a:lnTo>
                <a:cubicBezTo>
                  <a:pt x="3981543" y="535991"/>
                  <a:pt x="3966669" y="515494"/>
                  <a:pt x="3953610" y="506062"/>
                </a:cubicBezTo>
                <a:cubicBezTo>
                  <a:pt x="3935834" y="493728"/>
                  <a:pt x="3915700" y="487561"/>
                  <a:pt x="3893209" y="487561"/>
                </a:cubicBezTo>
                <a:lnTo>
                  <a:pt x="3871443" y="487561"/>
                </a:lnTo>
                <a:lnTo>
                  <a:pt x="3871443" y="811332"/>
                </a:lnTo>
                <a:lnTo>
                  <a:pt x="3623853" y="811332"/>
                </a:lnTo>
                <a:close/>
                <a:moveTo>
                  <a:pt x="2819944" y="13604"/>
                </a:moveTo>
                <a:lnTo>
                  <a:pt x="3480545" y="13604"/>
                </a:lnTo>
                <a:lnTo>
                  <a:pt x="3480545" y="183924"/>
                </a:lnTo>
                <a:lnTo>
                  <a:pt x="3066989" y="183924"/>
                </a:lnTo>
                <a:lnTo>
                  <a:pt x="3066989" y="310712"/>
                </a:lnTo>
                <a:lnTo>
                  <a:pt x="3450617" y="310712"/>
                </a:lnTo>
                <a:lnTo>
                  <a:pt x="3450617" y="473413"/>
                </a:lnTo>
                <a:lnTo>
                  <a:pt x="3066989" y="473413"/>
                </a:lnTo>
                <a:lnTo>
                  <a:pt x="3066989" y="630673"/>
                </a:lnTo>
                <a:lnTo>
                  <a:pt x="3492517" y="630673"/>
                </a:lnTo>
                <a:lnTo>
                  <a:pt x="3492517" y="811332"/>
                </a:lnTo>
                <a:lnTo>
                  <a:pt x="2819944" y="811332"/>
                </a:lnTo>
                <a:close/>
                <a:moveTo>
                  <a:pt x="1623896" y="13604"/>
                </a:moveTo>
                <a:lnTo>
                  <a:pt x="1858027" y="13604"/>
                </a:lnTo>
                <a:lnTo>
                  <a:pt x="1942319" y="460192"/>
                </a:lnTo>
                <a:lnTo>
                  <a:pt x="2065689" y="13604"/>
                </a:lnTo>
                <a:lnTo>
                  <a:pt x="2298977" y="13604"/>
                </a:lnTo>
                <a:lnTo>
                  <a:pt x="2422653" y="459597"/>
                </a:lnTo>
                <a:lnTo>
                  <a:pt x="2507040" y="13604"/>
                </a:lnTo>
                <a:lnTo>
                  <a:pt x="2739954" y="13604"/>
                </a:lnTo>
                <a:lnTo>
                  <a:pt x="2564108" y="811332"/>
                </a:lnTo>
                <a:lnTo>
                  <a:pt x="2322385" y="811332"/>
                </a:lnTo>
                <a:lnTo>
                  <a:pt x="2182469" y="309079"/>
                </a:lnTo>
                <a:lnTo>
                  <a:pt x="2043098" y="811332"/>
                </a:lnTo>
                <a:lnTo>
                  <a:pt x="1801375" y="811332"/>
                </a:lnTo>
                <a:close/>
                <a:moveTo>
                  <a:pt x="0" y="13604"/>
                </a:moveTo>
                <a:lnTo>
                  <a:pt x="409747" y="13604"/>
                </a:lnTo>
                <a:cubicBezTo>
                  <a:pt x="498988" y="13604"/>
                  <a:pt x="565828" y="34826"/>
                  <a:pt x="610267" y="77270"/>
                </a:cubicBezTo>
                <a:cubicBezTo>
                  <a:pt x="654707" y="119714"/>
                  <a:pt x="676926" y="180115"/>
                  <a:pt x="676926" y="258473"/>
                </a:cubicBezTo>
                <a:cubicBezTo>
                  <a:pt x="676926" y="339008"/>
                  <a:pt x="652711" y="401948"/>
                  <a:pt x="604282" y="447294"/>
                </a:cubicBezTo>
                <a:cubicBezTo>
                  <a:pt x="555852" y="492640"/>
                  <a:pt x="481938" y="515313"/>
                  <a:pt x="382539" y="515313"/>
                </a:cubicBezTo>
                <a:lnTo>
                  <a:pt x="247589" y="515313"/>
                </a:lnTo>
                <a:lnTo>
                  <a:pt x="247589" y="811332"/>
                </a:lnTo>
                <a:lnTo>
                  <a:pt x="0" y="811332"/>
                </a:lnTo>
                <a:close/>
                <a:moveTo>
                  <a:pt x="5668370" y="0"/>
                </a:moveTo>
                <a:cubicBezTo>
                  <a:pt x="5801143" y="0"/>
                  <a:pt x="5903444" y="35642"/>
                  <a:pt x="5975272" y="106926"/>
                </a:cubicBezTo>
                <a:cubicBezTo>
                  <a:pt x="6047100" y="178210"/>
                  <a:pt x="6083014" y="278062"/>
                  <a:pt x="6083014" y="406482"/>
                </a:cubicBezTo>
                <a:cubicBezTo>
                  <a:pt x="6083014" y="499714"/>
                  <a:pt x="6067325" y="576167"/>
                  <a:pt x="6035945" y="635843"/>
                </a:cubicBezTo>
                <a:cubicBezTo>
                  <a:pt x="6004566" y="695518"/>
                  <a:pt x="5959220" y="741953"/>
                  <a:pt x="5899907" y="775146"/>
                </a:cubicBezTo>
                <a:cubicBezTo>
                  <a:pt x="5840594" y="808339"/>
                  <a:pt x="5766680" y="824936"/>
                  <a:pt x="5678165" y="824936"/>
                </a:cubicBezTo>
                <a:cubicBezTo>
                  <a:pt x="5588198" y="824936"/>
                  <a:pt x="5513740" y="810607"/>
                  <a:pt x="5454790" y="781948"/>
                </a:cubicBezTo>
                <a:cubicBezTo>
                  <a:pt x="5395840" y="753289"/>
                  <a:pt x="5348045" y="707943"/>
                  <a:pt x="5311406" y="645910"/>
                </a:cubicBezTo>
                <a:cubicBezTo>
                  <a:pt x="5274766" y="583876"/>
                  <a:pt x="5256446" y="506244"/>
                  <a:pt x="5256446" y="413012"/>
                </a:cubicBezTo>
                <a:cubicBezTo>
                  <a:pt x="5256446" y="282778"/>
                  <a:pt x="5292723" y="181385"/>
                  <a:pt x="5365277" y="108831"/>
                </a:cubicBezTo>
                <a:cubicBezTo>
                  <a:pt x="5437831" y="36277"/>
                  <a:pt x="5538862" y="0"/>
                  <a:pt x="5668370" y="0"/>
                </a:cubicBezTo>
                <a:close/>
                <a:moveTo>
                  <a:pt x="1182095" y="0"/>
                </a:moveTo>
                <a:cubicBezTo>
                  <a:pt x="1314869" y="0"/>
                  <a:pt x="1417169" y="35642"/>
                  <a:pt x="1488998" y="106926"/>
                </a:cubicBezTo>
                <a:cubicBezTo>
                  <a:pt x="1560826" y="178210"/>
                  <a:pt x="1596740" y="278062"/>
                  <a:pt x="1596740" y="406482"/>
                </a:cubicBezTo>
                <a:cubicBezTo>
                  <a:pt x="1596740" y="499714"/>
                  <a:pt x="1581050" y="576167"/>
                  <a:pt x="1549671" y="635843"/>
                </a:cubicBezTo>
                <a:cubicBezTo>
                  <a:pt x="1518291" y="695518"/>
                  <a:pt x="1472945" y="741953"/>
                  <a:pt x="1413632" y="775146"/>
                </a:cubicBezTo>
                <a:cubicBezTo>
                  <a:pt x="1354320" y="808339"/>
                  <a:pt x="1280406" y="824936"/>
                  <a:pt x="1191890" y="824936"/>
                </a:cubicBezTo>
                <a:cubicBezTo>
                  <a:pt x="1101923" y="824936"/>
                  <a:pt x="1027465" y="810607"/>
                  <a:pt x="968515" y="781948"/>
                </a:cubicBezTo>
                <a:cubicBezTo>
                  <a:pt x="909565" y="753289"/>
                  <a:pt x="861771" y="707943"/>
                  <a:pt x="825131" y="645910"/>
                </a:cubicBezTo>
                <a:cubicBezTo>
                  <a:pt x="788491" y="583876"/>
                  <a:pt x="770172" y="506244"/>
                  <a:pt x="770172" y="413012"/>
                </a:cubicBezTo>
                <a:cubicBezTo>
                  <a:pt x="770172" y="282778"/>
                  <a:pt x="806448" y="181385"/>
                  <a:pt x="879002" y="108831"/>
                </a:cubicBezTo>
                <a:cubicBezTo>
                  <a:pt x="951556" y="36277"/>
                  <a:pt x="1052587" y="0"/>
                  <a:pt x="1182095" y="0"/>
                </a:cubicBezTo>
                <a:close/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88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F296D0-DCA6-46EA-815F-769DDC339FBC}"/>
              </a:ext>
            </a:extLst>
          </p:cNvPr>
          <p:cNvGrpSpPr/>
          <p:nvPr userDrawn="1"/>
        </p:nvGrpSpPr>
        <p:grpSpPr>
          <a:xfrm>
            <a:off x="9778815" y="5644911"/>
            <a:ext cx="1270928" cy="114300"/>
            <a:chOff x="893223" y="520700"/>
            <a:chExt cx="1270928" cy="114300"/>
          </a:xfrm>
        </p:grpSpPr>
        <p:sp>
          <p:nvSpPr>
            <p:cNvPr id="11" name="işlíḓe">
              <a:extLst>
                <a:ext uri="{FF2B5EF4-FFF2-40B4-BE49-F238E27FC236}">
                  <a16:creationId xmlns:a16="http://schemas.microsoft.com/office/drawing/2014/main" id="{863F6860-916C-4DC1-9178-96CCF7E4A5A3}"/>
                </a:ext>
              </a:extLst>
            </p:cNvPr>
            <p:cNvSpPr/>
            <p:nvPr/>
          </p:nvSpPr>
          <p:spPr>
            <a:xfrm>
              <a:off x="893223" y="5207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íŝḷïḓe">
              <a:extLst>
                <a:ext uri="{FF2B5EF4-FFF2-40B4-BE49-F238E27FC236}">
                  <a16:creationId xmlns:a16="http://schemas.microsoft.com/office/drawing/2014/main" id="{4C6276A8-B7C8-4800-9AAB-0627843E3D78}"/>
                </a:ext>
              </a:extLst>
            </p:cNvPr>
            <p:cNvSpPr/>
            <p:nvPr/>
          </p:nvSpPr>
          <p:spPr>
            <a:xfrm>
              <a:off x="1182380" y="5207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iṩḻîḋê">
              <a:extLst>
                <a:ext uri="{FF2B5EF4-FFF2-40B4-BE49-F238E27FC236}">
                  <a16:creationId xmlns:a16="http://schemas.microsoft.com/office/drawing/2014/main" id="{8D8DA48A-F69A-461A-874E-46A3EC86DF30}"/>
                </a:ext>
              </a:extLst>
            </p:cNvPr>
            <p:cNvSpPr/>
            <p:nvPr/>
          </p:nvSpPr>
          <p:spPr>
            <a:xfrm>
              <a:off x="1471537" y="520700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ïṧ1ïḓê">
              <a:extLst>
                <a:ext uri="{FF2B5EF4-FFF2-40B4-BE49-F238E27FC236}">
                  <a16:creationId xmlns:a16="http://schemas.microsoft.com/office/drawing/2014/main" id="{6DF06B40-B02B-42A6-82B2-AE028E9E44C9}"/>
                </a:ext>
              </a:extLst>
            </p:cNvPr>
            <p:cNvSpPr/>
            <p:nvPr/>
          </p:nvSpPr>
          <p:spPr>
            <a:xfrm>
              <a:off x="1760694" y="520700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išľíde">
              <a:extLst>
                <a:ext uri="{FF2B5EF4-FFF2-40B4-BE49-F238E27FC236}">
                  <a16:creationId xmlns:a16="http://schemas.microsoft.com/office/drawing/2014/main" id="{712A8D6A-23D6-4419-8C69-04520D28C544}"/>
                </a:ext>
              </a:extLst>
            </p:cNvPr>
            <p:cNvSpPr/>
            <p:nvPr/>
          </p:nvSpPr>
          <p:spPr>
            <a:xfrm>
              <a:off x="2049851" y="5207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FC3C102-55C9-4876-A74F-7DE86E28DCD7}"/>
              </a:ext>
            </a:extLst>
          </p:cNvPr>
          <p:cNvGrpSpPr/>
          <p:nvPr userDrawn="1"/>
        </p:nvGrpSpPr>
        <p:grpSpPr>
          <a:xfrm>
            <a:off x="6448763" y="1000333"/>
            <a:ext cx="4591220" cy="4471256"/>
            <a:chOff x="6448763" y="1000333"/>
            <a:chExt cx="4591220" cy="4471256"/>
          </a:xfrm>
        </p:grpSpPr>
        <p:sp>
          <p:nvSpPr>
            <p:cNvPr id="19" name="ïṡḻîḓe">
              <a:extLst>
                <a:ext uri="{FF2B5EF4-FFF2-40B4-BE49-F238E27FC236}">
                  <a16:creationId xmlns:a16="http://schemas.microsoft.com/office/drawing/2014/main" id="{830C21FE-B925-4645-A56B-6B592A27BC85}"/>
                </a:ext>
              </a:extLst>
            </p:cNvPr>
            <p:cNvSpPr/>
            <p:nvPr/>
          </p:nvSpPr>
          <p:spPr>
            <a:xfrm>
              <a:off x="8156927" y="2809779"/>
              <a:ext cx="1577107" cy="2339477"/>
            </a:xfrm>
            <a:custGeom>
              <a:avLst/>
              <a:gdLst>
                <a:gd name="connsiteX0" fmla="*/ 1441528 w 1577107"/>
                <a:gd name="connsiteY0" fmla="*/ 2339478 h 2339477"/>
                <a:gd name="connsiteX1" fmla="*/ 1343591 w 1577107"/>
                <a:gd name="connsiteY1" fmla="*/ 1638929 h 2339477"/>
                <a:gd name="connsiteX2" fmla="*/ 1577107 w 1577107"/>
                <a:gd name="connsiteY2" fmla="*/ 545235 h 2339477"/>
                <a:gd name="connsiteX3" fmla="*/ 1513326 w 1577107"/>
                <a:gd name="connsiteY3" fmla="*/ 350406 h 2339477"/>
                <a:gd name="connsiteX4" fmla="*/ 1082192 w 1577107"/>
                <a:gd name="connsiteY4" fmla="*/ 11284 h 2339477"/>
                <a:gd name="connsiteX5" fmla="*/ 385825 w 1577107"/>
                <a:gd name="connsiteY5" fmla="*/ 32893 h 2339477"/>
                <a:gd name="connsiteX6" fmla="*/ 90618 w 1577107"/>
                <a:gd name="connsiteY6" fmla="*/ 359119 h 2339477"/>
                <a:gd name="connsiteX7" fmla="*/ 0 w 1577107"/>
                <a:gd name="connsiteY7" fmla="*/ 2339478 h 2339477"/>
                <a:gd name="connsiteX8" fmla="*/ 1441528 w 1577107"/>
                <a:gd name="connsiteY8" fmla="*/ 2339478 h 233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107" h="2339477">
                  <a:moveTo>
                    <a:pt x="1441528" y="2339478"/>
                  </a:moveTo>
                  <a:cubicBezTo>
                    <a:pt x="1433164" y="2280576"/>
                    <a:pt x="1352653" y="1725365"/>
                    <a:pt x="1343591" y="1638929"/>
                  </a:cubicBezTo>
                  <a:cubicBezTo>
                    <a:pt x="1334180" y="1547613"/>
                    <a:pt x="1577107" y="545235"/>
                    <a:pt x="1577107" y="545235"/>
                  </a:cubicBezTo>
                  <a:lnTo>
                    <a:pt x="1513326" y="350406"/>
                  </a:lnTo>
                  <a:cubicBezTo>
                    <a:pt x="1451287" y="160805"/>
                    <a:pt x="1281204" y="26271"/>
                    <a:pt x="1082192" y="11284"/>
                  </a:cubicBezTo>
                  <a:cubicBezTo>
                    <a:pt x="763285" y="-12764"/>
                    <a:pt x="538133" y="5011"/>
                    <a:pt x="385825" y="32893"/>
                  </a:cubicBezTo>
                  <a:cubicBezTo>
                    <a:pt x="225500" y="62170"/>
                    <a:pt x="105257" y="196703"/>
                    <a:pt x="90618" y="359119"/>
                  </a:cubicBezTo>
                  <a:lnTo>
                    <a:pt x="0" y="2339478"/>
                  </a:lnTo>
                  <a:lnTo>
                    <a:pt x="1441528" y="2339478"/>
                  </a:lnTo>
                  <a:close/>
                </a:path>
              </a:pathLst>
            </a:custGeom>
            <a:solidFill>
              <a:schemeClr val="accent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iṩḷiḓè">
              <a:extLst>
                <a:ext uri="{FF2B5EF4-FFF2-40B4-BE49-F238E27FC236}">
                  <a16:creationId xmlns:a16="http://schemas.microsoft.com/office/drawing/2014/main" id="{533DA018-52F8-4CFF-9BFD-7836BF34D613}"/>
                </a:ext>
              </a:extLst>
            </p:cNvPr>
            <p:cNvSpPr/>
            <p:nvPr/>
          </p:nvSpPr>
          <p:spPr>
            <a:xfrm>
              <a:off x="8402541" y="1664384"/>
              <a:ext cx="879014" cy="899114"/>
            </a:xfrm>
            <a:custGeom>
              <a:avLst/>
              <a:gdLst>
                <a:gd name="connsiteX0" fmla="*/ 774888 w 879014"/>
                <a:gd name="connsiteY0" fmla="*/ 880642 h 899114"/>
                <a:gd name="connsiteX1" fmla="*/ 844943 w 879014"/>
                <a:gd name="connsiteY1" fmla="*/ 281516 h 899114"/>
                <a:gd name="connsiteX2" fmla="*/ 807998 w 879014"/>
                <a:gd name="connsiteY2" fmla="*/ 217038 h 899114"/>
                <a:gd name="connsiteX3" fmla="*/ 739686 w 879014"/>
                <a:gd name="connsiteY3" fmla="*/ 215992 h 899114"/>
                <a:gd name="connsiteX4" fmla="*/ 373727 w 879014"/>
                <a:gd name="connsiteY4" fmla="*/ 9313 h 899114"/>
                <a:gd name="connsiteX5" fmla="*/ 289731 w 879014"/>
                <a:gd name="connsiteY5" fmla="*/ 1645 h 899114"/>
                <a:gd name="connsiteX6" fmla="*/ 222813 w 879014"/>
                <a:gd name="connsiteY6" fmla="*/ 48000 h 899114"/>
                <a:gd name="connsiteX7" fmla="*/ 247210 w 879014"/>
                <a:gd name="connsiteY7" fmla="*/ 120146 h 899114"/>
                <a:gd name="connsiteX8" fmla="*/ 85840 w 879014"/>
                <a:gd name="connsiteY8" fmla="*/ 69957 h 899114"/>
                <a:gd name="connsiteX9" fmla="*/ 27287 w 879014"/>
                <a:gd name="connsiteY9" fmla="*/ 80065 h 899114"/>
                <a:gd name="connsiteX10" fmla="*/ 27635 w 879014"/>
                <a:gd name="connsiteY10" fmla="*/ 154302 h 899114"/>
                <a:gd name="connsiteX11" fmla="*/ 97690 w 879014"/>
                <a:gd name="connsiteY11" fmla="*/ 196126 h 899114"/>
                <a:gd name="connsiteX12" fmla="*/ 46107 w 879014"/>
                <a:gd name="connsiteY12" fmla="*/ 188458 h 899114"/>
                <a:gd name="connsiteX13" fmla="*/ 3586 w 879014"/>
                <a:gd name="connsiteY13" fmla="*/ 214598 h 899114"/>
                <a:gd name="connsiteX14" fmla="*/ 47153 w 879014"/>
                <a:gd name="connsiteY14" fmla="*/ 293366 h 899114"/>
                <a:gd name="connsiteX15" fmla="*/ 288686 w 879014"/>
                <a:gd name="connsiteY15" fmla="*/ 357496 h 899114"/>
                <a:gd name="connsiteX16" fmla="*/ 539977 w 879014"/>
                <a:gd name="connsiteY16" fmla="*/ 377711 h 899114"/>
                <a:gd name="connsiteX17" fmla="*/ 616654 w 879014"/>
                <a:gd name="connsiteY17" fmla="*/ 408730 h 899114"/>
                <a:gd name="connsiteX18" fmla="*/ 649765 w 879014"/>
                <a:gd name="connsiteY18" fmla="*/ 541869 h 899114"/>
                <a:gd name="connsiteX19" fmla="*/ 654296 w 879014"/>
                <a:gd name="connsiteY19" fmla="*/ 741927 h 899114"/>
                <a:gd name="connsiteX20" fmla="*/ 767220 w 879014"/>
                <a:gd name="connsiteY20" fmla="*/ 899115 h 8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79014" h="899114">
                  <a:moveTo>
                    <a:pt x="774888" y="880642"/>
                  </a:moveTo>
                  <a:cubicBezTo>
                    <a:pt x="882235" y="703240"/>
                    <a:pt x="908375" y="479134"/>
                    <a:pt x="844943" y="281516"/>
                  </a:cubicBezTo>
                  <a:cubicBezTo>
                    <a:pt x="837275" y="257467"/>
                    <a:pt x="827516" y="233070"/>
                    <a:pt x="807998" y="217038"/>
                  </a:cubicBezTo>
                  <a:cubicBezTo>
                    <a:pt x="788480" y="201005"/>
                    <a:pt x="756764" y="197520"/>
                    <a:pt x="739686" y="215992"/>
                  </a:cubicBezTo>
                  <a:cubicBezTo>
                    <a:pt x="641748" y="113175"/>
                    <a:pt x="511746" y="43120"/>
                    <a:pt x="373727" y="9313"/>
                  </a:cubicBezTo>
                  <a:cubicBezTo>
                    <a:pt x="346193" y="2690"/>
                    <a:pt x="317614" y="-2886"/>
                    <a:pt x="289731" y="1645"/>
                  </a:cubicBezTo>
                  <a:cubicBezTo>
                    <a:pt x="261849" y="6176"/>
                    <a:pt x="234315" y="22208"/>
                    <a:pt x="222813" y="48000"/>
                  </a:cubicBezTo>
                  <a:cubicBezTo>
                    <a:pt x="211311" y="73791"/>
                    <a:pt x="221070" y="109341"/>
                    <a:pt x="247210" y="120146"/>
                  </a:cubicBezTo>
                  <a:cubicBezTo>
                    <a:pt x="194582" y="99234"/>
                    <a:pt x="141605" y="77973"/>
                    <a:pt x="85840" y="69957"/>
                  </a:cubicBezTo>
                  <a:cubicBezTo>
                    <a:pt x="65625" y="67169"/>
                    <a:pt x="42622" y="66820"/>
                    <a:pt x="27287" y="80065"/>
                  </a:cubicBezTo>
                  <a:cubicBezTo>
                    <a:pt x="6375" y="98188"/>
                    <a:pt x="10208" y="133390"/>
                    <a:pt x="27635" y="154302"/>
                  </a:cubicBezTo>
                  <a:cubicBezTo>
                    <a:pt x="45062" y="175562"/>
                    <a:pt x="71899" y="186018"/>
                    <a:pt x="97690" y="196126"/>
                  </a:cubicBezTo>
                  <a:cubicBezTo>
                    <a:pt x="80960" y="191595"/>
                    <a:pt x="63534" y="187064"/>
                    <a:pt x="46107" y="188458"/>
                  </a:cubicBezTo>
                  <a:cubicBezTo>
                    <a:pt x="28681" y="189852"/>
                    <a:pt x="10906" y="198914"/>
                    <a:pt x="3586" y="214598"/>
                  </a:cubicBezTo>
                  <a:cubicBezTo>
                    <a:pt x="-10355" y="244572"/>
                    <a:pt x="18922" y="276637"/>
                    <a:pt x="47153" y="293366"/>
                  </a:cubicBezTo>
                  <a:cubicBezTo>
                    <a:pt x="119647" y="336236"/>
                    <a:pt x="205038" y="351222"/>
                    <a:pt x="288686" y="357496"/>
                  </a:cubicBezTo>
                  <a:cubicBezTo>
                    <a:pt x="372333" y="364118"/>
                    <a:pt x="457027" y="363072"/>
                    <a:pt x="539977" y="377711"/>
                  </a:cubicBezTo>
                  <a:cubicBezTo>
                    <a:pt x="567511" y="382590"/>
                    <a:pt x="596091" y="389909"/>
                    <a:pt x="616654" y="408730"/>
                  </a:cubicBezTo>
                  <a:cubicBezTo>
                    <a:pt x="651507" y="440795"/>
                    <a:pt x="652204" y="494818"/>
                    <a:pt x="649765" y="541869"/>
                  </a:cubicBezTo>
                  <a:cubicBezTo>
                    <a:pt x="645931" y="608788"/>
                    <a:pt x="640006" y="676751"/>
                    <a:pt x="654296" y="741927"/>
                  </a:cubicBezTo>
                  <a:cubicBezTo>
                    <a:pt x="668585" y="807451"/>
                    <a:pt x="706227" y="871581"/>
                    <a:pt x="767220" y="899115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1" name="î$liḑe">
              <a:extLst>
                <a:ext uri="{FF2B5EF4-FFF2-40B4-BE49-F238E27FC236}">
                  <a16:creationId xmlns:a16="http://schemas.microsoft.com/office/drawing/2014/main" id="{80CC52A0-6A83-48F7-9C0E-0303585E87EF}"/>
                </a:ext>
              </a:extLst>
            </p:cNvPr>
            <p:cNvSpPr/>
            <p:nvPr/>
          </p:nvSpPr>
          <p:spPr>
            <a:xfrm>
              <a:off x="6448763" y="2953956"/>
              <a:ext cx="637125" cy="513983"/>
            </a:xfrm>
            <a:custGeom>
              <a:avLst/>
              <a:gdLst>
                <a:gd name="connsiteX0" fmla="*/ 637126 w 637125"/>
                <a:gd name="connsiteY0" fmla="*/ 413606 h 513983"/>
                <a:gd name="connsiteX1" fmla="*/ 543371 w 637125"/>
                <a:gd name="connsiteY1" fmla="*/ 137568 h 513983"/>
                <a:gd name="connsiteX2" fmla="*/ 337737 w 637125"/>
                <a:gd name="connsiteY2" fmla="*/ 4081 h 513983"/>
                <a:gd name="connsiteX3" fmla="*/ 402912 w 637125"/>
                <a:gd name="connsiteY3" fmla="*/ 143842 h 513983"/>
                <a:gd name="connsiteX4" fmla="*/ 304626 w 637125"/>
                <a:gd name="connsiteY4" fmla="*/ 183226 h 513983"/>
                <a:gd name="connsiteX5" fmla="*/ 181594 w 637125"/>
                <a:gd name="connsiteY5" fmla="*/ 173119 h 513983"/>
                <a:gd name="connsiteX6" fmla="*/ 706 w 637125"/>
                <a:gd name="connsiteY6" fmla="*/ 34752 h 513983"/>
                <a:gd name="connsiteX7" fmla="*/ 172184 w 637125"/>
                <a:gd name="connsiteY7" fmla="*/ 313926 h 513983"/>
                <a:gd name="connsiteX8" fmla="*/ 399427 w 637125"/>
                <a:gd name="connsiteY8" fmla="*/ 383981 h 513983"/>
                <a:gd name="connsiteX9" fmla="*/ 460071 w 637125"/>
                <a:gd name="connsiteY9" fmla="*/ 513983 h 513983"/>
                <a:gd name="connsiteX10" fmla="*/ 637126 w 637125"/>
                <a:gd name="connsiteY10" fmla="*/ 413606 h 513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7125" h="513983">
                  <a:moveTo>
                    <a:pt x="637126" y="413606"/>
                  </a:moveTo>
                  <a:cubicBezTo>
                    <a:pt x="637126" y="413606"/>
                    <a:pt x="584497" y="163360"/>
                    <a:pt x="543371" y="137568"/>
                  </a:cubicBezTo>
                  <a:cubicBezTo>
                    <a:pt x="502592" y="111777"/>
                    <a:pt x="342616" y="-25196"/>
                    <a:pt x="337737" y="4081"/>
                  </a:cubicBezTo>
                  <a:cubicBezTo>
                    <a:pt x="332857" y="33357"/>
                    <a:pt x="414762" y="110383"/>
                    <a:pt x="402912" y="143842"/>
                  </a:cubicBezTo>
                  <a:cubicBezTo>
                    <a:pt x="391062" y="176953"/>
                    <a:pt x="304626" y="183226"/>
                    <a:pt x="304626" y="183226"/>
                  </a:cubicBezTo>
                  <a:cubicBezTo>
                    <a:pt x="304626" y="183226"/>
                    <a:pt x="207734" y="188803"/>
                    <a:pt x="181594" y="173119"/>
                  </a:cubicBezTo>
                  <a:cubicBezTo>
                    <a:pt x="155454" y="157435"/>
                    <a:pt x="-12189" y="-6375"/>
                    <a:pt x="706" y="34752"/>
                  </a:cubicBezTo>
                  <a:cubicBezTo>
                    <a:pt x="13602" y="76227"/>
                    <a:pt x="112585" y="283952"/>
                    <a:pt x="172184" y="313926"/>
                  </a:cubicBezTo>
                  <a:cubicBezTo>
                    <a:pt x="231783" y="343899"/>
                    <a:pt x="391411" y="382935"/>
                    <a:pt x="399427" y="383981"/>
                  </a:cubicBezTo>
                  <a:cubicBezTo>
                    <a:pt x="407443" y="385026"/>
                    <a:pt x="460071" y="513983"/>
                    <a:pt x="460071" y="513983"/>
                  </a:cubicBezTo>
                  <a:lnTo>
                    <a:pt x="637126" y="413606"/>
                  </a:lnTo>
                  <a:close/>
                </a:path>
              </a:pathLst>
            </a:custGeom>
            <a:solidFill>
              <a:srgbClr val="F0BFAC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ṥľïďê">
              <a:extLst>
                <a:ext uri="{FF2B5EF4-FFF2-40B4-BE49-F238E27FC236}">
                  <a16:creationId xmlns:a16="http://schemas.microsoft.com/office/drawing/2014/main" id="{4A7A8473-9B5D-45FE-8FB7-F5FA287EB511}"/>
                </a:ext>
              </a:extLst>
            </p:cNvPr>
            <p:cNvSpPr/>
            <p:nvPr/>
          </p:nvSpPr>
          <p:spPr>
            <a:xfrm>
              <a:off x="6860737" y="2956642"/>
              <a:ext cx="1589654" cy="1491760"/>
            </a:xfrm>
            <a:custGeom>
              <a:avLst/>
              <a:gdLst>
                <a:gd name="connsiteX0" fmla="*/ 1589654 w 1589654"/>
                <a:gd name="connsiteY0" fmla="*/ 808246 h 1491760"/>
                <a:gd name="connsiteX1" fmla="*/ 641647 w 1589654"/>
                <a:gd name="connsiteY1" fmla="*/ 1478473 h 1491760"/>
                <a:gd name="connsiteX2" fmla="*/ 0 w 1589654"/>
                <a:gd name="connsiteY2" fmla="*/ 453789 h 1491760"/>
                <a:gd name="connsiteX3" fmla="*/ 258611 w 1589654"/>
                <a:gd name="connsiteY3" fmla="*/ 281265 h 1491760"/>
                <a:gd name="connsiteX4" fmla="*/ 795001 w 1589654"/>
                <a:gd name="connsiteY4" fmla="*/ 886317 h 1491760"/>
                <a:gd name="connsiteX5" fmla="*/ 1478473 w 1589654"/>
                <a:gd name="connsiteY5" fmla="*/ 0 h 1491760"/>
                <a:gd name="connsiteX6" fmla="*/ 1589654 w 1589654"/>
                <a:gd name="connsiteY6" fmla="*/ 808246 h 149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9654" h="1491760">
                  <a:moveTo>
                    <a:pt x="1589654" y="808246"/>
                  </a:moveTo>
                  <a:cubicBezTo>
                    <a:pt x="1589654" y="808246"/>
                    <a:pt x="967176" y="1603247"/>
                    <a:pt x="641647" y="1478473"/>
                  </a:cubicBezTo>
                  <a:cubicBezTo>
                    <a:pt x="316118" y="1354047"/>
                    <a:pt x="0" y="453789"/>
                    <a:pt x="0" y="453789"/>
                  </a:cubicBezTo>
                  <a:lnTo>
                    <a:pt x="258611" y="281265"/>
                  </a:lnTo>
                  <a:lnTo>
                    <a:pt x="795001" y="886317"/>
                  </a:lnTo>
                  <a:lnTo>
                    <a:pt x="1478473" y="0"/>
                  </a:lnTo>
                  <a:lnTo>
                    <a:pt x="1589654" y="808246"/>
                  </a:lnTo>
                  <a:close/>
                </a:path>
              </a:pathLst>
            </a:custGeom>
            <a:solidFill>
              <a:schemeClr val="accent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î$líḋê">
              <a:extLst>
                <a:ext uri="{FF2B5EF4-FFF2-40B4-BE49-F238E27FC236}">
                  <a16:creationId xmlns:a16="http://schemas.microsoft.com/office/drawing/2014/main" id="{A7213AF8-921C-4B69-B8E5-B86B3103C4F1}"/>
                </a:ext>
              </a:extLst>
            </p:cNvPr>
            <p:cNvSpPr/>
            <p:nvPr/>
          </p:nvSpPr>
          <p:spPr>
            <a:xfrm>
              <a:off x="9433985" y="2930154"/>
              <a:ext cx="1306068" cy="2367229"/>
            </a:xfrm>
            <a:custGeom>
              <a:avLst/>
              <a:gdLst>
                <a:gd name="connsiteX0" fmla="*/ 78034 w 1306068"/>
                <a:gd name="connsiteY0" fmla="*/ 0 h 2367229"/>
                <a:gd name="connsiteX1" fmla="*/ 1305215 w 1306068"/>
                <a:gd name="connsiteY1" fmla="*/ 1285037 h 2367229"/>
                <a:gd name="connsiteX2" fmla="*/ 491045 w 1306068"/>
                <a:gd name="connsiteY2" fmla="*/ 2367229 h 2367229"/>
                <a:gd name="connsiteX3" fmla="*/ 232434 w 1306068"/>
                <a:gd name="connsiteY3" fmla="*/ 2108619 h 2367229"/>
                <a:gd name="connsiteX4" fmla="*/ 778235 w 1306068"/>
                <a:gd name="connsiteY4" fmla="*/ 1313617 h 2367229"/>
                <a:gd name="connsiteX5" fmla="*/ 2403 w 1306068"/>
                <a:gd name="connsiteY5" fmla="*/ 662559 h 2367229"/>
                <a:gd name="connsiteX6" fmla="*/ 78034 w 1306068"/>
                <a:gd name="connsiteY6" fmla="*/ 0 h 236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6068" h="2367229">
                  <a:moveTo>
                    <a:pt x="78034" y="0"/>
                  </a:moveTo>
                  <a:cubicBezTo>
                    <a:pt x="78034" y="0"/>
                    <a:pt x="1343554" y="1064765"/>
                    <a:pt x="1305215" y="1285037"/>
                  </a:cubicBezTo>
                  <a:cubicBezTo>
                    <a:pt x="1266877" y="1505310"/>
                    <a:pt x="491045" y="2367229"/>
                    <a:pt x="491045" y="2367229"/>
                  </a:cubicBezTo>
                  <a:lnTo>
                    <a:pt x="232434" y="2108619"/>
                  </a:lnTo>
                  <a:lnTo>
                    <a:pt x="778235" y="1313617"/>
                  </a:lnTo>
                  <a:cubicBezTo>
                    <a:pt x="778235" y="1313617"/>
                    <a:pt x="21572" y="748647"/>
                    <a:pt x="2403" y="662559"/>
                  </a:cubicBezTo>
                  <a:cubicBezTo>
                    <a:pt x="-16069" y="576123"/>
                    <a:pt x="78034" y="0"/>
                    <a:pt x="78034" y="0"/>
                  </a:cubicBezTo>
                  <a:close/>
                </a:path>
              </a:pathLst>
            </a:custGeom>
            <a:solidFill>
              <a:schemeClr val="accent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Sļîďè">
              <a:extLst>
                <a:ext uri="{FF2B5EF4-FFF2-40B4-BE49-F238E27FC236}">
                  <a16:creationId xmlns:a16="http://schemas.microsoft.com/office/drawing/2014/main" id="{B66C31CB-9F83-44B7-9EEF-B31674A3C4F4}"/>
                </a:ext>
              </a:extLst>
            </p:cNvPr>
            <p:cNvSpPr/>
            <p:nvPr/>
          </p:nvSpPr>
          <p:spPr>
            <a:xfrm>
              <a:off x="8639644" y="2797015"/>
              <a:ext cx="651761" cy="1059885"/>
            </a:xfrm>
            <a:custGeom>
              <a:avLst/>
              <a:gdLst>
                <a:gd name="connsiteX0" fmla="*/ 651058 w 651761"/>
                <a:gd name="connsiteY0" fmla="*/ 30671 h 1059885"/>
                <a:gd name="connsiteX1" fmla="*/ 204937 w 651761"/>
                <a:gd name="connsiteY1" fmla="*/ 1059886 h 1059885"/>
                <a:gd name="connsiteX2" fmla="*/ 0 w 651761"/>
                <a:gd name="connsiteY2" fmla="*/ 30671 h 1059885"/>
                <a:gd name="connsiteX3" fmla="*/ 651058 w 651761"/>
                <a:gd name="connsiteY3" fmla="*/ 30671 h 105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761" h="1059885">
                  <a:moveTo>
                    <a:pt x="651058" y="30671"/>
                  </a:moveTo>
                  <a:cubicBezTo>
                    <a:pt x="672318" y="41127"/>
                    <a:pt x="204937" y="1059886"/>
                    <a:pt x="204937" y="1059886"/>
                  </a:cubicBezTo>
                  <a:lnTo>
                    <a:pt x="0" y="30671"/>
                  </a:lnTo>
                  <a:cubicBezTo>
                    <a:pt x="0" y="30671"/>
                    <a:pt x="508508" y="-38339"/>
                    <a:pt x="651058" y="30671"/>
                  </a:cubicBez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iṩļîḑê">
              <a:extLst>
                <a:ext uri="{FF2B5EF4-FFF2-40B4-BE49-F238E27FC236}">
                  <a16:creationId xmlns:a16="http://schemas.microsoft.com/office/drawing/2014/main" id="{AD2A00AC-3609-4283-B14D-D3D39E9E45F8}"/>
                </a:ext>
              </a:extLst>
            </p:cNvPr>
            <p:cNvSpPr/>
            <p:nvPr/>
          </p:nvSpPr>
          <p:spPr>
            <a:xfrm>
              <a:off x="8543693" y="1971343"/>
              <a:ext cx="731617" cy="1008219"/>
            </a:xfrm>
            <a:custGeom>
              <a:avLst/>
              <a:gdLst>
                <a:gd name="connsiteX0" fmla="*/ 648026 w 731617"/>
                <a:gd name="connsiteY0" fmla="*/ 893287 h 1008219"/>
                <a:gd name="connsiteX1" fmla="*/ 624674 w 731617"/>
                <a:gd name="connsiteY1" fmla="*/ 490036 h 1008219"/>
                <a:gd name="connsiteX2" fmla="*/ 727142 w 731617"/>
                <a:gd name="connsiteY2" fmla="*/ 438802 h 1008219"/>
                <a:gd name="connsiteX3" fmla="*/ 564029 w 731617"/>
                <a:gd name="connsiteY3" fmla="*/ 336333 h 1008219"/>
                <a:gd name="connsiteX4" fmla="*/ 575531 w 731617"/>
                <a:gd name="connsiteY4" fmla="*/ 0 h 1008219"/>
                <a:gd name="connsiteX5" fmla="*/ 14046 w 731617"/>
                <a:gd name="connsiteY5" fmla="*/ 0 h 1008219"/>
                <a:gd name="connsiteX6" fmla="*/ 256624 w 731617"/>
                <a:gd name="connsiteY6" fmla="*/ 778620 h 1008219"/>
                <a:gd name="connsiteX7" fmla="*/ 256624 w 731617"/>
                <a:gd name="connsiteY7" fmla="*/ 941733 h 1008219"/>
                <a:gd name="connsiteX8" fmla="*/ 648026 w 731617"/>
                <a:gd name="connsiteY8" fmla="*/ 893287 h 100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617" h="1008219">
                  <a:moveTo>
                    <a:pt x="648026" y="893287"/>
                  </a:moveTo>
                  <a:lnTo>
                    <a:pt x="624674" y="490036"/>
                  </a:lnTo>
                  <a:cubicBezTo>
                    <a:pt x="624674" y="490036"/>
                    <a:pt x="703791" y="499446"/>
                    <a:pt x="727142" y="438802"/>
                  </a:cubicBezTo>
                  <a:cubicBezTo>
                    <a:pt x="750494" y="378157"/>
                    <a:pt x="680439" y="238396"/>
                    <a:pt x="564029" y="336333"/>
                  </a:cubicBezTo>
                  <a:lnTo>
                    <a:pt x="575531" y="0"/>
                  </a:lnTo>
                  <a:lnTo>
                    <a:pt x="14046" y="0"/>
                  </a:lnTo>
                  <a:cubicBezTo>
                    <a:pt x="14046" y="0"/>
                    <a:pt x="-87726" y="778620"/>
                    <a:pt x="256624" y="778620"/>
                  </a:cubicBezTo>
                  <a:lnTo>
                    <a:pt x="256624" y="941733"/>
                  </a:lnTo>
                  <a:cubicBezTo>
                    <a:pt x="256973" y="942082"/>
                    <a:pt x="485261" y="1119485"/>
                    <a:pt x="648026" y="893287"/>
                  </a:cubicBezTo>
                  <a:close/>
                </a:path>
              </a:pathLst>
            </a:custGeom>
            <a:solidFill>
              <a:srgbClr val="F0BFAC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iṧḻîḍé">
              <a:extLst>
                <a:ext uri="{FF2B5EF4-FFF2-40B4-BE49-F238E27FC236}">
                  <a16:creationId xmlns:a16="http://schemas.microsoft.com/office/drawing/2014/main" id="{1433E8A5-977F-4718-B719-3D369F964D0E}"/>
                </a:ext>
              </a:extLst>
            </p:cNvPr>
            <p:cNvSpPr/>
            <p:nvPr/>
          </p:nvSpPr>
          <p:spPr>
            <a:xfrm>
              <a:off x="9277363" y="5038424"/>
              <a:ext cx="590507" cy="433165"/>
            </a:xfrm>
            <a:custGeom>
              <a:avLst/>
              <a:gdLst>
                <a:gd name="connsiteX0" fmla="*/ 590507 w 590507"/>
                <a:gd name="connsiteY0" fmla="*/ 201451 h 433165"/>
                <a:gd name="connsiteX1" fmla="*/ 490130 w 590507"/>
                <a:gd name="connsiteY1" fmla="*/ 347138 h 433165"/>
                <a:gd name="connsiteX2" fmla="*/ 281360 w 590507"/>
                <a:gd name="connsiteY2" fmla="*/ 329014 h 433165"/>
                <a:gd name="connsiteX3" fmla="*/ 157631 w 590507"/>
                <a:gd name="connsiteY3" fmla="*/ 424163 h 433165"/>
                <a:gd name="connsiteX4" fmla="*/ 186210 w 590507"/>
                <a:gd name="connsiteY4" fmla="*/ 279174 h 433165"/>
                <a:gd name="connsiteX5" fmla="*/ 104654 w 590507"/>
                <a:gd name="connsiteY5" fmla="*/ 351669 h 433165"/>
                <a:gd name="connsiteX6" fmla="*/ 181679 w 590507"/>
                <a:gd name="connsiteY6" fmla="*/ 174615 h 433165"/>
                <a:gd name="connsiteX7" fmla="*/ 94 w 590507"/>
                <a:gd name="connsiteY7" fmla="*/ 224455 h 433165"/>
                <a:gd name="connsiteX8" fmla="*/ 157282 w 590507"/>
                <a:gd name="connsiteY8" fmla="*/ 93058 h 433165"/>
                <a:gd name="connsiteX9" fmla="*/ 340262 w 590507"/>
                <a:gd name="connsiteY9" fmla="*/ 93058 h 433165"/>
                <a:gd name="connsiteX10" fmla="*/ 389056 w 590507"/>
                <a:gd name="connsiteY10" fmla="*/ 0 h 433165"/>
                <a:gd name="connsiteX11" fmla="*/ 590507 w 590507"/>
                <a:gd name="connsiteY11" fmla="*/ 201451 h 43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0507" h="433165">
                  <a:moveTo>
                    <a:pt x="590507" y="201451"/>
                  </a:moveTo>
                  <a:cubicBezTo>
                    <a:pt x="590507" y="201451"/>
                    <a:pt x="567156" y="347138"/>
                    <a:pt x="490130" y="347138"/>
                  </a:cubicBezTo>
                  <a:cubicBezTo>
                    <a:pt x="413105" y="347138"/>
                    <a:pt x="281360" y="329014"/>
                    <a:pt x="281360" y="329014"/>
                  </a:cubicBezTo>
                  <a:cubicBezTo>
                    <a:pt x="281360" y="329014"/>
                    <a:pt x="165298" y="469473"/>
                    <a:pt x="157631" y="424163"/>
                  </a:cubicBezTo>
                  <a:cubicBezTo>
                    <a:pt x="149963" y="378854"/>
                    <a:pt x="186210" y="279174"/>
                    <a:pt x="186210" y="279174"/>
                  </a:cubicBezTo>
                  <a:cubicBezTo>
                    <a:pt x="186210" y="279174"/>
                    <a:pt x="127308" y="419633"/>
                    <a:pt x="104654" y="351669"/>
                  </a:cubicBezTo>
                  <a:cubicBezTo>
                    <a:pt x="81999" y="283705"/>
                    <a:pt x="181679" y="174615"/>
                    <a:pt x="181679" y="174615"/>
                  </a:cubicBezTo>
                  <a:cubicBezTo>
                    <a:pt x="181679" y="174615"/>
                    <a:pt x="4625" y="260702"/>
                    <a:pt x="94" y="224455"/>
                  </a:cubicBezTo>
                  <a:cubicBezTo>
                    <a:pt x="-4437" y="188207"/>
                    <a:pt x="155888" y="93058"/>
                    <a:pt x="157282" y="93058"/>
                  </a:cubicBezTo>
                  <a:cubicBezTo>
                    <a:pt x="158676" y="93058"/>
                    <a:pt x="340262" y="93058"/>
                    <a:pt x="340262" y="93058"/>
                  </a:cubicBezTo>
                  <a:lnTo>
                    <a:pt x="389056" y="0"/>
                  </a:lnTo>
                  <a:lnTo>
                    <a:pt x="590507" y="201451"/>
                  </a:lnTo>
                  <a:close/>
                </a:path>
              </a:pathLst>
            </a:custGeom>
            <a:solidFill>
              <a:srgbClr val="F0BFAC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îSlíḍé">
              <a:extLst>
                <a:ext uri="{FF2B5EF4-FFF2-40B4-BE49-F238E27FC236}">
                  <a16:creationId xmlns:a16="http://schemas.microsoft.com/office/drawing/2014/main" id="{F79B1FF0-68F5-4F15-9D3B-B833EE5BE4D5}"/>
                </a:ext>
              </a:extLst>
            </p:cNvPr>
            <p:cNvSpPr/>
            <p:nvPr/>
          </p:nvSpPr>
          <p:spPr>
            <a:xfrm>
              <a:off x="8748971" y="2111452"/>
              <a:ext cx="64589" cy="319255"/>
            </a:xfrm>
            <a:custGeom>
              <a:avLst/>
              <a:gdLst>
                <a:gd name="connsiteX0" fmla="*/ 64590 w 64589"/>
                <a:gd name="connsiteY0" fmla="*/ 303223 h 319255"/>
                <a:gd name="connsiteX1" fmla="*/ 54483 w 64589"/>
                <a:gd name="connsiteY1" fmla="*/ 312633 h 319255"/>
                <a:gd name="connsiteX2" fmla="*/ 20675 w 64589"/>
                <a:gd name="connsiteY2" fmla="*/ 307057 h 319255"/>
                <a:gd name="connsiteX3" fmla="*/ 8476 w 64589"/>
                <a:gd name="connsiteY3" fmla="*/ 284751 h 319255"/>
                <a:gd name="connsiteX4" fmla="*/ 6385 w 64589"/>
                <a:gd name="connsiteY4" fmla="*/ 254777 h 319255"/>
                <a:gd name="connsiteX5" fmla="*/ 11264 w 64589"/>
                <a:gd name="connsiteY5" fmla="*/ 183676 h 319255"/>
                <a:gd name="connsiteX6" fmla="*/ 18584 w 64589"/>
                <a:gd name="connsiteY6" fmla="*/ 54022 h 319255"/>
                <a:gd name="connsiteX7" fmla="*/ 19978 w 64589"/>
                <a:gd name="connsiteY7" fmla="*/ 14638 h 319255"/>
                <a:gd name="connsiteX8" fmla="*/ 19629 w 64589"/>
                <a:gd name="connsiteY8" fmla="*/ 0 h 319255"/>
                <a:gd name="connsiteX9" fmla="*/ 17190 w 64589"/>
                <a:gd name="connsiteY9" fmla="*/ 14290 h 319255"/>
                <a:gd name="connsiteX10" fmla="*/ 13704 w 64589"/>
                <a:gd name="connsiteY10" fmla="*/ 53325 h 319255"/>
                <a:gd name="connsiteX11" fmla="*/ 4294 w 64589"/>
                <a:gd name="connsiteY11" fmla="*/ 182631 h 319255"/>
                <a:gd name="connsiteX12" fmla="*/ 111 w 64589"/>
                <a:gd name="connsiteY12" fmla="*/ 254080 h 319255"/>
                <a:gd name="connsiteX13" fmla="*/ 2900 w 64589"/>
                <a:gd name="connsiteY13" fmla="*/ 285796 h 319255"/>
                <a:gd name="connsiteX14" fmla="*/ 17538 w 64589"/>
                <a:gd name="connsiteY14" fmla="*/ 310193 h 319255"/>
                <a:gd name="connsiteX15" fmla="*/ 39147 w 64589"/>
                <a:gd name="connsiteY15" fmla="*/ 319255 h 319255"/>
                <a:gd name="connsiteX16" fmla="*/ 56225 w 64589"/>
                <a:gd name="connsiteY16" fmla="*/ 314724 h 319255"/>
                <a:gd name="connsiteX17" fmla="*/ 64590 w 64589"/>
                <a:gd name="connsiteY17" fmla="*/ 303223 h 31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89" h="319255">
                  <a:moveTo>
                    <a:pt x="64590" y="303223"/>
                  </a:moveTo>
                  <a:cubicBezTo>
                    <a:pt x="63893" y="302874"/>
                    <a:pt x="62499" y="308451"/>
                    <a:pt x="54483" y="312633"/>
                  </a:cubicBezTo>
                  <a:cubicBezTo>
                    <a:pt x="47163" y="316816"/>
                    <a:pt x="31828" y="318558"/>
                    <a:pt x="20675" y="307057"/>
                  </a:cubicBezTo>
                  <a:cubicBezTo>
                    <a:pt x="15098" y="301480"/>
                    <a:pt x="10568" y="293813"/>
                    <a:pt x="8476" y="284751"/>
                  </a:cubicBezTo>
                  <a:cubicBezTo>
                    <a:pt x="6037" y="275689"/>
                    <a:pt x="5688" y="265581"/>
                    <a:pt x="6385" y="254777"/>
                  </a:cubicBezTo>
                  <a:cubicBezTo>
                    <a:pt x="7779" y="232819"/>
                    <a:pt x="9522" y="208771"/>
                    <a:pt x="11264" y="183676"/>
                  </a:cubicBezTo>
                  <a:cubicBezTo>
                    <a:pt x="14401" y="133139"/>
                    <a:pt x="17190" y="87133"/>
                    <a:pt x="18584" y="54022"/>
                  </a:cubicBezTo>
                  <a:cubicBezTo>
                    <a:pt x="19281" y="37293"/>
                    <a:pt x="19978" y="24049"/>
                    <a:pt x="19978" y="14638"/>
                  </a:cubicBezTo>
                  <a:cubicBezTo>
                    <a:pt x="20326" y="5228"/>
                    <a:pt x="19978" y="349"/>
                    <a:pt x="19629" y="0"/>
                  </a:cubicBezTo>
                  <a:cubicBezTo>
                    <a:pt x="19281" y="0"/>
                    <a:pt x="18235" y="5228"/>
                    <a:pt x="17190" y="14290"/>
                  </a:cubicBezTo>
                  <a:cubicBezTo>
                    <a:pt x="16144" y="23700"/>
                    <a:pt x="15098" y="36944"/>
                    <a:pt x="13704" y="53325"/>
                  </a:cubicBezTo>
                  <a:cubicBezTo>
                    <a:pt x="10916" y="86436"/>
                    <a:pt x="7779" y="132094"/>
                    <a:pt x="4294" y="182631"/>
                  </a:cubicBezTo>
                  <a:cubicBezTo>
                    <a:pt x="2900" y="207725"/>
                    <a:pt x="1506" y="231774"/>
                    <a:pt x="111" y="254080"/>
                  </a:cubicBezTo>
                  <a:cubicBezTo>
                    <a:pt x="-237" y="265233"/>
                    <a:pt x="111" y="276037"/>
                    <a:pt x="2900" y="285796"/>
                  </a:cubicBezTo>
                  <a:cubicBezTo>
                    <a:pt x="5688" y="295555"/>
                    <a:pt x="10916" y="304268"/>
                    <a:pt x="17538" y="310193"/>
                  </a:cubicBezTo>
                  <a:cubicBezTo>
                    <a:pt x="24160" y="316119"/>
                    <a:pt x="32177" y="319255"/>
                    <a:pt x="39147" y="319255"/>
                  </a:cubicBezTo>
                  <a:cubicBezTo>
                    <a:pt x="46118" y="319255"/>
                    <a:pt x="52043" y="317164"/>
                    <a:pt x="56225" y="314724"/>
                  </a:cubicBezTo>
                  <a:cubicBezTo>
                    <a:pt x="64241" y="309496"/>
                    <a:pt x="64590" y="303223"/>
                    <a:pt x="64590" y="303223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ïşľïdé">
              <a:extLst>
                <a:ext uri="{FF2B5EF4-FFF2-40B4-BE49-F238E27FC236}">
                  <a16:creationId xmlns:a16="http://schemas.microsoft.com/office/drawing/2014/main" id="{E11D9D3E-FACD-4F40-A255-3EFD7F72E400}"/>
                </a:ext>
              </a:extLst>
            </p:cNvPr>
            <p:cNvSpPr/>
            <p:nvPr/>
          </p:nvSpPr>
          <p:spPr>
            <a:xfrm>
              <a:off x="8775910" y="2428268"/>
              <a:ext cx="131096" cy="87574"/>
            </a:xfrm>
            <a:custGeom>
              <a:avLst/>
              <a:gdLst>
                <a:gd name="connsiteX0" fmla="*/ 10 w 131096"/>
                <a:gd name="connsiteY0" fmla="*/ 76328 h 87574"/>
                <a:gd name="connsiteX1" fmla="*/ 24407 w 131096"/>
                <a:gd name="connsiteY1" fmla="*/ 86087 h 87574"/>
                <a:gd name="connsiteX2" fmla="*/ 86794 w 131096"/>
                <a:gd name="connsiteY2" fmla="*/ 75283 h 87574"/>
                <a:gd name="connsiteX3" fmla="*/ 126876 w 131096"/>
                <a:gd name="connsiteY3" fmla="*/ 26140 h 87574"/>
                <a:gd name="connsiteX4" fmla="*/ 130361 w 131096"/>
                <a:gd name="connsiteY4" fmla="*/ 0 h 87574"/>
                <a:gd name="connsiteX5" fmla="*/ 121996 w 131096"/>
                <a:gd name="connsiteY5" fmla="*/ 24049 h 87574"/>
                <a:gd name="connsiteX6" fmla="*/ 82961 w 131096"/>
                <a:gd name="connsiteY6" fmla="*/ 68661 h 87574"/>
                <a:gd name="connsiteX7" fmla="*/ 24756 w 131096"/>
                <a:gd name="connsiteY7" fmla="*/ 80859 h 87574"/>
                <a:gd name="connsiteX8" fmla="*/ 10 w 131096"/>
                <a:gd name="connsiteY8" fmla="*/ 76328 h 8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096" h="87574">
                  <a:moveTo>
                    <a:pt x="10" y="76328"/>
                  </a:moveTo>
                  <a:cubicBezTo>
                    <a:pt x="-339" y="77026"/>
                    <a:pt x="8375" y="82951"/>
                    <a:pt x="24407" y="86087"/>
                  </a:cubicBezTo>
                  <a:cubicBezTo>
                    <a:pt x="40440" y="89224"/>
                    <a:pt x="64488" y="88179"/>
                    <a:pt x="86794" y="75283"/>
                  </a:cubicBezTo>
                  <a:cubicBezTo>
                    <a:pt x="109100" y="62387"/>
                    <a:pt x="121996" y="41824"/>
                    <a:pt x="126876" y="26140"/>
                  </a:cubicBezTo>
                  <a:cubicBezTo>
                    <a:pt x="132104" y="10456"/>
                    <a:pt x="131407" y="0"/>
                    <a:pt x="130361" y="0"/>
                  </a:cubicBezTo>
                  <a:cubicBezTo>
                    <a:pt x="129315" y="0"/>
                    <a:pt x="128270" y="9759"/>
                    <a:pt x="121996" y="24049"/>
                  </a:cubicBezTo>
                  <a:cubicBezTo>
                    <a:pt x="116071" y="38338"/>
                    <a:pt x="103176" y="56811"/>
                    <a:pt x="82961" y="68661"/>
                  </a:cubicBezTo>
                  <a:cubicBezTo>
                    <a:pt x="62397" y="80511"/>
                    <a:pt x="40091" y="82602"/>
                    <a:pt x="24756" y="80859"/>
                  </a:cubicBezTo>
                  <a:cubicBezTo>
                    <a:pt x="9420" y="79117"/>
                    <a:pt x="358" y="74934"/>
                    <a:pt x="10" y="76328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ïšlïḑé">
              <a:extLst>
                <a:ext uri="{FF2B5EF4-FFF2-40B4-BE49-F238E27FC236}">
                  <a16:creationId xmlns:a16="http://schemas.microsoft.com/office/drawing/2014/main" id="{FAEBB8B7-C24C-4FE8-A5FD-B6544B084E42}"/>
                </a:ext>
              </a:extLst>
            </p:cNvPr>
            <p:cNvSpPr/>
            <p:nvPr/>
          </p:nvSpPr>
          <p:spPr>
            <a:xfrm>
              <a:off x="8890903" y="2418127"/>
              <a:ext cx="41507" cy="27249"/>
            </a:xfrm>
            <a:custGeom>
              <a:avLst/>
              <a:gdLst>
                <a:gd name="connsiteX0" fmla="*/ 33 w 41507"/>
                <a:gd name="connsiteY0" fmla="*/ 4216 h 27249"/>
                <a:gd name="connsiteX1" fmla="*/ 23384 w 41507"/>
                <a:gd name="connsiteY1" fmla="*/ 10489 h 27249"/>
                <a:gd name="connsiteX2" fmla="*/ 40811 w 41507"/>
                <a:gd name="connsiteY2" fmla="*/ 27219 h 27249"/>
                <a:gd name="connsiteX3" fmla="*/ 40114 w 41507"/>
                <a:gd name="connsiteY3" fmla="*/ 18854 h 27249"/>
                <a:gd name="connsiteX4" fmla="*/ 26870 w 41507"/>
                <a:gd name="connsiteY4" fmla="*/ 4216 h 27249"/>
                <a:gd name="connsiteX5" fmla="*/ 7352 w 41507"/>
                <a:gd name="connsiteY5" fmla="*/ 382 h 27249"/>
                <a:gd name="connsiteX6" fmla="*/ 33 w 41507"/>
                <a:gd name="connsiteY6" fmla="*/ 4216 h 2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07" h="27249">
                  <a:moveTo>
                    <a:pt x="33" y="4216"/>
                  </a:moveTo>
                  <a:cubicBezTo>
                    <a:pt x="730" y="5958"/>
                    <a:pt x="11883" y="3867"/>
                    <a:pt x="23384" y="10489"/>
                  </a:cubicBezTo>
                  <a:cubicBezTo>
                    <a:pt x="35234" y="16763"/>
                    <a:pt x="39068" y="27916"/>
                    <a:pt x="40811" y="27219"/>
                  </a:cubicBezTo>
                  <a:cubicBezTo>
                    <a:pt x="41508" y="27219"/>
                    <a:pt x="42205" y="23734"/>
                    <a:pt x="40114" y="18854"/>
                  </a:cubicBezTo>
                  <a:cubicBezTo>
                    <a:pt x="38371" y="13975"/>
                    <a:pt x="33492" y="8050"/>
                    <a:pt x="26870" y="4216"/>
                  </a:cubicBezTo>
                  <a:cubicBezTo>
                    <a:pt x="19899" y="382"/>
                    <a:pt x="12580" y="-664"/>
                    <a:pt x="7352" y="382"/>
                  </a:cubicBezTo>
                  <a:cubicBezTo>
                    <a:pt x="2124" y="1428"/>
                    <a:pt x="-316" y="3519"/>
                    <a:pt x="33" y="4216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ïşlïďe">
              <a:extLst>
                <a:ext uri="{FF2B5EF4-FFF2-40B4-BE49-F238E27FC236}">
                  <a16:creationId xmlns:a16="http://schemas.microsoft.com/office/drawing/2014/main" id="{A98661FA-98B1-4F35-9D05-12A3C425D3A5}"/>
                </a:ext>
              </a:extLst>
            </p:cNvPr>
            <p:cNvSpPr/>
            <p:nvPr/>
          </p:nvSpPr>
          <p:spPr>
            <a:xfrm>
              <a:off x="9146526" y="2325098"/>
              <a:ext cx="54585" cy="93870"/>
            </a:xfrm>
            <a:custGeom>
              <a:avLst/>
              <a:gdLst>
                <a:gd name="connsiteX0" fmla="*/ 21492 w 54585"/>
                <a:gd name="connsiteY0" fmla="*/ 93759 h 93870"/>
                <a:gd name="connsiteX1" fmla="*/ 7202 w 54585"/>
                <a:gd name="connsiteY1" fmla="*/ 74241 h 93870"/>
                <a:gd name="connsiteX2" fmla="*/ 7900 w 54585"/>
                <a:gd name="connsiteY2" fmla="*/ 48799 h 93870"/>
                <a:gd name="connsiteX3" fmla="*/ 30554 w 54585"/>
                <a:gd name="connsiteY3" fmla="*/ 33812 h 93870"/>
                <a:gd name="connsiteX4" fmla="*/ 41359 w 54585"/>
                <a:gd name="connsiteY4" fmla="*/ 52981 h 93870"/>
                <a:gd name="connsiteX5" fmla="*/ 47284 w 54585"/>
                <a:gd name="connsiteY5" fmla="*/ 55072 h 93870"/>
                <a:gd name="connsiteX6" fmla="*/ 54254 w 54585"/>
                <a:gd name="connsiteY6" fmla="*/ 4 h 93870"/>
                <a:gd name="connsiteX7" fmla="*/ 41010 w 54585"/>
                <a:gd name="connsiteY7" fmla="*/ 54027 h 93870"/>
                <a:gd name="connsiteX8" fmla="*/ 37525 w 54585"/>
                <a:gd name="connsiteY8" fmla="*/ 71802 h 93870"/>
                <a:gd name="connsiteX9" fmla="*/ 47284 w 54585"/>
                <a:gd name="connsiteY9" fmla="*/ 56118 h 93870"/>
                <a:gd name="connsiteX10" fmla="*/ 31948 w 54585"/>
                <a:gd name="connsiteY10" fmla="*/ 26841 h 93870"/>
                <a:gd name="connsiteX11" fmla="*/ 12779 w 54585"/>
                <a:gd name="connsiteY11" fmla="*/ 31720 h 93870"/>
                <a:gd name="connsiteX12" fmla="*/ 2323 w 54585"/>
                <a:gd name="connsiteY12" fmla="*/ 46359 h 93870"/>
                <a:gd name="connsiteX13" fmla="*/ 3020 w 54585"/>
                <a:gd name="connsiteY13" fmla="*/ 75636 h 93870"/>
                <a:gd name="connsiteX14" fmla="*/ 15219 w 54585"/>
                <a:gd name="connsiteY14" fmla="*/ 90971 h 93870"/>
                <a:gd name="connsiteX15" fmla="*/ 21492 w 54585"/>
                <a:gd name="connsiteY15" fmla="*/ 93759 h 9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585" h="93870">
                  <a:moveTo>
                    <a:pt x="21492" y="93759"/>
                  </a:moveTo>
                  <a:cubicBezTo>
                    <a:pt x="22189" y="92714"/>
                    <a:pt x="12082" y="88880"/>
                    <a:pt x="7202" y="74241"/>
                  </a:cubicBezTo>
                  <a:cubicBezTo>
                    <a:pt x="4763" y="67271"/>
                    <a:pt x="4414" y="57860"/>
                    <a:pt x="7900" y="48799"/>
                  </a:cubicBezTo>
                  <a:cubicBezTo>
                    <a:pt x="11036" y="39737"/>
                    <a:pt x="20098" y="32069"/>
                    <a:pt x="30554" y="33812"/>
                  </a:cubicBezTo>
                  <a:cubicBezTo>
                    <a:pt x="39964" y="34509"/>
                    <a:pt x="45192" y="46359"/>
                    <a:pt x="41359" y="52981"/>
                  </a:cubicBezTo>
                  <a:lnTo>
                    <a:pt x="47284" y="55072"/>
                  </a:lnTo>
                  <a:cubicBezTo>
                    <a:pt x="52512" y="23007"/>
                    <a:pt x="55648" y="4"/>
                    <a:pt x="54254" y="4"/>
                  </a:cubicBezTo>
                  <a:cubicBezTo>
                    <a:pt x="52860" y="-344"/>
                    <a:pt x="47284" y="21962"/>
                    <a:pt x="41010" y="54027"/>
                  </a:cubicBezTo>
                  <a:lnTo>
                    <a:pt x="37525" y="71802"/>
                  </a:lnTo>
                  <a:lnTo>
                    <a:pt x="47284" y="56118"/>
                  </a:lnTo>
                  <a:cubicBezTo>
                    <a:pt x="53906" y="45313"/>
                    <a:pt x="45889" y="28584"/>
                    <a:pt x="31948" y="26841"/>
                  </a:cubicBezTo>
                  <a:cubicBezTo>
                    <a:pt x="24978" y="25795"/>
                    <a:pt x="18007" y="27887"/>
                    <a:pt x="12779" y="31720"/>
                  </a:cubicBezTo>
                  <a:cubicBezTo>
                    <a:pt x="7551" y="35554"/>
                    <a:pt x="4066" y="41131"/>
                    <a:pt x="2323" y="46359"/>
                  </a:cubicBezTo>
                  <a:cubicBezTo>
                    <a:pt x="-1511" y="57163"/>
                    <a:pt x="-117" y="67968"/>
                    <a:pt x="3020" y="75636"/>
                  </a:cubicBezTo>
                  <a:cubicBezTo>
                    <a:pt x="6157" y="83303"/>
                    <a:pt x="11385" y="88531"/>
                    <a:pt x="15219" y="90971"/>
                  </a:cubicBezTo>
                  <a:cubicBezTo>
                    <a:pt x="18704" y="93759"/>
                    <a:pt x="21492" y="94108"/>
                    <a:pt x="21492" y="93759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íś1îḓe">
              <a:extLst>
                <a:ext uri="{FF2B5EF4-FFF2-40B4-BE49-F238E27FC236}">
                  <a16:creationId xmlns:a16="http://schemas.microsoft.com/office/drawing/2014/main" id="{DB849BD9-ABF4-48A7-9554-25636C21D28F}"/>
                </a:ext>
              </a:extLst>
            </p:cNvPr>
            <p:cNvSpPr/>
            <p:nvPr/>
          </p:nvSpPr>
          <p:spPr>
            <a:xfrm>
              <a:off x="8888044" y="2077302"/>
              <a:ext cx="98840" cy="39372"/>
            </a:xfrm>
            <a:custGeom>
              <a:avLst/>
              <a:gdLst>
                <a:gd name="connsiteX0" fmla="*/ 103 w 98840"/>
                <a:gd name="connsiteY0" fmla="*/ 10102 h 39372"/>
                <a:gd name="connsiteX1" fmla="*/ 46109 w 98840"/>
                <a:gd name="connsiteY1" fmla="*/ 36939 h 39372"/>
                <a:gd name="connsiteX2" fmla="*/ 98737 w 98840"/>
                <a:gd name="connsiteY2" fmla="*/ 29271 h 39372"/>
                <a:gd name="connsiteX3" fmla="*/ 52731 w 98840"/>
                <a:gd name="connsiteY3" fmla="*/ 2434 h 39372"/>
                <a:gd name="connsiteX4" fmla="*/ 103 w 98840"/>
                <a:gd name="connsiteY4" fmla="*/ 10102 h 3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40" h="39372">
                  <a:moveTo>
                    <a:pt x="103" y="10102"/>
                  </a:moveTo>
                  <a:cubicBezTo>
                    <a:pt x="-1640" y="19512"/>
                    <a:pt x="18924" y="31711"/>
                    <a:pt x="46109" y="36939"/>
                  </a:cubicBezTo>
                  <a:cubicBezTo>
                    <a:pt x="73295" y="42167"/>
                    <a:pt x="96995" y="38681"/>
                    <a:pt x="98737" y="29271"/>
                  </a:cubicBezTo>
                  <a:cubicBezTo>
                    <a:pt x="100480" y="19860"/>
                    <a:pt x="79917" y="7662"/>
                    <a:pt x="52731" y="2434"/>
                  </a:cubicBezTo>
                  <a:cubicBezTo>
                    <a:pt x="25546" y="-2794"/>
                    <a:pt x="1846" y="691"/>
                    <a:pt x="103" y="1010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ïSḷîḑe">
              <a:extLst>
                <a:ext uri="{FF2B5EF4-FFF2-40B4-BE49-F238E27FC236}">
                  <a16:creationId xmlns:a16="http://schemas.microsoft.com/office/drawing/2014/main" id="{406C3CC7-8410-4C87-BF6E-5E45E5029D84}"/>
                </a:ext>
              </a:extLst>
            </p:cNvPr>
            <p:cNvSpPr/>
            <p:nvPr/>
          </p:nvSpPr>
          <p:spPr>
            <a:xfrm>
              <a:off x="8600588" y="2062728"/>
              <a:ext cx="77764" cy="35410"/>
            </a:xfrm>
            <a:custGeom>
              <a:avLst/>
              <a:gdLst>
                <a:gd name="connsiteX0" fmla="*/ 21 w 77764"/>
                <a:gd name="connsiteY0" fmla="*/ 20493 h 35410"/>
                <a:gd name="connsiteX1" fmla="*/ 40102 w 77764"/>
                <a:gd name="connsiteY1" fmla="*/ 35132 h 35410"/>
                <a:gd name="connsiteX2" fmla="*/ 77743 w 77764"/>
                <a:gd name="connsiteY2" fmla="*/ 14917 h 35410"/>
                <a:gd name="connsiteX3" fmla="*/ 37662 w 77764"/>
                <a:gd name="connsiteY3" fmla="*/ 279 h 35410"/>
                <a:gd name="connsiteX4" fmla="*/ 21 w 77764"/>
                <a:gd name="connsiteY4" fmla="*/ 20493 h 3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64" h="35410">
                  <a:moveTo>
                    <a:pt x="21" y="20493"/>
                  </a:moveTo>
                  <a:cubicBezTo>
                    <a:pt x="718" y="30252"/>
                    <a:pt x="18841" y="36874"/>
                    <a:pt x="40102" y="35132"/>
                  </a:cubicBezTo>
                  <a:cubicBezTo>
                    <a:pt x="61711" y="33389"/>
                    <a:pt x="78440" y="24327"/>
                    <a:pt x="77743" y="14917"/>
                  </a:cubicBezTo>
                  <a:cubicBezTo>
                    <a:pt x="77046" y="5158"/>
                    <a:pt x="58922" y="-1464"/>
                    <a:pt x="37662" y="279"/>
                  </a:cubicBezTo>
                  <a:cubicBezTo>
                    <a:pt x="16402" y="1673"/>
                    <a:pt x="-676" y="10735"/>
                    <a:pt x="21" y="2049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îsḷiḓe">
              <a:extLst>
                <a:ext uri="{FF2B5EF4-FFF2-40B4-BE49-F238E27FC236}">
                  <a16:creationId xmlns:a16="http://schemas.microsoft.com/office/drawing/2014/main" id="{F63EF235-0F7A-4677-8549-48D694E0EFB2}"/>
                </a:ext>
              </a:extLst>
            </p:cNvPr>
            <p:cNvSpPr/>
            <p:nvPr/>
          </p:nvSpPr>
          <p:spPr>
            <a:xfrm>
              <a:off x="8750128" y="2619565"/>
              <a:ext cx="336011" cy="134289"/>
            </a:xfrm>
            <a:custGeom>
              <a:avLst/>
              <a:gdLst>
                <a:gd name="connsiteX0" fmla="*/ 0 w 336011"/>
                <a:gd name="connsiteY0" fmla="*/ 127610 h 134289"/>
                <a:gd name="connsiteX1" fmla="*/ 54720 w 336011"/>
                <a:gd name="connsiteY1" fmla="*/ 129004 h 134289"/>
                <a:gd name="connsiteX2" fmla="*/ 183328 w 336011"/>
                <a:gd name="connsiteY2" fmla="*/ 103910 h 134289"/>
                <a:gd name="connsiteX3" fmla="*/ 295904 w 336011"/>
                <a:gd name="connsiteY3" fmla="*/ 37340 h 134289"/>
                <a:gd name="connsiteX4" fmla="*/ 335985 w 336011"/>
                <a:gd name="connsiteY4" fmla="*/ 47 h 134289"/>
                <a:gd name="connsiteX5" fmla="*/ 327272 w 336011"/>
                <a:gd name="connsiteY5" fmla="*/ 11897 h 134289"/>
                <a:gd name="connsiteX6" fmla="*/ 299389 w 336011"/>
                <a:gd name="connsiteY6" fmla="*/ 41174 h 134289"/>
                <a:gd name="connsiteX7" fmla="*/ 185768 w 336011"/>
                <a:gd name="connsiteY7" fmla="*/ 110881 h 134289"/>
                <a:gd name="connsiteX8" fmla="*/ 54720 w 336011"/>
                <a:gd name="connsiteY8" fmla="*/ 134232 h 134289"/>
                <a:gd name="connsiteX9" fmla="*/ 14290 w 336011"/>
                <a:gd name="connsiteY9" fmla="*/ 130747 h 134289"/>
                <a:gd name="connsiteX10" fmla="*/ 0 w 336011"/>
                <a:gd name="connsiteY10" fmla="*/ 127610 h 1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011" h="134289">
                  <a:moveTo>
                    <a:pt x="0" y="127610"/>
                  </a:moveTo>
                  <a:cubicBezTo>
                    <a:pt x="349" y="126216"/>
                    <a:pt x="20912" y="129701"/>
                    <a:pt x="54720" y="129004"/>
                  </a:cubicBezTo>
                  <a:cubicBezTo>
                    <a:pt x="88527" y="128307"/>
                    <a:pt x="135231" y="122034"/>
                    <a:pt x="183328" y="103910"/>
                  </a:cubicBezTo>
                  <a:cubicBezTo>
                    <a:pt x="231425" y="85438"/>
                    <a:pt x="270461" y="59298"/>
                    <a:pt x="295904" y="37340"/>
                  </a:cubicBezTo>
                  <a:cubicBezTo>
                    <a:pt x="321695" y="15383"/>
                    <a:pt x="334939" y="-998"/>
                    <a:pt x="335985" y="47"/>
                  </a:cubicBezTo>
                  <a:cubicBezTo>
                    <a:pt x="336333" y="396"/>
                    <a:pt x="333197" y="4578"/>
                    <a:pt x="327272" y="11897"/>
                  </a:cubicBezTo>
                  <a:cubicBezTo>
                    <a:pt x="321347" y="19565"/>
                    <a:pt x="311936" y="29673"/>
                    <a:pt x="299389" y="41174"/>
                  </a:cubicBezTo>
                  <a:cubicBezTo>
                    <a:pt x="274295" y="64526"/>
                    <a:pt x="234911" y="92060"/>
                    <a:pt x="185768" y="110881"/>
                  </a:cubicBezTo>
                  <a:cubicBezTo>
                    <a:pt x="136625" y="129353"/>
                    <a:pt x="88876" y="134929"/>
                    <a:pt x="54720" y="134232"/>
                  </a:cubicBezTo>
                  <a:cubicBezTo>
                    <a:pt x="37642" y="133884"/>
                    <a:pt x="23700" y="132838"/>
                    <a:pt x="14290" y="130747"/>
                  </a:cubicBezTo>
                  <a:cubicBezTo>
                    <a:pt x="5228" y="129004"/>
                    <a:pt x="0" y="127959"/>
                    <a:pt x="0" y="127610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ïśľiḓé">
              <a:extLst>
                <a:ext uri="{FF2B5EF4-FFF2-40B4-BE49-F238E27FC236}">
                  <a16:creationId xmlns:a16="http://schemas.microsoft.com/office/drawing/2014/main" id="{2C74F1A5-3AAB-4BDF-9EBE-07D9FB21B8E2}"/>
                </a:ext>
              </a:extLst>
            </p:cNvPr>
            <p:cNvSpPr/>
            <p:nvPr/>
          </p:nvSpPr>
          <p:spPr>
            <a:xfrm>
              <a:off x="9547570" y="4928152"/>
              <a:ext cx="70403" cy="220756"/>
            </a:xfrm>
            <a:custGeom>
              <a:avLst/>
              <a:gdLst>
                <a:gd name="connsiteX0" fmla="*/ 70403 w 70403"/>
                <a:gd name="connsiteY0" fmla="*/ 203329 h 220756"/>
                <a:gd name="connsiteX1" fmla="*/ 25094 w 70403"/>
                <a:gd name="connsiteY1" fmla="*/ 2575 h 220756"/>
                <a:gd name="connsiteX2" fmla="*/ 0 w 70403"/>
                <a:gd name="connsiteY2" fmla="*/ 220756 h 220756"/>
                <a:gd name="connsiteX3" fmla="*/ 70403 w 70403"/>
                <a:gd name="connsiteY3" fmla="*/ 203329 h 22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03" h="220756">
                  <a:moveTo>
                    <a:pt x="70403" y="203329"/>
                  </a:moveTo>
                  <a:cubicBezTo>
                    <a:pt x="70403" y="203329"/>
                    <a:pt x="46355" y="-26702"/>
                    <a:pt x="25094" y="2575"/>
                  </a:cubicBezTo>
                  <a:cubicBezTo>
                    <a:pt x="4182" y="31852"/>
                    <a:pt x="0" y="220756"/>
                    <a:pt x="0" y="220756"/>
                  </a:cubicBezTo>
                  <a:lnTo>
                    <a:pt x="70403" y="203329"/>
                  </a:lnTo>
                  <a:close/>
                </a:path>
              </a:pathLst>
            </a:custGeom>
            <a:solidFill>
              <a:srgbClr val="F0BFAC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îś1iḓè">
              <a:extLst>
                <a:ext uri="{FF2B5EF4-FFF2-40B4-BE49-F238E27FC236}">
                  <a16:creationId xmlns:a16="http://schemas.microsoft.com/office/drawing/2014/main" id="{1D875750-480F-43F3-A675-2DF2A85BC072}"/>
                </a:ext>
              </a:extLst>
            </p:cNvPr>
            <p:cNvSpPr/>
            <p:nvPr/>
          </p:nvSpPr>
          <p:spPr>
            <a:xfrm>
              <a:off x="8787518" y="3856552"/>
              <a:ext cx="57315" cy="1214634"/>
            </a:xfrm>
            <a:custGeom>
              <a:avLst/>
              <a:gdLst>
                <a:gd name="connsiteX0" fmla="*/ 252 w 57315"/>
                <a:gd name="connsiteY0" fmla="*/ 1214634 h 1214634"/>
                <a:gd name="connsiteX1" fmla="*/ 32317 w 57315"/>
                <a:gd name="connsiteY1" fmla="*/ 607491 h 1214634"/>
                <a:gd name="connsiteX2" fmla="*/ 57063 w 57315"/>
                <a:gd name="connsiteY2" fmla="*/ 0 h 1214634"/>
                <a:gd name="connsiteX3" fmla="*/ 24998 w 57315"/>
                <a:gd name="connsiteY3" fmla="*/ 607143 h 1214634"/>
                <a:gd name="connsiteX4" fmla="*/ 252 w 57315"/>
                <a:gd name="connsiteY4" fmla="*/ 1214634 h 121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15" h="1214634">
                  <a:moveTo>
                    <a:pt x="252" y="1214634"/>
                  </a:moveTo>
                  <a:cubicBezTo>
                    <a:pt x="2343" y="1214634"/>
                    <a:pt x="16633" y="942779"/>
                    <a:pt x="32317" y="607491"/>
                  </a:cubicBezTo>
                  <a:cubicBezTo>
                    <a:pt x="48001" y="272204"/>
                    <a:pt x="59154" y="0"/>
                    <a:pt x="57063" y="0"/>
                  </a:cubicBezTo>
                  <a:cubicBezTo>
                    <a:pt x="54972" y="0"/>
                    <a:pt x="40682" y="271506"/>
                    <a:pt x="24998" y="607143"/>
                  </a:cubicBezTo>
                  <a:cubicBezTo>
                    <a:pt x="9314" y="942430"/>
                    <a:pt x="-1839" y="1214634"/>
                    <a:pt x="252" y="1214634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íş1ide">
              <a:extLst>
                <a:ext uri="{FF2B5EF4-FFF2-40B4-BE49-F238E27FC236}">
                  <a16:creationId xmlns:a16="http://schemas.microsoft.com/office/drawing/2014/main" id="{DF7D12DE-C742-46FF-9117-22B24F695F03}"/>
                </a:ext>
              </a:extLst>
            </p:cNvPr>
            <p:cNvSpPr/>
            <p:nvPr/>
          </p:nvSpPr>
          <p:spPr>
            <a:xfrm>
              <a:off x="8861310" y="2842324"/>
              <a:ext cx="505829" cy="1014227"/>
            </a:xfrm>
            <a:custGeom>
              <a:avLst/>
              <a:gdLst>
                <a:gd name="connsiteX0" fmla="*/ 0 w 505829"/>
                <a:gd name="connsiteY0" fmla="*/ 1014228 h 1014227"/>
                <a:gd name="connsiteX1" fmla="*/ 40778 w 505829"/>
                <a:gd name="connsiteY1" fmla="*/ 990876 h 1014227"/>
                <a:gd name="connsiteX2" fmla="*/ 136276 w 505829"/>
                <a:gd name="connsiteY2" fmla="*/ 905138 h 1014227"/>
                <a:gd name="connsiteX3" fmla="*/ 228289 w 505829"/>
                <a:gd name="connsiteY3" fmla="*/ 738191 h 1014227"/>
                <a:gd name="connsiteX4" fmla="*/ 243275 w 505829"/>
                <a:gd name="connsiteY4" fmla="*/ 505023 h 1014227"/>
                <a:gd name="connsiteX5" fmla="*/ 240836 w 505829"/>
                <a:gd name="connsiteY5" fmla="*/ 509205 h 1014227"/>
                <a:gd name="connsiteX6" fmla="*/ 255474 w 505829"/>
                <a:gd name="connsiteY6" fmla="*/ 504674 h 1014227"/>
                <a:gd name="connsiteX7" fmla="*/ 444378 w 505829"/>
                <a:gd name="connsiteY7" fmla="*/ 360382 h 1014227"/>
                <a:gd name="connsiteX8" fmla="*/ 505371 w 505829"/>
                <a:gd name="connsiteY8" fmla="*/ 175312 h 1014227"/>
                <a:gd name="connsiteX9" fmla="*/ 487945 w 505829"/>
                <a:gd name="connsiteY9" fmla="*/ 44612 h 1014227"/>
                <a:gd name="connsiteX10" fmla="*/ 469124 w 505829"/>
                <a:gd name="connsiteY10" fmla="*/ 0 h 1014227"/>
                <a:gd name="connsiteX11" fmla="*/ 473306 w 505829"/>
                <a:gd name="connsiteY11" fmla="*/ 11850 h 1014227"/>
                <a:gd name="connsiteX12" fmla="*/ 484808 w 505829"/>
                <a:gd name="connsiteY12" fmla="*/ 45658 h 1014227"/>
                <a:gd name="connsiteX13" fmla="*/ 499795 w 505829"/>
                <a:gd name="connsiteY13" fmla="*/ 175312 h 1014227"/>
                <a:gd name="connsiteX14" fmla="*/ 438453 w 505829"/>
                <a:gd name="connsiteY14" fmla="*/ 356897 h 1014227"/>
                <a:gd name="connsiteX15" fmla="*/ 252686 w 505829"/>
                <a:gd name="connsiteY15" fmla="*/ 498052 h 1014227"/>
                <a:gd name="connsiteX16" fmla="*/ 238396 w 505829"/>
                <a:gd name="connsiteY16" fmla="*/ 502583 h 1014227"/>
                <a:gd name="connsiteX17" fmla="*/ 235259 w 505829"/>
                <a:gd name="connsiteY17" fmla="*/ 503629 h 1014227"/>
                <a:gd name="connsiteX18" fmla="*/ 235956 w 505829"/>
                <a:gd name="connsiteY18" fmla="*/ 506766 h 1014227"/>
                <a:gd name="connsiteX19" fmla="*/ 221666 w 505829"/>
                <a:gd name="connsiteY19" fmla="*/ 736448 h 1014227"/>
                <a:gd name="connsiteX20" fmla="*/ 132094 w 505829"/>
                <a:gd name="connsiteY20" fmla="*/ 902001 h 1014227"/>
                <a:gd name="connsiteX21" fmla="*/ 39036 w 505829"/>
                <a:gd name="connsiteY21" fmla="*/ 988785 h 1014227"/>
                <a:gd name="connsiteX22" fmla="*/ 10107 w 505829"/>
                <a:gd name="connsiteY22" fmla="*/ 1007606 h 1014227"/>
                <a:gd name="connsiteX23" fmla="*/ 0 w 505829"/>
                <a:gd name="connsiteY23" fmla="*/ 1014228 h 101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5829" h="1014227">
                  <a:moveTo>
                    <a:pt x="0" y="1014228"/>
                  </a:moveTo>
                  <a:cubicBezTo>
                    <a:pt x="0" y="1014228"/>
                    <a:pt x="15335" y="1007257"/>
                    <a:pt x="40778" y="990876"/>
                  </a:cubicBezTo>
                  <a:cubicBezTo>
                    <a:pt x="66221" y="974495"/>
                    <a:pt x="101074" y="946613"/>
                    <a:pt x="136276" y="905138"/>
                  </a:cubicBezTo>
                  <a:cubicBezTo>
                    <a:pt x="171478" y="863662"/>
                    <a:pt x="205983" y="807200"/>
                    <a:pt x="228289" y="738191"/>
                  </a:cubicBezTo>
                  <a:cubicBezTo>
                    <a:pt x="250943" y="669530"/>
                    <a:pt x="259308" y="587974"/>
                    <a:pt x="243275" y="505023"/>
                  </a:cubicBezTo>
                  <a:lnTo>
                    <a:pt x="240836" y="509205"/>
                  </a:lnTo>
                  <a:cubicBezTo>
                    <a:pt x="245367" y="507811"/>
                    <a:pt x="250595" y="506069"/>
                    <a:pt x="255474" y="504674"/>
                  </a:cubicBezTo>
                  <a:cubicBezTo>
                    <a:pt x="337379" y="477489"/>
                    <a:pt x="403251" y="422072"/>
                    <a:pt x="444378" y="360382"/>
                  </a:cubicBezTo>
                  <a:cubicBezTo>
                    <a:pt x="486202" y="298692"/>
                    <a:pt x="502932" y="231077"/>
                    <a:pt x="505371" y="175312"/>
                  </a:cubicBezTo>
                  <a:cubicBezTo>
                    <a:pt x="508160" y="119198"/>
                    <a:pt x="497704" y="74237"/>
                    <a:pt x="487945" y="44612"/>
                  </a:cubicBezTo>
                  <a:cubicBezTo>
                    <a:pt x="478186" y="14987"/>
                    <a:pt x="469124" y="0"/>
                    <a:pt x="469124" y="0"/>
                  </a:cubicBezTo>
                  <a:cubicBezTo>
                    <a:pt x="468776" y="0"/>
                    <a:pt x="470518" y="4182"/>
                    <a:pt x="473306" y="11850"/>
                  </a:cubicBezTo>
                  <a:cubicBezTo>
                    <a:pt x="476443" y="19518"/>
                    <a:pt x="480626" y="30671"/>
                    <a:pt x="484808" y="45658"/>
                  </a:cubicBezTo>
                  <a:cubicBezTo>
                    <a:pt x="493521" y="75283"/>
                    <a:pt x="502932" y="119895"/>
                    <a:pt x="499795" y="175312"/>
                  </a:cubicBezTo>
                  <a:cubicBezTo>
                    <a:pt x="496658" y="230380"/>
                    <a:pt x="479929" y="296252"/>
                    <a:pt x="438453" y="356897"/>
                  </a:cubicBezTo>
                  <a:cubicBezTo>
                    <a:pt x="397675" y="416844"/>
                    <a:pt x="332848" y="471215"/>
                    <a:pt x="252686" y="498052"/>
                  </a:cubicBezTo>
                  <a:cubicBezTo>
                    <a:pt x="247806" y="499446"/>
                    <a:pt x="242927" y="501189"/>
                    <a:pt x="238396" y="502583"/>
                  </a:cubicBezTo>
                  <a:lnTo>
                    <a:pt x="235259" y="503629"/>
                  </a:lnTo>
                  <a:lnTo>
                    <a:pt x="235956" y="506766"/>
                  </a:lnTo>
                  <a:cubicBezTo>
                    <a:pt x="251640" y="587974"/>
                    <a:pt x="243624" y="668484"/>
                    <a:pt x="221666" y="736448"/>
                  </a:cubicBezTo>
                  <a:cubicBezTo>
                    <a:pt x="200057" y="804760"/>
                    <a:pt x="166598" y="860874"/>
                    <a:pt x="132094" y="902001"/>
                  </a:cubicBezTo>
                  <a:cubicBezTo>
                    <a:pt x="97589" y="943476"/>
                    <a:pt x="63781" y="971707"/>
                    <a:pt x="39036" y="988785"/>
                  </a:cubicBezTo>
                  <a:cubicBezTo>
                    <a:pt x="27185" y="997847"/>
                    <a:pt x="16381" y="1003075"/>
                    <a:pt x="10107" y="1007606"/>
                  </a:cubicBezTo>
                  <a:cubicBezTo>
                    <a:pt x="3485" y="1011788"/>
                    <a:pt x="0" y="1014228"/>
                    <a:pt x="0" y="1014228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îSlíďê">
              <a:extLst>
                <a:ext uri="{FF2B5EF4-FFF2-40B4-BE49-F238E27FC236}">
                  <a16:creationId xmlns:a16="http://schemas.microsoft.com/office/drawing/2014/main" id="{F900C6E5-CE42-425E-9718-7AD4C07E4761}"/>
                </a:ext>
              </a:extLst>
            </p:cNvPr>
            <p:cNvSpPr/>
            <p:nvPr/>
          </p:nvSpPr>
          <p:spPr>
            <a:xfrm>
              <a:off x="8573134" y="2851037"/>
              <a:ext cx="271446" cy="1005514"/>
            </a:xfrm>
            <a:custGeom>
              <a:avLst/>
              <a:gdLst>
                <a:gd name="connsiteX0" fmla="*/ 271447 w 271446"/>
                <a:gd name="connsiteY0" fmla="*/ 1005515 h 1005514"/>
                <a:gd name="connsiteX1" fmla="*/ 262733 w 271446"/>
                <a:gd name="connsiteY1" fmla="*/ 997847 h 1005514"/>
                <a:gd name="connsiteX2" fmla="*/ 237639 w 271446"/>
                <a:gd name="connsiteY2" fmla="*/ 976238 h 1005514"/>
                <a:gd name="connsiteX3" fmla="*/ 158522 w 271446"/>
                <a:gd name="connsiteY3" fmla="*/ 883528 h 1005514"/>
                <a:gd name="connsiteX4" fmla="*/ 92998 w 271446"/>
                <a:gd name="connsiteY4" fmla="*/ 716233 h 1005514"/>
                <a:gd name="connsiteX5" fmla="*/ 82194 w 271446"/>
                <a:gd name="connsiteY5" fmla="*/ 609931 h 1005514"/>
                <a:gd name="connsiteX6" fmla="*/ 82194 w 271446"/>
                <a:gd name="connsiteY6" fmla="*/ 582049 h 1005514"/>
                <a:gd name="connsiteX7" fmla="*/ 88816 w 271446"/>
                <a:gd name="connsiteY7" fmla="*/ 555560 h 1005514"/>
                <a:gd name="connsiteX8" fmla="*/ 117744 w 271446"/>
                <a:gd name="connsiteY8" fmla="*/ 505720 h 1005514"/>
                <a:gd name="connsiteX9" fmla="*/ 155037 w 271446"/>
                <a:gd name="connsiteY9" fmla="*/ 459017 h 1005514"/>
                <a:gd name="connsiteX10" fmla="*/ 157477 w 271446"/>
                <a:gd name="connsiteY10" fmla="*/ 456577 h 1005514"/>
                <a:gd name="connsiteX11" fmla="*/ 155037 w 271446"/>
                <a:gd name="connsiteY11" fmla="*/ 454137 h 1005514"/>
                <a:gd name="connsiteX12" fmla="*/ 84285 w 271446"/>
                <a:gd name="connsiteY12" fmla="*/ 377112 h 1005514"/>
                <a:gd name="connsiteX13" fmla="*/ 28520 w 271446"/>
                <a:gd name="connsiteY13" fmla="*/ 299389 h 1005514"/>
                <a:gd name="connsiteX14" fmla="*/ 6562 w 271446"/>
                <a:gd name="connsiteY14" fmla="*/ 141156 h 1005514"/>
                <a:gd name="connsiteX15" fmla="*/ 30262 w 271446"/>
                <a:gd name="connsiteY15" fmla="*/ 36247 h 1005514"/>
                <a:gd name="connsiteX16" fmla="*/ 41764 w 271446"/>
                <a:gd name="connsiteY16" fmla="*/ 9410 h 1005514"/>
                <a:gd name="connsiteX17" fmla="*/ 45598 w 271446"/>
                <a:gd name="connsiteY17" fmla="*/ 0 h 1005514"/>
                <a:gd name="connsiteX18" fmla="*/ 27823 w 271446"/>
                <a:gd name="connsiteY18" fmla="*/ 35202 h 1005514"/>
                <a:gd name="connsiteX19" fmla="*/ 1683 w 271446"/>
                <a:gd name="connsiteY19" fmla="*/ 140807 h 1005514"/>
                <a:gd name="connsiteX20" fmla="*/ 22595 w 271446"/>
                <a:gd name="connsiteY20" fmla="*/ 302177 h 1005514"/>
                <a:gd name="connsiteX21" fmla="*/ 79057 w 271446"/>
                <a:gd name="connsiteY21" fmla="*/ 381991 h 1005514"/>
                <a:gd name="connsiteX22" fmla="*/ 150157 w 271446"/>
                <a:gd name="connsiteY22" fmla="*/ 459714 h 1005514"/>
                <a:gd name="connsiteX23" fmla="*/ 150157 w 271446"/>
                <a:gd name="connsiteY23" fmla="*/ 454834 h 1005514"/>
                <a:gd name="connsiteX24" fmla="*/ 112168 w 271446"/>
                <a:gd name="connsiteY24" fmla="*/ 502235 h 1005514"/>
                <a:gd name="connsiteX25" fmla="*/ 82542 w 271446"/>
                <a:gd name="connsiteY25" fmla="*/ 553817 h 1005514"/>
                <a:gd name="connsiteX26" fmla="*/ 75572 w 271446"/>
                <a:gd name="connsiteY26" fmla="*/ 582745 h 1005514"/>
                <a:gd name="connsiteX27" fmla="*/ 75572 w 271446"/>
                <a:gd name="connsiteY27" fmla="*/ 611325 h 1005514"/>
                <a:gd name="connsiteX28" fmla="*/ 87073 w 271446"/>
                <a:gd name="connsiteY28" fmla="*/ 718673 h 1005514"/>
                <a:gd name="connsiteX29" fmla="*/ 155037 w 271446"/>
                <a:gd name="connsiteY29" fmla="*/ 887711 h 1005514"/>
                <a:gd name="connsiteX30" fmla="*/ 236593 w 271446"/>
                <a:gd name="connsiteY30" fmla="*/ 979723 h 1005514"/>
                <a:gd name="connsiteX31" fmla="*/ 271447 w 271446"/>
                <a:gd name="connsiteY31" fmla="*/ 1005515 h 10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1446" h="1005514">
                  <a:moveTo>
                    <a:pt x="271447" y="1005515"/>
                  </a:moveTo>
                  <a:cubicBezTo>
                    <a:pt x="271447" y="1005166"/>
                    <a:pt x="268658" y="1002727"/>
                    <a:pt x="262733" y="997847"/>
                  </a:cubicBezTo>
                  <a:cubicBezTo>
                    <a:pt x="256808" y="992967"/>
                    <a:pt x="247746" y="985997"/>
                    <a:pt x="237639" y="976238"/>
                  </a:cubicBezTo>
                  <a:cubicBezTo>
                    <a:pt x="216379" y="957069"/>
                    <a:pt x="186405" y="927095"/>
                    <a:pt x="158522" y="883528"/>
                  </a:cubicBezTo>
                  <a:cubicBezTo>
                    <a:pt x="130291" y="840311"/>
                    <a:pt x="105197" y="783151"/>
                    <a:pt x="92998" y="716233"/>
                  </a:cubicBezTo>
                  <a:cubicBezTo>
                    <a:pt x="86725" y="682774"/>
                    <a:pt x="82891" y="647224"/>
                    <a:pt x="82194" y="609931"/>
                  </a:cubicBezTo>
                  <a:cubicBezTo>
                    <a:pt x="82194" y="600521"/>
                    <a:pt x="82194" y="591459"/>
                    <a:pt x="82194" y="582049"/>
                  </a:cubicBezTo>
                  <a:cubicBezTo>
                    <a:pt x="82542" y="573335"/>
                    <a:pt x="85679" y="564273"/>
                    <a:pt x="88816" y="555560"/>
                  </a:cubicBezTo>
                  <a:cubicBezTo>
                    <a:pt x="96135" y="538133"/>
                    <a:pt x="106242" y="521752"/>
                    <a:pt x="117744" y="505720"/>
                  </a:cubicBezTo>
                  <a:cubicBezTo>
                    <a:pt x="129594" y="488990"/>
                    <a:pt x="142490" y="473306"/>
                    <a:pt x="155037" y="459017"/>
                  </a:cubicBezTo>
                  <a:lnTo>
                    <a:pt x="157477" y="456577"/>
                  </a:lnTo>
                  <a:lnTo>
                    <a:pt x="155037" y="454137"/>
                  </a:lnTo>
                  <a:cubicBezTo>
                    <a:pt x="129942" y="428346"/>
                    <a:pt x="106242" y="402555"/>
                    <a:pt x="84285" y="377112"/>
                  </a:cubicBezTo>
                  <a:cubicBezTo>
                    <a:pt x="62676" y="351320"/>
                    <a:pt x="41764" y="326226"/>
                    <a:pt x="28520" y="299389"/>
                  </a:cubicBezTo>
                  <a:cubicBezTo>
                    <a:pt x="6214" y="242927"/>
                    <a:pt x="3077" y="186465"/>
                    <a:pt x="6562" y="141156"/>
                  </a:cubicBezTo>
                  <a:cubicBezTo>
                    <a:pt x="10048" y="95498"/>
                    <a:pt x="21549" y="59948"/>
                    <a:pt x="30262" y="36247"/>
                  </a:cubicBezTo>
                  <a:cubicBezTo>
                    <a:pt x="35142" y="24397"/>
                    <a:pt x="38627" y="15335"/>
                    <a:pt x="41764" y="9410"/>
                  </a:cubicBezTo>
                  <a:cubicBezTo>
                    <a:pt x="44552" y="3485"/>
                    <a:pt x="45946" y="0"/>
                    <a:pt x="45598" y="0"/>
                  </a:cubicBezTo>
                  <a:cubicBezTo>
                    <a:pt x="45598" y="0"/>
                    <a:pt x="37930" y="11850"/>
                    <a:pt x="27823" y="35202"/>
                  </a:cubicBezTo>
                  <a:cubicBezTo>
                    <a:pt x="18064" y="58902"/>
                    <a:pt x="6214" y="94452"/>
                    <a:pt x="1683" y="140807"/>
                  </a:cubicBezTo>
                  <a:cubicBezTo>
                    <a:pt x="-2500" y="186813"/>
                    <a:pt x="-60" y="243624"/>
                    <a:pt x="22595" y="302177"/>
                  </a:cubicBezTo>
                  <a:cubicBezTo>
                    <a:pt x="36536" y="330757"/>
                    <a:pt x="57448" y="355851"/>
                    <a:pt x="79057" y="381991"/>
                  </a:cubicBezTo>
                  <a:cubicBezTo>
                    <a:pt x="101014" y="407783"/>
                    <a:pt x="124714" y="433574"/>
                    <a:pt x="150157" y="459714"/>
                  </a:cubicBezTo>
                  <a:lnTo>
                    <a:pt x="150157" y="454834"/>
                  </a:lnTo>
                  <a:cubicBezTo>
                    <a:pt x="137262" y="469473"/>
                    <a:pt x="124366" y="485156"/>
                    <a:pt x="112168" y="502235"/>
                  </a:cubicBezTo>
                  <a:cubicBezTo>
                    <a:pt x="100666" y="518616"/>
                    <a:pt x="90210" y="535345"/>
                    <a:pt x="82542" y="553817"/>
                  </a:cubicBezTo>
                  <a:cubicBezTo>
                    <a:pt x="79057" y="563228"/>
                    <a:pt x="75920" y="572638"/>
                    <a:pt x="75572" y="582745"/>
                  </a:cubicBezTo>
                  <a:cubicBezTo>
                    <a:pt x="75572" y="592156"/>
                    <a:pt x="75572" y="601915"/>
                    <a:pt x="75572" y="611325"/>
                  </a:cubicBezTo>
                  <a:cubicBezTo>
                    <a:pt x="76617" y="648967"/>
                    <a:pt x="80451" y="684865"/>
                    <a:pt x="87073" y="718673"/>
                  </a:cubicBezTo>
                  <a:cubicBezTo>
                    <a:pt x="99969" y="786637"/>
                    <a:pt x="126109" y="844493"/>
                    <a:pt x="155037" y="887711"/>
                  </a:cubicBezTo>
                  <a:cubicBezTo>
                    <a:pt x="183965" y="931277"/>
                    <a:pt x="214636" y="960903"/>
                    <a:pt x="236593" y="979723"/>
                  </a:cubicBezTo>
                  <a:cubicBezTo>
                    <a:pt x="257854" y="997150"/>
                    <a:pt x="271447" y="1005515"/>
                    <a:pt x="271447" y="100551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$liḋé">
              <a:extLst>
                <a:ext uri="{FF2B5EF4-FFF2-40B4-BE49-F238E27FC236}">
                  <a16:creationId xmlns:a16="http://schemas.microsoft.com/office/drawing/2014/main" id="{736109F6-E3C2-4CA1-A4FF-E4E82FAA1DBD}"/>
                </a:ext>
              </a:extLst>
            </p:cNvPr>
            <p:cNvSpPr/>
            <p:nvPr/>
          </p:nvSpPr>
          <p:spPr>
            <a:xfrm>
              <a:off x="8727683" y="4273736"/>
              <a:ext cx="8992" cy="46023"/>
            </a:xfrm>
            <a:custGeom>
              <a:avLst/>
              <a:gdLst>
                <a:gd name="connsiteX0" fmla="*/ 1882 w 8992"/>
                <a:gd name="connsiteY0" fmla="*/ 46015 h 46023"/>
                <a:gd name="connsiteX1" fmla="*/ 8156 w 8992"/>
                <a:gd name="connsiteY1" fmla="*/ 23360 h 46023"/>
                <a:gd name="connsiteX2" fmla="*/ 7110 w 8992"/>
                <a:gd name="connsiteY2" fmla="*/ 8 h 46023"/>
                <a:gd name="connsiteX3" fmla="*/ 836 w 8992"/>
                <a:gd name="connsiteY3" fmla="*/ 22663 h 46023"/>
                <a:gd name="connsiteX4" fmla="*/ 1882 w 8992"/>
                <a:gd name="connsiteY4" fmla="*/ 46015 h 4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" h="46023">
                  <a:moveTo>
                    <a:pt x="1882" y="46015"/>
                  </a:moveTo>
                  <a:cubicBezTo>
                    <a:pt x="3973" y="46363"/>
                    <a:pt x="6761" y="35907"/>
                    <a:pt x="8156" y="23360"/>
                  </a:cubicBezTo>
                  <a:cubicBezTo>
                    <a:pt x="9550" y="10465"/>
                    <a:pt x="9201" y="8"/>
                    <a:pt x="7110" y="8"/>
                  </a:cubicBezTo>
                  <a:cubicBezTo>
                    <a:pt x="5019" y="-340"/>
                    <a:pt x="2231" y="10116"/>
                    <a:pt x="836" y="22663"/>
                  </a:cubicBezTo>
                  <a:cubicBezTo>
                    <a:pt x="-558" y="35210"/>
                    <a:pt x="-209" y="45666"/>
                    <a:pt x="1882" y="4601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iṧliḓé">
              <a:extLst>
                <a:ext uri="{FF2B5EF4-FFF2-40B4-BE49-F238E27FC236}">
                  <a16:creationId xmlns:a16="http://schemas.microsoft.com/office/drawing/2014/main" id="{9AEC0D79-BD1F-407E-B994-7DFE61B84871}"/>
                </a:ext>
              </a:extLst>
            </p:cNvPr>
            <p:cNvSpPr/>
            <p:nvPr/>
          </p:nvSpPr>
          <p:spPr>
            <a:xfrm>
              <a:off x="8685511" y="4720206"/>
              <a:ext cx="8992" cy="46023"/>
            </a:xfrm>
            <a:custGeom>
              <a:avLst/>
              <a:gdLst>
                <a:gd name="connsiteX0" fmla="*/ 1882 w 8992"/>
                <a:gd name="connsiteY0" fmla="*/ 46015 h 46023"/>
                <a:gd name="connsiteX1" fmla="*/ 8156 w 8992"/>
                <a:gd name="connsiteY1" fmla="*/ 23360 h 46023"/>
                <a:gd name="connsiteX2" fmla="*/ 7110 w 8992"/>
                <a:gd name="connsiteY2" fmla="*/ 8 h 46023"/>
                <a:gd name="connsiteX3" fmla="*/ 836 w 8992"/>
                <a:gd name="connsiteY3" fmla="*/ 22663 h 46023"/>
                <a:gd name="connsiteX4" fmla="*/ 1882 w 8992"/>
                <a:gd name="connsiteY4" fmla="*/ 46015 h 4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" h="46023">
                  <a:moveTo>
                    <a:pt x="1882" y="46015"/>
                  </a:moveTo>
                  <a:cubicBezTo>
                    <a:pt x="3973" y="46363"/>
                    <a:pt x="6761" y="35907"/>
                    <a:pt x="8156" y="23360"/>
                  </a:cubicBezTo>
                  <a:cubicBezTo>
                    <a:pt x="9550" y="10464"/>
                    <a:pt x="9201" y="8"/>
                    <a:pt x="7110" y="8"/>
                  </a:cubicBezTo>
                  <a:cubicBezTo>
                    <a:pt x="5019" y="-340"/>
                    <a:pt x="2231" y="10116"/>
                    <a:pt x="836" y="22663"/>
                  </a:cubicBezTo>
                  <a:cubicBezTo>
                    <a:pt x="-558" y="35210"/>
                    <a:pt x="-209" y="46015"/>
                    <a:pt x="1882" y="4601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îśļídè">
              <a:extLst>
                <a:ext uri="{FF2B5EF4-FFF2-40B4-BE49-F238E27FC236}">
                  <a16:creationId xmlns:a16="http://schemas.microsoft.com/office/drawing/2014/main" id="{EC42A5B1-5507-42D1-8DAF-A59E49AD2C3B}"/>
                </a:ext>
              </a:extLst>
            </p:cNvPr>
            <p:cNvSpPr/>
            <p:nvPr/>
          </p:nvSpPr>
          <p:spPr>
            <a:xfrm>
              <a:off x="8184984" y="3447724"/>
              <a:ext cx="60012" cy="718672"/>
            </a:xfrm>
            <a:custGeom>
              <a:avLst/>
              <a:gdLst>
                <a:gd name="connsiteX0" fmla="*/ 174 w 60012"/>
                <a:gd name="connsiteY0" fmla="*/ 718673 h 718672"/>
                <a:gd name="connsiteX1" fmla="*/ 33633 w 60012"/>
                <a:gd name="connsiteY1" fmla="*/ 359685 h 718672"/>
                <a:gd name="connsiteX2" fmla="*/ 59773 w 60012"/>
                <a:gd name="connsiteY2" fmla="*/ 0 h 718672"/>
                <a:gd name="connsiteX3" fmla="*/ 26314 w 60012"/>
                <a:gd name="connsiteY3" fmla="*/ 358988 h 718672"/>
                <a:gd name="connsiteX4" fmla="*/ 174 w 60012"/>
                <a:gd name="connsiteY4" fmla="*/ 718673 h 71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12" h="718672">
                  <a:moveTo>
                    <a:pt x="174" y="718673"/>
                  </a:moveTo>
                  <a:cubicBezTo>
                    <a:pt x="2266" y="718673"/>
                    <a:pt x="17252" y="558000"/>
                    <a:pt x="33633" y="359685"/>
                  </a:cubicBezTo>
                  <a:cubicBezTo>
                    <a:pt x="50015" y="161370"/>
                    <a:pt x="61865" y="349"/>
                    <a:pt x="59773" y="0"/>
                  </a:cubicBezTo>
                  <a:cubicBezTo>
                    <a:pt x="57682" y="0"/>
                    <a:pt x="42695" y="160673"/>
                    <a:pt x="26314" y="358988"/>
                  </a:cubicBezTo>
                  <a:cubicBezTo>
                    <a:pt x="9933" y="557651"/>
                    <a:pt x="-1568" y="718673"/>
                    <a:pt x="174" y="718673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ïŝlíḍé">
              <a:extLst>
                <a:ext uri="{FF2B5EF4-FFF2-40B4-BE49-F238E27FC236}">
                  <a16:creationId xmlns:a16="http://schemas.microsoft.com/office/drawing/2014/main" id="{6FF50997-55D4-4C7F-A88C-413A5DE117F0}"/>
                </a:ext>
              </a:extLst>
            </p:cNvPr>
            <p:cNvSpPr/>
            <p:nvPr/>
          </p:nvSpPr>
          <p:spPr>
            <a:xfrm>
              <a:off x="9500499" y="3688533"/>
              <a:ext cx="323127" cy="267374"/>
            </a:xfrm>
            <a:custGeom>
              <a:avLst/>
              <a:gdLst>
                <a:gd name="connsiteX0" fmla="*/ 19 w 323127"/>
                <a:gd name="connsiteY0" fmla="*/ 26 h 267374"/>
                <a:gd name="connsiteX1" fmla="*/ 12217 w 323127"/>
                <a:gd name="connsiteY1" fmla="*/ 11179 h 267374"/>
                <a:gd name="connsiteX2" fmla="*/ 47419 w 323127"/>
                <a:gd name="connsiteY2" fmla="*/ 39062 h 267374"/>
                <a:gd name="connsiteX3" fmla="*/ 162783 w 323127"/>
                <a:gd name="connsiteY3" fmla="*/ 132120 h 267374"/>
                <a:gd name="connsiteX4" fmla="*/ 275707 w 323127"/>
                <a:gd name="connsiteY4" fmla="*/ 227966 h 267374"/>
                <a:gd name="connsiteX5" fmla="*/ 309864 w 323127"/>
                <a:gd name="connsiteY5" fmla="*/ 257243 h 267374"/>
                <a:gd name="connsiteX6" fmla="*/ 323108 w 323127"/>
                <a:gd name="connsiteY6" fmla="*/ 267350 h 267374"/>
                <a:gd name="connsiteX7" fmla="*/ 311955 w 323127"/>
                <a:gd name="connsiteY7" fmla="*/ 255152 h 267374"/>
                <a:gd name="connsiteX8" fmla="*/ 279193 w 323127"/>
                <a:gd name="connsiteY8" fmla="*/ 224132 h 267374"/>
                <a:gd name="connsiteX9" fmla="*/ 167314 w 323127"/>
                <a:gd name="connsiteY9" fmla="*/ 126543 h 267374"/>
                <a:gd name="connsiteX10" fmla="*/ 50556 w 323127"/>
                <a:gd name="connsiteY10" fmla="*/ 35228 h 267374"/>
                <a:gd name="connsiteX11" fmla="*/ 13960 w 323127"/>
                <a:gd name="connsiteY11" fmla="*/ 9088 h 267374"/>
                <a:gd name="connsiteX12" fmla="*/ 19 w 323127"/>
                <a:gd name="connsiteY12" fmla="*/ 26 h 26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127" h="267374">
                  <a:moveTo>
                    <a:pt x="19" y="26"/>
                  </a:moveTo>
                  <a:cubicBezTo>
                    <a:pt x="-330" y="375"/>
                    <a:pt x="4201" y="4209"/>
                    <a:pt x="12217" y="11179"/>
                  </a:cubicBezTo>
                  <a:cubicBezTo>
                    <a:pt x="23719" y="20241"/>
                    <a:pt x="35220" y="29652"/>
                    <a:pt x="47419" y="39062"/>
                  </a:cubicBezTo>
                  <a:cubicBezTo>
                    <a:pt x="77044" y="62762"/>
                    <a:pt x="118171" y="95176"/>
                    <a:pt x="162783" y="132120"/>
                  </a:cubicBezTo>
                  <a:cubicBezTo>
                    <a:pt x="207395" y="169064"/>
                    <a:pt x="247128" y="203220"/>
                    <a:pt x="275707" y="227966"/>
                  </a:cubicBezTo>
                  <a:cubicBezTo>
                    <a:pt x="287209" y="238074"/>
                    <a:pt x="298711" y="247484"/>
                    <a:pt x="309864" y="257243"/>
                  </a:cubicBezTo>
                  <a:cubicBezTo>
                    <a:pt x="317880" y="264213"/>
                    <a:pt x="322759" y="267699"/>
                    <a:pt x="323108" y="267350"/>
                  </a:cubicBezTo>
                  <a:cubicBezTo>
                    <a:pt x="323456" y="267002"/>
                    <a:pt x="319274" y="262819"/>
                    <a:pt x="311955" y="255152"/>
                  </a:cubicBezTo>
                  <a:cubicBezTo>
                    <a:pt x="301150" y="245044"/>
                    <a:pt x="290346" y="234588"/>
                    <a:pt x="279193" y="224132"/>
                  </a:cubicBezTo>
                  <a:cubicBezTo>
                    <a:pt x="251310" y="198341"/>
                    <a:pt x="211926" y="163488"/>
                    <a:pt x="167314" y="126543"/>
                  </a:cubicBezTo>
                  <a:cubicBezTo>
                    <a:pt x="122702" y="89599"/>
                    <a:pt x="81226" y="57534"/>
                    <a:pt x="50556" y="35228"/>
                  </a:cubicBezTo>
                  <a:cubicBezTo>
                    <a:pt x="38009" y="26166"/>
                    <a:pt x="26159" y="17801"/>
                    <a:pt x="13960" y="9088"/>
                  </a:cubicBezTo>
                  <a:cubicBezTo>
                    <a:pt x="5247" y="2814"/>
                    <a:pt x="367" y="-322"/>
                    <a:pt x="19" y="26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ṡḻîḑé">
              <a:extLst>
                <a:ext uri="{FF2B5EF4-FFF2-40B4-BE49-F238E27FC236}">
                  <a16:creationId xmlns:a16="http://schemas.microsoft.com/office/drawing/2014/main" id="{7DD0EEBE-B528-4978-B63A-4A23DB4A0C0B}"/>
                </a:ext>
              </a:extLst>
            </p:cNvPr>
            <p:cNvSpPr/>
            <p:nvPr/>
          </p:nvSpPr>
          <p:spPr>
            <a:xfrm>
              <a:off x="9735755" y="4946731"/>
              <a:ext cx="297689" cy="233225"/>
            </a:xfrm>
            <a:custGeom>
              <a:avLst/>
              <a:gdLst>
                <a:gd name="connsiteX0" fmla="*/ 22 w 297689"/>
                <a:gd name="connsiteY0" fmla="*/ 29 h 233225"/>
                <a:gd name="connsiteX1" fmla="*/ 10826 w 297689"/>
                <a:gd name="connsiteY1" fmla="*/ 10485 h 233225"/>
                <a:gd name="connsiteX2" fmla="*/ 41846 w 297689"/>
                <a:gd name="connsiteY2" fmla="*/ 36276 h 233225"/>
                <a:gd name="connsiteX3" fmla="*/ 146405 w 297689"/>
                <a:gd name="connsiteY3" fmla="*/ 119576 h 233225"/>
                <a:gd name="connsiteX4" fmla="*/ 252359 w 297689"/>
                <a:gd name="connsiteY4" fmla="*/ 201132 h 233225"/>
                <a:gd name="connsiteX5" fmla="*/ 285121 w 297689"/>
                <a:gd name="connsiteY5" fmla="*/ 225181 h 233225"/>
                <a:gd name="connsiteX6" fmla="*/ 297668 w 297689"/>
                <a:gd name="connsiteY6" fmla="*/ 233197 h 233225"/>
                <a:gd name="connsiteX7" fmla="*/ 286864 w 297689"/>
                <a:gd name="connsiteY7" fmla="*/ 223089 h 233225"/>
                <a:gd name="connsiteX8" fmla="*/ 255844 w 297689"/>
                <a:gd name="connsiteY8" fmla="*/ 197298 h 233225"/>
                <a:gd name="connsiteX9" fmla="*/ 151285 w 297689"/>
                <a:gd name="connsiteY9" fmla="*/ 113999 h 233225"/>
                <a:gd name="connsiteX10" fmla="*/ 45331 w 297689"/>
                <a:gd name="connsiteY10" fmla="*/ 32094 h 233225"/>
                <a:gd name="connsiteX11" fmla="*/ 12917 w 297689"/>
                <a:gd name="connsiteY11" fmla="*/ 8045 h 233225"/>
                <a:gd name="connsiteX12" fmla="*/ 22 w 297689"/>
                <a:gd name="connsiteY12" fmla="*/ 29 h 23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689" h="233225">
                  <a:moveTo>
                    <a:pt x="22" y="29"/>
                  </a:moveTo>
                  <a:cubicBezTo>
                    <a:pt x="-327" y="377"/>
                    <a:pt x="3507" y="4211"/>
                    <a:pt x="10826" y="10485"/>
                  </a:cubicBezTo>
                  <a:lnTo>
                    <a:pt x="41846" y="36276"/>
                  </a:lnTo>
                  <a:cubicBezTo>
                    <a:pt x="75305" y="63113"/>
                    <a:pt x="109461" y="89950"/>
                    <a:pt x="146405" y="119576"/>
                  </a:cubicBezTo>
                  <a:cubicBezTo>
                    <a:pt x="184047" y="148504"/>
                    <a:pt x="218203" y="174992"/>
                    <a:pt x="252359" y="201132"/>
                  </a:cubicBezTo>
                  <a:lnTo>
                    <a:pt x="285121" y="225181"/>
                  </a:lnTo>
                  <a:cubicBezTo>
                    <a:pt x="292789" y="230757"/>
                    <a:pt x="297320" y="233545"/>
                    <a:pt x="297668" y="233197"/>
                  </a:cubicBezTo>
                  <a:cubicBezTo>
                    <a:pt x="298017" y="232848"/>
                    <a:pt x="294183" y="229015"/>
                    <a:pt x="286864" y="223089"/>
                  </a:cubicBezTo>
                  <a:lnTo>
                    <a:pt x="255844" y="197298"/>
                  </a:lnTo>
                  <a:cubicBezTo>
                    <a:pt x="222037" y="170461"/>
                    <a:pt x="188229" y="143276"/>
                    <a:pt x="151285" y="113999"/>
                  </a:cubicBezTo>
                  <a:cubicBezTo>
                    <a:pt x="113643" y="85071"/>
                    <a:pt x="79487" y="58582"/>
                    <a:pt x="45331" y="32094"/>
                  </a:cubicBezTo>
                  <a:lnTo>
                    <a:pt x="12917" y="8045"/>
                  </a:lnTo>
                  <a:cubicBezTo>
                    <a:pt x="4553" y="2469"/>
                    <a:pt x="370" y="-319"/>
                    <a:pt x="22" y="29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ïṣlíḋè">
              <a:extLst>
                <a:ext uri="{FF2B5EF4-FFF2-40B4-BE49-F238E27FC236}">
                  <a16:creationId xmlns:a16="http://schemas.microsoft.com/office/drawing/2014/main" id="{D4A0D5C6-D0D7-45A4-B0B1-263AE6325448}"/>
                </a:ext>
              </a:extLst>
            </p:cNvPr>
            <p:cNvSpPr/>
            <p:nvPr/>
          </p:nvSpPr>
          <p:spPr>
            <a:xfrm>
              <a:off x="9921402" y="5179080"/>
              <a:ext cx="12831" cy="22955"/>
            </a:xfrm>
            <a:custGeom>
              <a:avLst/>
              <a:gdLst>
                <a:gd name="connsiteX0" fmla="*/ 840 w 12831"/>
                <a:gd name="connsiteY0" fmla="*/ 22805 h 22955"/>
                <a:gd name="connsiteX1" fmla="*/ 9553 w 12831"/>
                <a:gd name="connsiteY1" fmla="*/ 13046 h 22955"/>
                <a:gd name="connsiteX2" fmla="*/ 11993 w 12831"/>
                <a:gd name="connsiteY2" fmla="*/ 150 h 22955"/>
                <a:gd name="connsiteX3" fmla="*/ 3279 w 12831"/>
                <a:gd name="connsiteY3" fmla="*/ 9909 h 22955"/>
                <a:gd name="connsiteX4" fmla="*/ 840 w 12831"/>
                <a:gd name="connsiteY4" fmla="*/ 22805 h 2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1" h="22955">
                  <a:moveTo>
                    <a:pt x="840" y="22805"/>
                  </a:moveTo>
                  <a:cubicBezTo>
                    <a:pt x="2582" y="23851"/>
                    <a:pt x="6765" y="19319"/>
                    <a:pt x="9553" y="13046"/>
                  </a:cubicBezTo>
                  <a:cubicBezTo>
                    <a:pt x="12690" y="6772"/>
                    <a:pt x="13735" y="847"/>
                    <a:pt x="11993" y="150"/>
                  </a:cubicBezTo>
                  <a:cubicBezTo>
                    <a:pt x="10250" y="-895"/>
                    <a:pt x="6068" y="3636"/>
                    <a:pt x="3279" y="9909"/>
                  </a:cubicBezTo>
                  <a:cubicBezTo>
                    <a:pt x="142" y="16183"/>
                    <a:pt x="-903" y="21759"/>
                    <a:pt x="840" y="2280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íṩḻîḋê">
              <a:extLst>
                <a:ext uri="{FF2B5EF4-FFF2-40B4-BE49-F238E27FC236}">
                  <a16:creationId xmlns:a16="http://schemas.microsoft.com/office/drawing/2014/main" id="{23A8BC71-D45A-4409-AFCF-6B861025B663}"/>
                </a:ext>
              </a:extLst>
            </p:cNvPr>
            <p:cNvSpPr/>
            <p:nvPr/>
          </p:nvSpPr>
          <p:spPr>
            <a:xfrm>
              <a:off x="6873266" y="3376210"/>
              <a:ext cx="365976" cy="140218"/>
            </a:xfrm>
            <a:custGeom>
              <a:avLst/>
              <a:gdLst>
                <a:gd name="connsiteX0" fmla="*/ 17 w 365976"/>
                <a:gd name="connsiteY0" fmla="*/ 140175 h 140218"/>
                <a:gd name="connsiteX1" fmla="*/ 14656 w 365976"/>
                <a:gd name="connsiteY1" fmla="*/ 135295 h 140218"/>
                <a:gd name="connsiteX2" fmla="*/ 53691 w 365976"/>
                <a:gd name="connsiteY2" fmla="*/ 119611 h 140218"/>
                <a:gd name="connsiteX3" fmla="*/ 182300 w 365976"/>
                <a:gd name="connsiteY3" fmla="*/ 68377 h 140218"/>
                <a:gd name="connsiteX4" fmla="*/ 312302 w 365976"/>
                <a:gd name="connsiteY4" fmla="*/ 20280 h 140218"/>
                <a:gd name="connsiteX5" fmla="*/ 351686 w 365976"/>
                <a:gd name="connsiteY5" fmla="*/ 5990 h 140218"/>
                <a:gd name="connsiteX6" fmla="*/ 365976 w 365976"/>
                <a:gd name="connsiteY6" fmla="*/ 65 h 140218"/>
                <a:gd name="connsiteX7" fmla="*/ 350989 w 365976"/>
                <a:gd name="connsiteY7" fmla="*/ 3550 h 140218"/>
                <a:gd name="connsiteX8" fmla="*/ 310559 w 365976"/>
                <a:gd name="connsiteY8" fmla="*/ 15749 h 140218"/>
                <a:gd name="connsiteX9" fmla="*/ 179511 w 365976"/>
                <a:gd name="connsiteY9" fmla="*/ 62103 h 140218"/>
                <a:gd name="connsiteX10" fmla="*/ 51252 w 365976"/>
                <a:gd name="connsiteY10" fmla="*/ 115429 h 140218"/>
                <a:gd name="connsiteX11" fmla="*/ 13262 w 365976"/>
                <a:gd name="connsiteY11" fmla="*/ 133552 h 140218"/>
                <a:gd name="connsiteX12" fmla="*/ 17 w 365976"/>
                <a:gd name="connsiteY12" fmla="*/ 140175 h 14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976" h="140218">
                  <a:moveTo>
                    <a:pt x="17" y="140175"/>
                  </a:moveTo>
                  <a:cubicBezTo>
                    <a:pt x="366" y="140523"/>
                    <a:pt x="5594" y="138780"/>
                    <a:pt x="14656" y="135295"/>
                  </a:cubicBezTo>
                  <a:cubicBezTo>
                    <a:pt x="27552" y="130067"/>
                    <a:pt x="40447" y="124839"/>
                    <a:pt x="53691" y="119611"/>
                  </a:cubicBezTo>
                  <a:cubicBezTo>
                    <a:pt x="86453" y="106018"/>
                    <a:pt x="131763" y="87546"/>
                    <a:pt x="182300" y="68377"/>
                  </a:cubicBezTo>
                  <a:cubicBezTo>
                    <a:pt x="232837" y="48859"/>
                    <a:pt x="278843" y="32130"/>
                    <a:pt x="312302" y="20280"/>
                  </a:cubicBezTo>
                  <a:cubicBezTo>
                    <a:pt x="325546" y="15400"/>
                    <a:pt x="338791" y="10869"/>
                    <a:pt x="351686" y="5990"/>
                  </a:cubicBezTo>
                  <a:cubicBezTo>
                    <a:pt x="361097" y="2504"/>
                    <a:pt x="365976" y="413"/>
                    <a:pt x="365976" y="65"/>
                  </a:cubicBezTo>
                  <a:cubicBezTo>
                    <a:pt x="365976" y="-284"/>
                    <a:pt x="360400" y="762"/>
                    <a:pt x="350989" y="3550"/>
                  </a:cubicBezTo>
                  <a:cubicBezTo>
                    <a:pt x="337745" y="7732"/>
                    <a:pt x="324152" y="11566"/>
                    <a:pt x="310559" y="15749"/>
                  </a:cubicBezTo>
                  <a:cubicBezTo>
                    <a:pt x="276752" y="26553"/>
                    <a:pt x="230397" y="42586"/>
                    <a:pt x="179511" y="62103"/>
                  </a:cubicBezTo>
                  <a:cubicBezTo>
                    <a:pt x="128974" y="81621"/>
                    <a:pt x="83665" y="100790"/>
                    <a:pt x="51252" y="115429"/>
                  </a:cubicBezTo>
                  <a:cubicBezTo>
                    <a:pt x="38356" y="121354"/>
                    <a:pt x="25809" y="127279"/>
                    <a:pt x="13262" y="133552"/>
                  </a:cubicBezTo>
                  <a:cubicBezTo>
                    <a:pt x="4548" y="137038"/>
                    <a:pt x="-331" y="139826"/>
                    <a:pt x="17" y="14017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ís1íḑê">
              <a:extLst>
                <a:ext uri="{FF2B5EF4-FFF2-40B4-BE49-F238E27FC236}">
                  <a16:creationId xmlns:a16="http://schemas.microsoft.com/office/drawing/2014/main" id="{91BA779D-C794-4BD4-956B-689DF2AF28B6}"/>
                </a:ext>
              </a:extLst>
            </p:cNvPr>
            <p:cNvSpPr/>
            <p:nvPr/>
          </p:nvSpPr>
          <p:spPr>
            <a:xfrm>
              <a:off x="7133095" y="3306411"/>
              <a:ext cx="34543" cy="40048"/>
            </a:xfrm>
            <a:custGeom>
              <a:avLst/>
              <a:gdLst>
                <a:gd name="connsiteX0" fmla="*/ 194 w 34543"/>
                <a:gd name="connsiteY0" fmla="*/ 158 h 40048"/>
                <a:gd name="connsiteX1" fmla="*/ 14484 w 34543"/>
                <a:gd name="connsiteY1" fmla="*/ 22464 h 40048"/>
                <a:gd name="connsiteX2" fmla="*/ 34350 w 34543"/>
                <a:gd name="connsiteY2" fmla="*/ 39890 h 40048"/>
                <a:gd name="connsiteX3" fmla="*/ 20060 w 34543"/>
                <a:gd name="connsiteY3" fmla="*/ 17584 h 40048"/>
                <a:gd name="connsiteX4" fmla="*/ 194 w 34543"/>
                <a:gd name="connsiteY4" fmla="*/ 158 h 4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3" h="40048">
                  <a:moveTo>
                    <a:pt x="194" y="158"/>
                  </a:moveTo>
                  <a:cubicBezTo>
                    <a:pt x="-1200" y="1552"/>
                    <a:pt x="5073" y="11311"/>
                    <a:pt x="14484" y="22464"/>
                  </a:cubicBezTo>
                  <a:cubicBezTo>
                    <a:pt x="23894" y="33268"/>
                    <a:pt x="32607" y="41284"/>
                    <a:pt x="34350" y="39890"/>
                  </a:cubicBezTo>
                  <a:cubicBezTo>
                    <a:pt x="35744" y="38496"/>
                    <a:pt x="29470" y="28737"/>
                    <a:pt x="20060" y="17584"/>
                  </a:cubicBezTo>
                  <a:cubicBezTo>
                    <a:pt x="10301" y="6780"/>
                    <a:pt x="1588" y="-1236"/>
                    <a:pt x="194" y="158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î$ḻïḍè">
              <a:extLst>
                <a:ext uri="{FF2B5EF4-FFF2-40B4-BE49-F238E27FC236}">
                  <a16:creationId xmlns:a16="http://schemas.microsoft.com/office/drawing/2014/main" id="{E7056EA3-ED8E-4980-9520-B818AB9A768F}"/>
                </a:ext>
              </a:extLst>
            </p:cNvPr>
            <p:cNvSpPr/>
            <p:nvPr/>
          </p:nvSpPr>
          <p:spPr>
            <a:xfrm>
              <a:off x="7661315" y="3832852"/>
              <a:ext cx="6970" cy="152657"/>
            </a:xfrm>
            <a:custGeom>
              <a:avLst/>
              <a:gdLst>
                <a:gd name="connsiteX0" fmla="*/ 3485 w 6970"/>
                <a:gd name="connsiteY0" fmla="*/ 152657 h 152657"/>
                <a:gd name="connsiteX1" fmla="*/ 6971 w 6970"/>
                <a:gd name="connsiteY1" fmla="*/ 76329 h 152657"/>
                <a:gd name="connsiteX2" fmla="*/ 3485 w 6970"/>
                <a:gd name="connsiteY2" fmla="*/ 0 h 152657"/>
                <a:gd name="connsiteX3" fmla="*/ 0 w 6970"/>
                <a:gd name="connsiteY3" fmla="*/ 76329 h 152657"/>
                <a:gd name="connsiteX4" fmla="*/ 3485 w 6970"/>
                <a:gd name="connsiteY4" fmla="*/ 152657 h 15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0" h="152657">
                  <a:moveTo>
                    <a:pt x="3485" y="152657"/>
                  </a:moveTo>
                  <a:cubicBezTo>
                    <a:pt x="5577" y="152657"/>
                    <a:pt x="6971" y="118501"/>
                    <a:pt x="6971" y="76329"/>
                  </a:cubicBezTo>
                  <a:cubicBezTo>
                    <a:pt x="6971" y="34156"/>
                    <a:pt x="5228" y="0"/>
                    <a:pt x="3485" y="0"/>
                  </a:cubicBezTo>
                  <a:cubicBezTo>
                    <a:pt x="1394" y="0"/>
                    <a:pt x="0" y="34156"/>
                    <a:pt x="0" y="76329"/>
                  </a:cubicBezTo>
                  <a:cubicBezTo>
                    <a:pt x="0" y="118501"/>
                    <a:pt x="1743" y="152657"/>
                    <a:pt x="3485" y="152657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ḷîďê">
              <a:extLst>
                <a:ext uri="{FF2B5EF4-FFF2-40B4-BE49-F238E27FC236}">
                  <a16:creationId xmlns:a16="http://schemas.microsoft.com/office/drawing/2014/main" id="{E02C7331-4820-4B4F-961C-C175F79A7CB9}"/>
                </a:ext>
              </a:extLst>
            </p:cNvPr>
            <p:cNvSpPr/>
            <p:nvPr/>
          </p:nvSpPr>
          <p:spPr>
            <a:xfrm>
              <a:off x="7574348" y="3855480"/>
              <a:ext cx="79397" cy="152693"/>
            </a:xfrm>
            <a:custGeom>
              <a:avLst/>
              <a:gdLst>
                <a:gd name="connsiteX0" fmla="*/ 182 w 79397"/>
                <a:gd name="connsiteY0" fmla="*/ 152683 h 152693"/>
                <a:gd name="connsiteX1" fmla="*/ 37823 w 79397"/>
                <a:gd name="connsiteY1" fmla="*/ 75309 h 152693"/>
                <a:gd name="connsiteX2" fmla="*/ 79299 w 79397"/>
                <a:gd name="connsiteY2" fmla="*/ 26 h 152693"/>
                <a:gd name="connsiteX3" fmla="*/ 31201 w 79397"/>
                <a:gd name="connsiteY3" fmla="*/ 72172 h 152693"/>
                <a:gd name="connsiteX4" fmla="*/ 182 w 79397"/>
                <a:gd name="connsiteY4" fmla="*/ 152683 h 1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97" h="152693">
                  <a:moveTo>
                    <a:pt x="182" y="152683"/>
                  </a:moveTo>
                  <a:cubicBezTo>
                    <a:pt x="2273" y="153380"/>
                    <a:pt x="15866" y="117482"/>
                    <a:pt x="37823" y="75309"/>
                  </a:cubicBezTo>
                  <a:cubicBezTo>
                    <a:pt x="59432" y="33137"/>
                    <a:pt x="81041" y="1072"/>
                    <a:pt x="79299" y="26"/>
                  </a:cubicBezTo>
                  <a:cubicBezTo>
                    <a:pt x="77905" y="-1019"/>
                    <a:pt x="53507" y="29303"/>
                    <a:pt x="31201" y="72172"/>
                  </a:cubicBezTo>
                  <a:cubicBezTo>
                    <a:pt x="9244" y="114345"/>
                    <a:pt x="-1561" y="151986"/>
                    <a:pt x="182" y="152683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îṩlíḍe">
              <a:extLst>
                <a:ext uri="{FF2B5EF4-FFF2-40B4-BE49-F238E27FC236}">
                  <a16:creationId xmlns:a16="http://schemas.microsoft.com/office/drawing/2014/main" id="{21137D0A-3AB0-42E9-B970-CE29B2726285}"/>
                </a:ext>
              </a:extLst>
            </p:cNvPr>
            <p:cNvSpPr/>
            <p:nvPr/>
          </p:nvSpPr>
          <p:spPr>
            <a:xfrm>
              <a:off x="10205246" y="4222799"/>
              <a:ext cx="130008" cy="18592"/>
            </a:xfrm>
            <a:custGeom>
              <a:avLst/>
              <a:gdLst>
                <a:gd name="connsiteX0" fmla="*/ 3 w 130008"/>
                <a:gd name="connsiteY0" fmla="*/ 17835 h 18592"/>
                <a:gd name="connsiteX1" fmla="*/ 65527 w 130008"/>
                <a:gd name="connsiteY1" fmla="*/ 12956 h 18592"/>
                <a:gd name="connsiteX2" fmla="*/ 130006 w 130008"/>
                <a:gd name="connsiteY2" fmla="*/ 757 h 18592"/>
                <a:gd name="connsiteX3" fmla="*/ 64482 w 130008"/>
                <a:gd name="connsiteY3" fmla="*/ 5637 h 18592"/>
                <a:gd name="connsiteX4" fmla="*/ 3 w 130008"/>
                <a:gd name="connsiteY4" fmla="*/ 17835 h 1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008" h="18592">
                  <a:moveTo>
                    <a:pt x="3" y="17835"/>
                  </a:moveTo>
                  <a:cubicBezTo>
                    <a:pt x="352" y="19926"/>
                    <a:pt x="29629" y="17487"/>
                    <a:pt x="65527" y="12956"/>
                  </a:cubicBezTo>
                  <a:cubicBezTo>
                    <a:pt x="101426" y="8425"/>
                    <a:pt x="130354" y="2848"/>
                    <a:pt x="130006" y="757"/>
                  </a:cubicBezTo>
                  <a:cubicBezTo>
                    <a:pt x="129657" y="-1334"/>
                    <a:pt x="100380" y="1106"/>
                    <a:pt x="64482" y="5637"/>
                  </a:cubicBezTo>
                  <a:cubicBezTo>
                    <a:pt x="28583" y="10516"/>
                    <a:pt x="-345" y="15744"/>
                    <a:pt x="3" y="1783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í$1iďé">
              <a:extLst>
                <a:ext uri="{FF2B5EF4-FFF2-40B4-BE49-F238E27FC236}">
                  <a16:creationId xmlns:a16="http://schemas.microsoft.com/office/drawing/2014/main" id="{D13EBE50-4638-4295-A713-19FDB0224442}"/>
                </a:ext>
              </a:extLst>
            </p:cNvPr>
            <p:cNvSpPr/>
            <p:nvPr/>
          </p:nvSpPr>
          <p:spPr>
            <a:xfrm>
              <a:off x="10199296" y="4183726"/>
              <a:ext cx="141194" cy="33738"/>
            </a:xfrm>
            <a:custGeom>
              <a:avLst/>
              <a:gdLst>
                <a:gd name="connsiteX0" fmla="*/ 28 w 141194"/>
                <a:gd name="connsiteY0" fmla="*/ 33556 h 33738"/>
                <a:gd name="connsiteX1" fmla="*/ 69038 w 141194"/>
                <a:gd name="connsiteY1" fmla="*/ 11250 h 33738"/>
                <a:gd name="connsiteX2" fmla="*/ 141184 w 141194"/>
                <a:gd name="connsiteY2" fmla="*/ 4628 h 33738"/>
                <a:gd name="connsiteX3" fmla="*/ 67295 w 141194"/>
                <a:gd name="connsiteY3" fmla="*/ 3931 h 33738"/>
                <a:gd name="connsiteX4" fmla="*/ 28 w 141194"/>
                <a:gd name="connsiteY4" fmla="*/ 33556 h 3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94" h="33738">
                  <a:moveTo>
                    <a:pt x="28" y="33556"/>
                  </a:moveTo>
                  <a:cubicBezTo>
                    <a:pt x="1074" y="35647"/>
                    <a:pt x="29654" y="19266"/>
                    <a:pt x="69038" y="11250"/>
                  </a:cubicBezTo>
                  <a:cubicBezTo>
                    <a:pt x="108422" y="3234"/>
                    <a:pt x="141184" y="7068"/>
                    <a:pt x="141184" y="4628"/>
                  </a:cubicBezTo>
                  <a:cubicBezTo>
                    <a:pt x="141881" y="2885"/>
                    <a:pt x="108073" y="-4434"/>
                    <a:pt x="67295" y="3931"/>
                  </a:cubicBezTo>
                  <a:cubicBezTo>
                    <a:pt x="26866" y="12644"/>
                    <a:pt x="-1017" y="32510"/>
                    <a:pt x="28" y="33556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íśļíďè">
              <a:extLst>
                <a:ext uri="{FF2B5EF4-FFF2-40B4-BE49-F238E27FC236}">
                  <a16:creationId xmlns:a16="http://schemas.microsoft.com/office/drawing/2014/main" id="{D6BCA2F2-FC69-46D6-BD65-67CD80018A5A}"/>
                </a:ext>
              </a:extLst>
            </p:cNvPr>
            <p:cNvSpPr/>
            <p:nvPr/>
          </p:nvSpPr>
          <p:spPr>
            <a:xfrm>
              <a:off x="8775920" y="2730794"/>
              <a:ext cx="427106" cy="338075"/>
            </a:xfrm>
            <a:custGeom>
              <a:avLst/>
              <a:gdLst>
                <a:gd name="connsiteX0" fmla="*/ 425558 w 427106"/>
                <a:gd name="connsiteY0" fmla="*/ 119198 h 338075"/>
                <a:gd name="connsiteX1" fmla="*/ 425558 w 427106"/>
                <a:gd name="connsiteY1" fmla="*/ 0 h 338075"/>
                <a:gd name="connsiteX2" fmla="*/ 131396 w 427106"/>
                <a:gd name="connsiteY2" fmla="*/ 248852 h 338075"/>
                <a:gd name="connsiteX3" fmla="*/ 11850 w 427106"/>
                <a:gd name="connsiteY3" fmla="*/ 48446 h 338075"/>
                <a:gd name="connsiteX4" fmla="*/ 0 w 427106"/>
                <a:gd name="connsiteY4" fmla="*/ 173220 h 338075"/>
                <a:gd name="connsiteX5" fmla="*/ 37641 w 427106"/>
                <a:gd name="connsiteY5" fmla="*/ 306708 h 338075"/>
                <a:gd name="connsiteX6" fmla="*/ 189601 w 427106"/>
                <a:gd name="connsiteY6" fmla="*/ 338076 h 338075"/>
                <a:gd name="connsiteX7" fmla="*/ 352366 w 427106"/>
                <a:gd name="connsiteY7" fmla="*/ 284053 h 338075"/>
                <a:gd name="connsiteX8" fmla="*/ 425558 w 427106"/>
                <a:gd name="connsiteY8" fmla="*/ 119198 h 3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106" h="338075">
                  <a:moveTo>
                    <a:pt x="425558" y="119198"/>
                  </a:moveTo>
                  <a:cubicBezTo>
                    <a:pt x="429043" y="104908"/>
                    <a:pt x="425558" y="0"/>
                    <a:pt x="425558" y="0"/>
                  </a:cubicBezTo>
                  <a:cubicBezTo>
                    <a:pt x="425558" y="0"/>
                    <a:pt x="159976" y="20563"/>
                    <a:pt x="131396" y="248852"/>
                  </a:cubicBezTo>
                  <a:cubicBezTo>
                    <a:pt x="131396" y="248852"/>
                    <a:pt x="82951" y="59599"/>
                    <a:pt x="11850" y="48446"/>
                  </a:cubicBezTo>
                  <a:lnTo>
                    <a:pt x="0" y="173220"/>
                  </a:lnTo>
                  <a:lnTo>
                    <a:pt x="37641" y="306708"/>
                  </a:lnTo>
                  <a:lnTo>
                    <a:pt x="189601" y="338076"/>
                  </a:lnTo>
                  <a:lnTo>
                    <a:pt x="352366" y="284053"/>
                  </a:lnTo>
                  <a:lnTo>
                    <a:pt x="425558" y="119198"/>
                  </a:ln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îṣḻidè">
              <a:extLst>
                <a:ext uri="{FF2B5EF4-FFF2-40B4-BE49-F238E27FC236}">
                  <a16:creationId xmlns:a16="http://schemas.microsoft.com/office/drawing/2014/main" id="{8C8E1051-571D-4933-AA39-2B304F40EF23}"/>
                </a:ext>
              </a:extLst>
            </p:cNvPr>
            <p:cNvSpPr/>
            <p:nvPr/>
          </p:nvSpPr>
          <p:spPr>
            <a:xfrm>
              <a:off x="8872812" y="3023560"/>
              <a:ext cx="66918" cy="161718"/>
            </a:xfrm>
            <a:custGeom>
              <a:avLst/>
              <a:gdLst>
                <a:gd name="connsiteX0" fmla="*/ 36944 w 66918"/>
                <a:gd name="connsiteY0" fmla="*/ 0 h 161718"/>
                <a:gd name="connsiteX1" fmla="*/ 66918 w 66918"/>
                <a:gd name="connsiteY1" fmla="*/ 93058 h 161718"/>
                <a:gd name="connsiteX2" fmla="*/ 19518 w 66918"/>
                <a:gd name="connsiteY2" fmla="*/ 161719 h 161718"/>
                <a:gd name="connsiteX3" fmla="*/ 0 w 66918"/>
                <a:gd name="connsiteY3" fmla="*/ 68312 h 16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18" h="161718">
                  <a:moveTo>
                    <a:pt x="36944" y="0"/>
                  </a:moveTo>
                  <a:lnTo>
                    <a:pt x="66918" y="93058"/>
                  </a:lnTo>
                  <a:lnTo>
                    <a:pt x="19518" y="161719"/>
                  </a:lnTo>
                  <a:lnTo>
                    <a:pt x="0" y="68312"/>
                  </a:ln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ïšliďê">
              <a:extLst>
                <a:ext uri="{FF2B5EF4-FFF2-40B4-BE49-F238E27FC236}">
                  <a16:creationId xmlns:a16="http://schemas.microsoft.com/office/drawing/2014/main" id="{C0754E1A-31A0-4E31-978B-B3B0F34FE102}"/>
                </a:ext>
              </a:extLst>
            </p:cNvPr>
            <p:cNvSpPr/>
            <p:nvPr/>
          </p:nvSpPr>
          <p:spPr>
            <a:xfrm>
              <a:off x="8750128" y="3153214"/>
              <a:ext cx="207376" cy="717627"/>
            </a:xfrm>
            <a:custGeom>
              <a:avLst/>
              <a:gdLst>
                <a:gd name="connsiteX0" fmla="*/ 155097 w 207376"/>
                <a:gd name="connsiteY0" fmla="*/ 13244 h 717627"/>
                <a:gd name="connsiteX1" fmla="*/ 207377 w 207376"/>
                <a:gd name="connsiteY1" fmla="*/ 455531 h 717627"/>
                <a:gd name="connsiteX2" fmla="*/ 88179 w 207376"/>
                <a:gd name="connsiteY2" fmla="*/ 717627 h 717627"/>
                <a:gd name="connsiteX3" fmla="*/ 0 w 207376"/>
                <a:gd name="connsiteY3" fmla="*/ 292767 h 717627"/>
                <a:gd name="connsiteX4" fmla="*/ 135579 w 207376"/>
                <a:gd name="connsiteY4" fmla="*/ 0 h 71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376" h="717627">
                  <a:moveTo>
                    <a:pt x="155097" y="13244"/>
                  </a:moveTo>
                  <a:lnTo>
                    <a:pt x="207377" y="455531"/>
                  </a:lnTo>
                  <a:lnTo>
                    <a:pt x="88179" y="717627"/>
                  </a:lnTo>
                  <a:lnTo>
                    <a:pt x="0" y="292767"/>
                  </a:lnTo>
                  <a:lnTo>
                    <a:pt x="135579" y="0"/>
                  </a:ln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îṧľidé">
              <a:extLst>
                <a:ext uri="{FF2B5EF4-FFF2-40B4-BE49-F238E27FC236}">
                  <a16:creationId xmlns:a16="http://schemas.microsoft.com/office/drawing/2014/main" id="{94BC62B1-22F0-48B2-8821-84F3B3F8F93C}"/>
                </a:ext>
              </a:extLst>
            </p:cNvPr>
            <p:cNvSpPr/>
            <p:nvPr/>
          </p:nvSpPr>
          <p:spPr>
            <a:xfrm>
              <a:off x="8928926" y="2187432"/>
              <a:ext cx="7015" cy="63432"/>
            </a:xfrm>
            <a:custGeom>
              <a:avLst/>
              <a:gdLst>
                <a:gd name="connsiteX0" fmla="*/ 3485 w 7015"/>
                <a:gd name="connsiteY0" fmla="*/ 63433 h 63432"/>
                <a:gd name="connsiteX1" fmla="*/ 0 w 7015"/>
                <a:gd name="connsiteY1" fmla="*/ 31716 h 63432"/>
                <a:gd name="connsiteX2" fmla="*/ 3485 w 7015"/>
                <a:gd name="connsiteY2" fmla="*/ 0 h 63432"/>
                <a:gd name="connsiteX3" fmla="*/ 6971 w 7015"/>
                <a:gd name="connsiteY3" fmla="*/ 31716 h 63432"/>
                <a:gd name="connsiteX4" fmla="*/ 3485 w 7015"/>
                <a:gd name="connsiteY4" fmla="*/ 63433 h 6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5" h="63432">
                  <a:moveTo>
                    <a:pt x="3485" y="63433"/>
                  </a:moveTo>
                  <a:cubicBezTo>
                    <a:pt x="1394" y="63433"/>
                    <a:pt x="0" y="49143"/>
                    <a:pt x="0" y="31716"/>
                  </a:cubicBezTo>
                  <a:cubicBezTo>
                    <a:pt x="0" y="14290"/>
                    <a:pt x="1743" y="0"/>
                    <a:pt x="3485" y="0"/>
                  </a:cubicBezTo>
                  <a:cubicBezTo>
                    <a:pt x="5576" y="0"/>
                    <a:pt x="6971" y="14290"/>
                    <a:pt x="6971" y="31716"/>
                  </a:cubicBezTo>
                  <a:cubicBezTo>
                    <a:pt x="7319" y="49143"/>
                    <a:pt x="5576" y="63433"/>
                    <a:pt x="3485" y="63433"/>
                  </a:cubicBezTo>
                  <a:close/>
                </a:path>
              </a:pathLst>
            </a:custGeom>
            <a:solidFill>
              <a:srgbClr val="423030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îšḷïdè">
              <a:extLst>
                <a:ext uri="{FF2B5EF4-FFF2-40B4-BE49-F238E27FC236}">
                  <a16:creationId xmlns:a16="http://schemas.microsoft.com/office/drawing/2014/main" id="{3543DB4D-BA1B-4F97-BF40-E1C301161F07}"/>
                </a:ext>
              </a:extLst>
            </p:cNvPr>
            <p:cNvSpPr/>
            <p:nvPr/>
          </p:nvSpPr>
          <p:spPr>
            <a:xfrm>
              <a:off x="8634001" y="2178370"/>
              <a:ext cx="7451" cy="58901"/>
            </a:xfrm>
            <a:custGeom>
              <a:avLst/>
              <a:gdLst>
                <a:gd name="connsiteX0" fmla="*/ 2854 w 7451"/>
                <a:gd name="connsiteY0" fmla="*/ 58902 h 58901"/>
                <a:gd name="connsiteX1" fmla="*/ 66 w 7451"/>
                <a:gd name="connsiteY1" fmla="*/ 29277 h 58901"/>
                <a:gd name="connsiteX2" fmla="*/ 4597 w 7451"/>
                <a:gd name="connsiteY2" fmla="*/ 0 h 58901"/>
                <a:gd name="connsiteX3" fmla="*/ 7385 w 7451"/>
                <a:gd name="connsiteY3" fmla="*/ 29625 h 58901"/>
                <a:gd name="connsiteX4" fmla="*/ 2854 w 7451"/>
                <a:gd name="connsiteY4" fmla="*/ 58902 h 5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1" h="58901">
                  <a:moveTo>
                    <a:pt x="2854" y="58902"/>
                  </a:moveTo>
                  <a:cubicBezTo>
                    <a:pt x="763" y="58902"/>
                    <a:pt x="-282" y="45658"/>
                    <a:pt x="66" y="29277"/>
                  </a:cubicBezTo>
                  <a:cubicBezTo>
                    <a:pt x="415" y="12896"/>
                    <a:pt x="2506" y="0"/>
                    <a:pt x="4597" y="0"/>
                  </a:cubicBezTo>
                  <a:cubicBezTo>
                    <a:pt x="6688" y="0"/>
                    <a:pt x="7734" y="13244"/>
                    <a:pt x="7385" y="29625"/>
                  </a:cubicBezTo>
                  <a:cubicBezTo>
                    <a:pt x="7037" y="46006"/>
                    <a:pt x="4946" y="58902"/>
                    <a:pt x="2854" y="58902"/>
                  </a:cubicBezTo>
                  <a:close/>
                </a:path>
              </a:pathLst>
            </a:custGeom>
            <a:solidFill>
              <a:srgbClr val="423030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ïṩliḑe">
              <a:extLst>
                <a:ext uri="{FF2B5EF4-FFF2-40B4-BE49-F238E27FC236}">
                  <a16:creationId xmlns:a16="http://schemas.microsoft.com/office/drawing/2014/main" id="{1E14D8DA-0F3A-4A4A-9DBC-D6E098FDE4D3}"/>
                </a:ext>
              </a:extLst>
            </p:cNvPr>
            <p:cNvSpPr/>
            <p:nvPr/>
          </p:nvSpPr>
          <p:spPr>
            <a:xfrm>
              <a:off x="7148624" y="1942763"/>
              <a:ext cx="850766" cy="858085"/>
            </a:xfrm>
            <a:custGeom>
              <a:avLst/>
              <a:gdLst>
                <a:gd name="connsiteX0" fmla="*/ 850767 w 850766"/>
                <a:gd name="connsiteY0" fmla="*/ 394538 h 858085"/>
                <a:gd name="connsiteX1" fmla="*/ 717279 w 850766"/>
                <a:gd name="connsiteY1" fmla="*/ 858086 h 858085"/>
                <a:gd name="connsiteX2" fmla="*/ 530814 w 850766"/>
                <a:gd name="connsiteY2" fmla="*/ 821838 h 858085"/>
                <a:gd name="connsiteX3" fmla="*/ 548938 w 850766"/>
                <a:gd name="connsiteY3" fmla="*/ 728432 h 858085"/>
                <a:gd name="connsiteX4" fmla="*/ 495961 w 850766"/>
                <a:gd name="connsiteY4" fmla="*/ 696715 h 858085"/>
                <a:gd name="connsiteX5" fmla="*/ 395932 w 850766"/>
                <a:gd name="connsiteY5" fmla="*/ 795698 h 858085"/>
                <a:gd name="connsiteX6" fmla="*/ 79814 w 850766"/>
                <a:gd name="connsiteY6" fmla="*/ 734008 h 858085"/>
                <a:gd name="connsiteX7" fmla="*/ 38687 w 850766"/>
                <a:gd name="connsiteY7" fmla="*/ 613068 h 858085"/>
                <a:gd name="connsiteX8" fmla="*/ 128608 w 850766"/>
                <a:gd name="connsiteY8" fmla="*/ 592853 h 858085"/>
                <a:gd name="connsiteX9" fmla="*/ 12547 w 850766"/>
                <a:gd name="connsiteY9" fmla="*/ 554166 h 858085"/>
                <a:gd name="connsiteX10" fmla="*/ 37641 w 850766"/>
                <a:gd name="connsiteY10" fmla="*/ 424512 h 858085"/>
                <a:gd name="connsiteX11" fmla="*/ 138019 w 850766"/>
                <a:gd name="connsiteY11" fmla="*/ 433225 h 858085"/>
                <a:gd name="connsiteX12" fmla="*/ 0 w 850766"/>
                <a:gd name="connsiteY12" fmla="*/ 395584 h 858085"/>
                <a:gd name="connsiteX13" fmla="*/ 31368 w 850766"/>
                <a:gd name="connsiteY13" fmla="*/ 234910 h 858085"/>
                <a:gd name="connsiteX14" fmla="*/ 352714 w 850766"/>
                <a:gd name="connsiteY14" fmla="*/ 297646 h 858085"/>
                <a:gd name="connsiteX15" fmla="*/ 426952 w 850766"/>
                <a:gd name="connsiteY15" fmla="*/ 0 h 858085"/>
                <a:gd name="connsiteX16" fmla="*/ 499446 w 850766"/>
                <a:gd name="connsiteY16" fmla="*/ 14290 h 858085"/>
                <a:gd name="connsiteX17" fmla="*/ 477140 w 850766"/>
                <a:gd name="connsiteY17" fmla="*/ 128260 h 858085"/>
                <a:gd name="connsiteX18" fmla="*/ 542664 w 850766"/>
                <a:gd name="connsiteY18" fmla="*/ 372232 h 858085"/>
                <a:gd name="connsiteX19" fmla="*/ 641299 w 850766"/>
                <a:gd name="connsiteY19" fmla="*/ 418238 h 858085"/>
                <a:gd name="connsiteX20" fmla="*/ 664650 w 850766"/>
                <a:gd name="connsiteY20" fmla="*/ 352714 h 858085"/>
                <a:gd name="connsiteX21" fmla="*/ 850767 w 850766"/>
                <a:gd name="connsiteY21" fmla="*/ 394538 h 85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50766" h="858085">
                  <a:moveTo>
                    <a:pt x="850767" y="394538"/>
                  </a:moveTo>
                  <a:lnTo>
                    <a:pt x="717279" y="858086"/>
                  </a:lnTo>
                  <a:lnTo>
                    <a:pt x="530814" y="821838"/>
                  </a:lnTo>
                  <a:lnTo>
                    <a:pt x="548938" y="728432"/>
                  </a:lnTo>
                  <a:lnTo>
                    <a:pt x="495961" y="696715"/>
                  </a:lnTo>
                  <a:lnTo>
                    <a:pt x="395932" y="795698"/>
                  </a:lnTo>
                  <a:lnTo>
                    <a:pt x="79814" y="734008"/>
                  </a:lnTo>
                  <a:lnTo>
                    <a:pt x="38687" y="613068"/>
                  </a:lnTo>
                  <a:lnTo>
                    <a:pt x="128608" y="592853"/>
                  </a:lnTo>
                  <a:lnTo>
                    <a:pt x="12547" y="554166"/>
                  </a:lnTo>
                  <a:lnTo>
                    <a:pt x="37641" y="424512"/>
                  </a:lnTo>
                  <a:lnTo>
                    <a:pt x="138019" y="433225"/>
                  </a:lnTo>
                  <a:lnTo>
                    <a:pt x="0" y="395584"/>
                  </a:lnTo>
                  <a:lnTo>
                    <a:pt x="31368" y="234910"/>
                  </a:lnTo>
                  <a:lnTo>
                    <a:pt x="352714" y="297646"/>
                  </a:lnTo>
                  <a:cubicBezTo>
                    <a:pt x="352714" y="297646"/>
                    <a:pt x="331802" y="73192"/>
                    <a:pt x="426952" y="0"/>
                  </a:cubicBezTo>
                  <a:lnTo>
                    <a:pt x="499446" y="14290"/>
                  </a:lnTo>
                  <a:cubicBezTo>
                    <a:pt x="499446" y="14290"/>
                    <a:pt x="475049" y="84693"/>
                    <a:pt x="477140" y="128260"/>
                  </a:cubicBezTo>
                  <a:cubicBezTo>
                    <a:pt x="479580" y="171826"/>
                    <a:pt x="542664" y="372232"/>
                    <a:pt x="542664" y="372232"/>
                  </a:cubicBezTo>
                  <a:lnTo>
                    <a:pt x="641299" y="418238"/>
                  </a:lnTo>
                  <a:lnTo>
                    <a:pt x="664650" y="352714"/>
                  </a:lnTo>
                  <a:lnTo>
                    <a:pt x="850767" y="394538"/>
                  </a:lnTo>
                  <a:close/>
                </a:path>
              </a:pathLst>
            </a:custGeom>
            <a:solidFill>
              <a:schemeClr val="accent2">
                <a:alpha val="58000"/>
              </a:schemeClr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îśļîdè">
              <a:extLst>
                <a:ext uri="{FF2B5EF4-FFF2-40B4-BE49-F238E27FC236}">
                  <a16:creationId xmlns:a16="http://schemas.microsoft.com/office/drawing/2014/main" id="{6CBC762A-BA0B-4AF7-AA43-7EE256531E29}"/>
                </a:ext>
              </a:extLst>
            </p:cNvPr>
            <p:cNvSpPr/>
            <p:nvPr/>
          </p:nvSpPr>
          <p:spPr>
            <a:xfrm>
              <a:off x="10164820" y="1166931"/>
              <a:ext cx="479231" cy="484807"/>
            </a:xfrm>
            <a:custGeom>
              <a:avLst/>
              <a:gdLst>
                <a:gd name="connsiteX0" fmla="*/ 0 w 479231"/>
                <a:gd name="connsiteY0" fmla="*/ 223409 h 484807"/>
                <a:gd name="connsiteX1" fmla="*/ 75283 w 479231"/>
                <a:gd name="connsiteY1" fmla="*/ 484808 h 484807"/>
                <a:gd name="connsiteX2" fmla="*/ 180540 w 479231"/>
                <a:gd name="connsiteY2" fmla="*/ 464245 h 484807"/>
                <a:gd name="connsiteX3" fmla="*/ 170432 w 479231"/>
                <a:gd name="connsiteY3" fmla="*/ 411616 h 484807"/>
                <a:gd name="connsiteX4" fmla="*/ 200406 w 479231"/>
                <a:gd name="connsiteY4" fmla="*/ 393493 h 484807"/>
                <a:gd name="connsiteX5" fmla="*/ 256868 w 479231"/>
                <a:gd name="connsiteY5" fmla="*/ 449258 h 484807"/>
                <a:gd name="connsiteX6" fmla="*/ 434968 w 479231"/>
                <a:gd name="connsiteY6" fmla="*/ 414405 h 484807"/>
                <a:gd name="connsiteX7" fmla="*/ 457971 w 479231"/>
                <a:gd name="connsiteY7" fmla="*/ 346092 h 484807"/>
                <a:gd name="connsiteX8" fmla="*/ 407085 w 479231"/>
                <a:gd name="connsiteY8" fmla="*/ 334591 h 484807"/>
                <a:gd name="connsiteX9" fmla="*/ 472609 w 479231"/>
                <a:gd name="connsiteY9" fmla="*/ 312633 h 484807"/>
                <a:gd name="connsiteX10" fmla="*/ 458320 w 479231"/>
                <a:gd name="connsiteY10" fmla="*/ 239441 h 484807"/>
                <a:gd name="connsiteX11" fmla="*/ 401509 w 479231"/>
                <a:gd name="connsiteY11" fmla="*/ 244321 h 484807"/>
                <a:gd name="connsiteX12" fmla="*/ 479231 w 479231"/>
                <a:gd name="connsiteY12" fmla="*/ 223060 h 484807"/>
                <a:gd name="connsiteX13" fmla="*/ 461456 w 479231"/>
                <a:gd name="connsiteY13" fmla="*/ 132442 h 484807"/>
                <a:gd name="connsiteX14" fmla="*/ 280220 w 479231"/>
                <a:gd name="connsiteY14" fmla="*/ 167644 h 484807"/>
                <a:gd name="connsiteX15" fmla="*/ 238396 w 479231"/>
                <a:gd name="connsiteY15" fmla="*/ 0 h 484807"/>
                <a:gd name="connsiteX16" fmla="*/ 197618 w 479231"/>
                <a:gd name="connsiteY16" fmla="*/ 8016 h 484807"/>
                <a:gd name="connsiteX17" fmla="*/ 210165 w 479231"/>
                <a:gd name="connsiteY17" fmla="*/ 72146 h 484807"/>
                <a:gd name="connsiteX18" fmla="*/ 173220 w 479231"/>
                <a:gd name="connsiteY18" fmla="*/ 209816 h 484807"/>
                <a:gd name="connsiteX19" fmla="*/ 117455 w 479231"/>
                <a:gd name="connsiteY19" fmla="*/ 235956 h 484807"/>
                <a:gd name="connsiteX20" fmla="*/ 104211 w 479231"/>
                <a:gd name="connsiteY20" fmla="*/ 199012 h 484807"/>
                <a:gd name="connsiteX21" fmla="*/ 0 w 479231"/>
                <a:gd name="connsiteY21" fmla="*/ 223409 h 48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9231" h="484807">
                  <a:moveTo>
                    <a:pt x="0" y="223409"/>
                  </a:moveTo>
                  <a:lnTo>
                    <a:pt x="75283" y="484808"/>
                  </a:lnTo>
                  <a:lnTo>
                    <a:pt x="180540" y="464245"/>
                  </a:lnTo>
                  <a:lnTo>
                    <a:pt x="170432" y="411616"/>
                  </a:lnTo>
                  <a:lnTo>
                    <a:pt x="200406" y="393493"/>
                  </a:lnTo>
                  <a:lnTo>
                    <a:pt x="256868" y="449258"/>
                  </a:lnTo>
                  <a:lnTo>
                    <a:pt x="434968" y="414405"/>
                  </a:lnTo>
                  <a:lnTo>
                    <a:pt x="457971" y="346092"/>
                  </a:lnTo>
                  <a:lnTo>
                    <a:pt x="407085" y="334591"/>
                  </a:lnTo>
                  <a:lnTo>
                    <a:pt x="472609" y="312633"/>
                  </a:lnTo>
                  <a:lnTo>
                    <a:pt x="458320" y="239441"/>
                  </a:lnTo>
                  <a:lnTo>
                    <a:pt x="401509" y="244321"/>
                  </a:lnTo>
                  <a:lnTo>
                    <a:pt x="479231" y="223060"/>
                  </a:lnTo>
                  <a:lnTo>
                    <a:pt x="461456" y="132442"/>
                  </a:lnTo>
                  <a:lnTo>
                    <a:pt x="280220" y="167644"/>
                  </a:lnTo>
                  <a:cubicBezTo>
                    <a:pt x="280220" y="167644"/>
                    <a:pt x="292070" y="41127"/>
                    <a:pt x="238396" y="0"/>
                  </a:cubicBezTo>
                  <a:lnTo>
                    <a:pt x="197618" y="8016"/>
                  </a:lnTo>
                  <a:cubicBezTo>
                    <a:pt x="197618" y="8016"/>
                    <a:pt x="211559" y="47749"/>
                    <a:pt x="210165" y="72146"/>
                  </a:cubicBezTo>
                  <a:cubicBezTo>
                    <a:pt x="208771" y="96543"/>
                    <a:pt x="173220" y="209816"/>
                    <a:pt x="173220" y="209816"/>
                  </a:cubicBezTo>
                  <a:lnTo>
                    <a:pt x="117455" y="235956"/>
                  </a:lnTo>
                  <a:lnTo>
                    <a:pt x="104211" y="199012"/>
                  </a:lnTo>
                  <a:lnTo>
                    <a:pt x="0" y="223409"/>
                  </a:lnTo>
                  <a:close/>
                </a:path>
              </a:pathLst>
            </a:custGeom>
            <a:solidFill>
              <a:srgbClr val="0D0D3A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7" name="图形 467">
              <a:extLst>
                <a:ext uri="{FF2B5EF4-FFF2-40B4-BE49-F238E27FC236}">
                  <a16:creationId xmlns:a16="http://schemas.microsoft.com/office/drawing/2014/main" id="{1CD9688D-0DBF-413D-9F41-146C70CA874F}"/>
                </a:ext>
              </a:extLst>
            </p:cNvPr>
            <p:cNvGrpSpPr/>
            <p:nvPr/>
          </p:nvGrpSpPr>
          <p:grpSpPr>
            <a:xfrm>
              <a:off x="9434297" y="1946945"/>
              <a:ext cx="1181174" cy="649315"/>
              <a:chOff x="9434297" y="1946945"/>
              <a:chExt cx="1181174" cy="649315"/>
            </a:xfrm>
            <a:solidFill>
              <a:schemeClr val="accent1"/>
            </a:solidFill>
          </p:grpSpPr>
          <p:sp>
            <p:nvSpPr>
              <p:cNvPr id="81" name="iṡľïḑé">
                <a:extLst>
                  <a:ext uri="{FF2B5EF4-FFF2-40B4-BE49-F238E27FC236}">
                    <a16:creationId xmlns:a16="http://schemas.microsoft.com/office/drawing/2014/main" id="{A4749F59-92E2-4C5D-A574-C8F61D69DDFA}"/>
                  </a:ext>
                </a:extLst>
              </p:cNvPr>
              <p:cNvSpPr/>
              <p:nvPr/>
            </p:nvSpPr>
            <p:spPr>
              <a:xfrm>
                <a:off x="9434297" y="1946945"/>
                <a:ext cx="1181174" cy="649315"/>
              </a:xfrm>
              <a:custGeom>
                <a:avLst/>
                <a:gdLst>
                  <a:gd name="connsiteX0" fmla="*/ 1152595 w 1181174"/>
                  <a:gd name="connsiteY0" fmla="*/ 0 h 649315"/>
                  <a:gd name="connsiteX1" fmla="*/ 1181175 w 1181174"/>
                  <a:gd name="connsiteY1" fmla="*/ 522101 h 649315"/>
                  <a:gd name="connsiteX2" fmla="*/ 564622 w 1181174"/>
                  <a:gd name="connsiteY2" fmla="*/ 522101 h 649315"/>
                  <a:gd name="connsiteX3" fmla="*/ 539876 w 1181174"/>
                  <a:gd name="connsiteY3" fmla="*/ 649315 h 649315"/>
                  <a:gd name="connsiteX4" fmla="*/ 506417 w 1181174"/>
                  <a:gd name="connsiteY4" fmla="*/ 522101 h 649315"/>
                  <a:gd name="connsiteX5" fmla="*/ 32762 w 1181174"/>
                  <a:gd name="connsiteY5" fmla="*/ 522101 h 649315"/>
                  <a:gd name="connsiteX6" fmla="*/ 0 w 1181174"/>
                  <a:gd name="connsiteY6" fmla="*/ 35899 h 64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174" h="649315">
                    <a:moveTo>
                      <a:pt x="1152595" y="0"/>
                    </a:moveTo>
                    <a:lnTo>
                      <a:pt x="1181175" y="522101"/>
                    </a:lnTo>
                    <a:lnTo>
                      <a:pt x="564622" y="522101"/>
                    </a:lnTo>
                    <a:lnTo>
                      <a:pt x="539876" y="649315"/>
                    </a:lnTo>
                    <a:lnTo>
                      <a:pt x="506417" y="522101"/>
                    </a:lnTo>
                    <a:lnTo>
                      <a:pt x="32762" y="522101"/>
                    </a:lnTo>
                    <a:lnTo>
                      <a:pt x="0" y="35899"/>
                    </a:lnTo>
                    <a:close/>
                  </a:path>
                </a:pathLst>
              </a:custGeom>
              <a:solidFill>
                <a:schemeClr val="accent6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ïśľíḍe">
                <a:extLst>
                  <a:ext uri="{FF2B5EF4-FFF2-40B4-BE49-F238E27FC236}">
                    <a16:creationId xmlns:a16="http://schemas.microsoft.com/office/drawing/2014/main" id="{E1467A76-E3D9-4335-8519-A6ECF46ABACD}"/>
                  </a:ext>
                </a:extLst>
              </p:cNvPr>
              <p:cNvSpPr/>
              <p:nvPr/>
            </p:nvSpPr>
            <p:spPr>
              <a:xfrm>
                <a:off x="10255787" y="2082176"/>
                <a:ext cx="218181" cy="218180"/>
              </a:xfrm>
              <a:custGeom>
                <a:avLst/>
                <a:gdLst>
                  <a:gd name="connsiteX0" fmla="*/ 0 w 218181"/>
                  <a:gd name="connsiteY0" fmla="*/ 109090 h 218180"/>
                  <a:gd name="connsiteX1" fmla="*/ 109090 w 218181"/>
                  <a:gd name="connsiteY1" fmla="*/ 218181 h 218180"/>
                  <a:gd name="connsiteX2" fmla="*/ 218181 w 218181"/>
                  <a:gd name="connsiteY2" fmla="*/ 109090 h 218180"/>
                  <a:gd name="connsiteX3" fmla="*/ 109090 w 218181"/>
                  <a:gd name="connsiteY3" fmla="*/ 0 h 218180"/>
                  <a:gd name="connsiteX4" fmla="*/ 0 w 218181"/>
                  <a:gd name="connsiteY4" fmla="*/ 109090 h 218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181" h="218180">
                    <a:moveTo>
                      <a:pt x="0" y="109090"/>
                    </a:moveTo>
                    <a:cubicBezTo>
                      <a:pt x="0" y="169387"/>
                      <a:pt x="48795" y="218181"/>
                      <a:pt x="109090" y="218181"/>
                    </a:cubicBezTo>
                    <a:cubicBezTo>
                      <a:pt x="169387" y="218181"/>
                      <a:pt x="218181" y="169387"/>
                      <a:pt x="218181" y="109090"/>
                    </a:cubicBezTo>
                    <a:cubicBezTo>
                      <a:pt x="218181" y="48794"/>
                      <a:pt x="169387" y="0"/>
                      <a:pt x="109090" y="0"/>
                    </a:cubicBezTo>
                    <a:cubicBezTo>
                      <a:pt x="48795" y="0"/>
                      <a:pt x="0" y="48794"/>
                      <a:pt x="0" y="109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iṡlïḑe">
                <a:extLst>
                  <a:ext uri="{FF2B5EF4-FFF2-40B4-BE49-F238E27FC236}">
                    <a16:creationId xmlns:a16="http://schemas.microsoft.com/office/drawing/2014/main" id="{F99573EB-1F7F-4856-BD7E-B44E76B90466}"/>
                  </a:ext>
                </a:extLst>
              </p:cNvPr>
              <p:cNvSpPr/>
              <p:nvPr/>
            </p:nvSpPr>
            <p:spPr>
              <a:xfrm>
                <a:off x="9587781" y="2100807"/>
                <a:ext cx="582353" cy="38563"/>
              </a:xfrm>
              <a:custGeom>
                <a:avLst/>
                <a:gdLst>
                  <a:gd name="connsiteX0" fmla="*/ 577387 w 582353"/>
                  <a:gd name="connsiteY0" fmla="*/ 13782 h 38563"/>
                  <a:gd name="connsiteX1" fmla="*/ 10326 w 582353"/>
                  <a:gd name="connsiteY1" fmla="*/ 38527 h 38563"/>
                  <a:gd name="connsiteX2" fmla="*/ 10326 w 582353"/>
                  <a:gd name="connsiteY2" fmla="*/ 17267 h 38563"/>
                  <a:gd name="connsiteX3" fmla="*/ 577387 w 582353"/>
                  <a:gd name="connsiteY3" fmla="*/ 3674 h 38563"/>
                  <a:gd name="connsiteX4" fmla="*/ 577387 w 582353"/>
                  <a:gd name="connsiteY4" fmla="*/ 13782 h 38563"/>
                  <a:gd name="connsiteX5" fmla="*/ 577387 w 582353"/>
                  <a:gd name="connsiteY5" fmla="*/ 13782 h 3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2353" h="38563">
                    <a:moveTo>
                      <a:pt x="577387" y="13782"/>
                    </a:moveTo>
                    <a:cubicBezTo>
                      <a:pt x="388483" y="25980"/>
                      <a:pt x="199230" y="21798"/>
                      <a:pt x="10326" y="38527"/>
                    </a:cubicBezTo>
                    <a:cubicBezTo>
                      <a:pt x="-3267" y="39573"/>
                      <a:pt x="-3616" y="17616"/>
                      <a:pt x="10326" y="17267"/>
                    </a:cubicBezTo>
                    <a:cubicBezTo>
                      <a:pt x="198882" y="9599"/>
                      <a:pt x="388483" y="-7479"/>
                      <a:pt x="577387" y="3674"/>
                    </a:cubicBezTo>
                    <a:cubicBezTo>
                      <a:pt x="584009" y="3674"/>
                      <a:pt x="584009" y="13085"/>
                      <a:pt x="577387" y="13782"/>
                    </a:cubicBezTo>
                    <a:lnTo>
                      <a:pt x="577387" y="13782"/>
                    </a:lnTo>
                    <a:close/>
                  </a:path>
                </a:pathLst>
              </a:custGeom>
              <a:solidFill>
                <a:srgbClr val="FFFFFF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îṥľîḍé">
                <a:extLst>
                  <a:ext uri="{FF2B5EF4-FFF2-40B4-BE49-F238E27FC236}">
                    <a16:creationId xmlns:a16="http://schemas.microsoft.com/office/drawing/2014/main" id="{BB9BC011-6F74-4FAE-BA0D-A40A87CC85E2}"/>
                  </a:ext>
                </a:extLst>
              </p:cNvPr>
              <p:cNvSpPr/>
              <p:nvPr/>
            </p:nvSpPr>
            <p:spPr>
              <a:xfrm>
                <a:off x="9587781" y="2179576"/>
                <a:ext cx="582353" cy="38563"/>
              </a:xfrm>
              <a:custGeom>
                <a:avLst/>
                <a:gdLst>
                  <a:gd name="connsiteX0" fmla="*/ 577387 w 582353"/>
                  <a:gd name="connsiteY0" fmla="*/ 13782 h 38563"/>
                  <a:gd name="connsiteX1" fmla="*/ 10326 w 582353"/>
                  <a:gd name="connsiteY1" fmla="*/ 38527 h 38563"/>
                  <a:gd name="connsiteX2" fmla="*/ 10326 w 582353"/>
                  <a:gd name="connsiteY2" fmla="*/ 17267 h 38563"/>
                  <a:gd name="connsiteX3" fmla="*/ 577387 w 582353"/>
                  <a:gd name="connsiteY3" fmla="*/ 3674 h 38563"/>
                  <a:gd name="connsiteX4" fmla="*/ 577387 w 582353"/>
                  <a:gd name="connsiteY4" fmla="*/ 13782 h 38563"/>
                  <a:gd name="connsiteX5" fmla="*/ 577387 w 582353"/>
                  <a:gd name="connsiteY5" fmla="*/ 13782 h 3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2353" h="38563">
                    <a:moveTo>
                      <a:pt x="577387" y="13782"/>
                    </a:moveTo>
                    <a:cubicBezTo>
                      <a:pt x="388483" y="25980"/>
                      <a:pt x="199230" y="21798"/>
                      <a:pt x="10326" y="38527"/>
                    </a:cubicBezTo>
                    <a:cubicBezTo>
                      <a:pt x="-3267" y="39573"/>
                      <a:pt x="-3616" y="17616"/>
                      <a:pt x="10326" y="17267"/>
                    </a:cubicBezTo>
                    <a:cubicBezTo>
                      <a:pt x="198882" y="9599"/>
                      <a:pt x="388483" y="-7479"/>
                      <a:pt x="577387" y="3674"/>
                    </a:cubicBezTo>
                    <a:cubicBezTo>
                      <a:pt x="584009" y="4023"/>
                      <a:pt x="584009" y="13433"/>
                      <a:pt x="577387" y="13782"/>
                    </a:cubicBezTo>
                    <a:lnTo>
                      <a:pt x="577387" y="13782"/>
                    </a:lnTo>
                    <a:close/>
                  </a:path>
                </a:pathLst>
              </a:custGeom>
              <a:solidFill>
                <a:srgbClr val="FFFFFF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ïṣliḋé">
                <a:extLst>
                  <a:ext uri="{FF2B5EF4-FFF2-40B4-BE49-F238E27FC236}">
                    <a16:creationId xmlns:a16="http://schemas.microsoft.com/office/drawing/2014/main" id="{E88A4A1B-0E04-473D-92A7-88DAE1D747A0}"/>
                  </a:ext>
                </a:extLst>
              </p:cNvPr>
              <p:cNvSpPr/>
              <p:nvPr/>
            </p:nvSpPr>
            <p:spPr>
              <a:xfrm>
                <a:off x="9587781" y="2269148"/>
                <a:ext cx="582353" cy="38563"/>
              </a:xfrm>
              <a:custGeom>
                <a:avLst/>
                <a:gdLst>
                  <a:gd name="connsiteX0" fmla="*/ 577387 w 582353"/>
                  <a:gd name="connsiteY0" fmla="*/ 13782 h 38563"/>
                  <a:gd name="connsiteX1" fmla="*/ 10326 w 582353"/>
                  <a:gd name="connsiteY1" fmla="*/ 38527 h 38563"/>
                  <a:gd name="connsiteX2" fmla="*/ 10326 w 582353"/>
                  <a:gd name="connsiteY2" fmla="*/ 17267 h 38563"/>
                  <a:gd name="connsiteX3" fmla="*/ 577387 w 582353"/>
                  <a:gd name="connsiteY3" fmla="*/ 3674 h 38563"/>
                  <a:gd name="connsiteX4" fmla="*/ 577387 w 582353"/>
                  <a:gd name="connsiteY4" fmla="*/ 13782 h 38563"/>
                  <a:gd name="connsiteX5" fmla="*/ 577387 w 582353"/>
                  <a:gd name="connsiteY5" fmla="*/ 13782 h 3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2353" h="38563">
                    <a:moveTo>
                      <a:pt x="577387" y="13782"/>
                    </a:moveTo>
                    <a:cubicBezTo>
                      <a:pt x="388483" y="25980"/>
                      <a:pt x="199230" y="21798"/>
                      <a:pt x="10326" y="38527"/>
                    </a:cubicBezTo>
                    <a:cubicBezTo>
                      <a:pt x="-3267" y="39573"/>
                      <a:pt x="-3616" y="17616"/>
                      <a:pt x="10326" y="17267"/>
                    </a:cubicBezTo>
                    <a:cubicBezTo>
                      <a:pt x="198882" y="9599"/>
                      <a:pt x="388483" y="-7479"/>
                      <a:pt x="577387" y="3674"/>
                    </a:cubicBezTo>
                    <a:cubicBezTo>
                      <a:pt x="584009" y="3674"/>
                      <a:pt x="584009" y="13085"/>
                      <a:pt x="577387" y="13782"/>
                    </a:cubicBezTo>
                    <a:lnTo>
                      <a:pt x="577387" y="13782"/>
                    </a:lnTo>
                    <a:close/>
                  </a:path>
                </a:pathLst>
              </a:custGeom>
              <a:solidFill>
                <a:srgbClr val="FFFFFF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isḷiďê">
                <a:extLst>
                  <a:ext uri="{FF2B5EF4-FFF2-40B4-BE49-F238E27FC236}">
                    <a16:creationId xmlns:a16="http://schemas.microsoft.com/office/drawing/2014/main" id="{D25F5C41-8F7C-4C31-8BB8-A8428DB97FF2}"/>
                  </a:ext>
                </a:extLst>
              </p:cNvPr>
              <p:cNvSpPr/>
              <p:nvPr/>
            </p:nvSpPr>
            <p:spPr>
              <a:xfrm>
                <a:off x="10291353" y="2212014"/>
                <a:ext cx="158565" cy="98105"/>
              </a:xfrm>
              <a:custGeom>
                <a:avLst/>
                <a:gdLst>
                  <a:gd name="connsiteX0" fmla="*/ 7651 w 158565"/>
                  <a:gd name="connsiteY0" fmla="*/ 83115 h 98105"/>
                  <a:gd name="connsiteX1" fmla="*/ 35882 w 158565"/>
                  <a:gd name="connsiteY1" fmla="*/ 17940 h 98105"/>
                  <a:gd name="connsiteX2" fmla="*/ 105240 w 158565"/>
                  <a:gd name="connsiteY2" fmla="*/ 2256 h 98105"/>
                  <a:gd name="connsiteX3" fmla="*/ 158566 w 158565"/>
                  <a:gd name="connsiteY3" fmla="*/ 48959 h 98105"/>
                  <a:gd name="connsiteX4" fmla="*/ 7651 w 158565"/>
                  <a:gd name="connsiteY4" fmla="*/ 83115 h 9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65" h="98105">
                    <a:moveTo>
                      <a:pt x="7651" y="83115"/>
                    </a:moveTo>
                    <a:cubicBezTo>
                      <a:pt x="-14655" y="73008"/>
                      <a:pt x="17062" y="33624"/>
                      <a:pt x="35882" y="17940"/>
                    </a:cubicBezTo>
                    <a:cubicBezTo>
                      <a:pt x="54703" y="2256"/>
                      <a:pt x="81192" y="-3669"/>
                      <a:pt x="105240" y="2256"/>
                    </a:cubicBezTo>
                    <a:cubicBezTo>
                      <a:pt x="128941" y="8181"/>
                      <a:pt x="149504" y="26304"/>
                      <a:pt x="158566" y="48959"/>
                    </a:cubicBezTo>
                    <a:cubicBezTo>
                      <a:pt x="158217" y="49307"/>
                      <a:pt x="112211" y="130864"/>
                      <a:pt x="7651" y="83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íŝliďê">
                <a:extLst>
                  <a:ext uri="{FF2B5EF4-FFF2-40B4-BE49-F238E27FC236}">
                    <a16:creationId xmlns:a16="http://schemas.microsoft.com/office/drawing/2014/main" id="{979A297F-FE04-49D1-AA68-8F57DE4C6D24}"/>
                  </a:ext>
                </a:extLst>
              </p:cNvPr>
              <p:cNvSpPr/>
              <p:nvPr/>
            </p:nvSpPr>
            <p:spPr>
              <a:xfrm>
                <a:off x="10325493" y="2119120"/>
                <a:ext cx="78768" cy="78768"/>
              </a:xfrm>
              <a:custGeom>
                <a:avLst/>
                <a:gdLst>
                  <a:gd name="connsiteX0" fmla="*/ 0 w 78768"/>
                  <a:gd name="connsiteY0" fmla="*/ 39384 h 78768"/>
                  <a:gd name="connsiteX1" fmla="*/ 39384 w 78768"/>
                  <a:gd name="connsiteY1" fmla="*/ 78768 h 78768"/>
                  <a:gd name="connsiteX2" fmla="*/ 78768 w 78768"/>
                  <a:gd name="connsiteY2" fmla="*/ 39384 h 78768"/>
                  <a:gd name="connsiteX3" fmla="*/ 39384 w 78768"/>
                  <a:gd name="connsiteY3" fmla="*/ 0 h 78768"/>
                  <a:gd name="connsiteX4" fmla="*/ 0 w 78768"/>
                  <a:gd name="connsiteY4" fmla="*/ 39384 h 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" h="78768">
                    <a:moveTo>
                      <a:pt x="0" y="39384"/>
                    </a:moveTo>
                    <a:cubicBezTo>
                      <a:pt x="0" y="61342"/>
                      <a:pt x="17775" y="78768"/>
                      <a:pt x="39384" y="78768"/>
                    </a:cubicBezTo>
                    <a:cubicBezTo>
                      <a:pt x="61342" y="78768"/>
                      <a:pt x="78768" y="60993"/>
                      <a:pt x="78768" y="39384"/>
                    </a:cubicBezTo>
                    <a:cubicBezTo>
                      <a:pt x="78768" y="17427"/>
                      <a:pt x="60993" y="0"/>
                      <a:pt x="39384" y="0"/>
                    </a:cubicBezTo>
                    <a:cubicBezTo>
                      <a:pt x="17427" y="0"/>
                      <a:pt x="0" y="17427"/>
                      <a:pt x="0" y="3938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8" name="ïṩḻide">
              <a:extLst>
                <a:ext uri="{FF2B5EF4-FFF2-40B4-BE49-F238E27FC236}">
                  <a16:creationId xmlns:a16="http://schemas.microsoft.com/office/drawing/2014/main" id="{86E1CB60-8BFC-47E2-A7D7-DB31762A8ACD}"/>
                </a:ext>
              </a:extLst>
            </p:cNvPr>
            <p:cNvSpPr/>
            <p:nvPr/>
          </p:nvSpPr>
          <p:spPr>
            <a:xfrm>
              <a:off x="8988873" y="1014274"/>
              <a:ext cx="890847" cy="684865"/>
            </a:xfrm>
            <a:custGeom>
              <a:avLst/>
              <a:gdLst>
                <a:gd name="connsiteX0" fmla="*/ 890848 w 890847"/>
                <a:gd name="connsiteY0" fmla="*/ 222015 h 684865"/>
                <a:gd name="connsiteX1" fmla="*/ 856691 w 890847"/>
                <a:gd name="connsiteY1" fmla="*/ 580654 h 684865"/>
                <a:gd name="connsiteX2" fmla="*/ 347138 w 890847"/>
                <a:gd name="connsiteY2" fmla="*/ 523844 h 684865"/>
                <a:gd name="connsiteX3" fmla="*/ 297298 w 890847"/>
                <a:gd name="connsiteY3" fmla="*/ 684865 h 684865"/>
                <a:gd name="connsiteX4" fmla="*/ 249549 w 890847"/>
                <a:gd name="connsiteY4" fmla="*/ 499446 h 684865"/>
                <a:gd name="connsiteX5" fmla="*/ 0 w 890847"/>
                <a:gd name="connsiteY5" fmla="*/ 477489 h 684865"/>
                <a:gd name="connsiteX6" fmla="*/ 63781 w 890847"/>
                <a:gd name="connsiteY6" fmla="*/ 0 h 68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847" h="684865">
                  <a:moveTo>
                    <a:pt x="890848" y="222015"/>
                  </a:moveTo>
                  <a:lnTo>
                    <a:pt x="856691" y="580654"/>
                  </a:lnTo>
                  <a:lnTo>
                    <a:pt x="347138" y="523844"/>
                  </a:lnTo>
                  <a:lnTo>
                    <a:pt x="297298" y="684865"/>
                  </a:lnTo>
                  <a:lnTo>
                    <a:pt x="249549" y="499446"/>
                  </a:lnTo>
                  <a:lnTo>
                    <a:pt x="0" y="477489"/>
                  </a:lnTo>
                  <a:lnTo>
                    <a:pt x="63781" y="0"/>
                  </a:ln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ïšḷíďé">
              <a:extLst>
                <a:ext uri="{FF2B5EF4-FFF2-40B4-BE49-F238E27FC236}">
                  <a16:creationId xmlns:a16="http://schemas.microsoft.com/office/drawing/2014/main" id="{D0C5EDD4-440F-43C3-BD11-89F5F5D9915D}"/>
                </a:ext>
              </a:extLst>
            </p:cNvPr>
            <p:cNvSpPr/>
            <p:nvPr/>
          </p:nvSpPr>
          <p:spPr>
            <a:xfrm>
              <a:off x="9121337" y="1226330"/>
              <a:ext cx="606094" cy="124318"/>
            </a:xfrm>
            <a:custGeom>
              <a:avLst/>
              <a:gdLst>
                <a:gd name="connsiteX0" fmla="*/ 600499 w 606094"/>
                <a:gd name="connsiteY0" fmla="*/ 124277 h 124318"/>
                <a:gd name="connsiteX1" fmla="*/ 5554 w 606094"/>
                <a:gd name="connsiteY1" fmla="*/ 15186 h 124318"/>
                <a:gd name="connsiteX2" fmla="*/ 9737 w 606094"/>
                <a:gd name="connsiteY2" fmla="*/ 200 h 124318"/>
                <a:gd name="connsiteX3" fmla="*/ 602938 w 606094"/>
                <a:gd name="connsiteY3" fmla="*/ 115564 h 124318"/>
                <a:gd name="connsiteX4" fmla="*/ 600499 w 606094"/>
                <a:gd name="connsiteY4" fmla="*/ 124277 h 124318"/>
                <a:gd name="connsiteX5" fmla="*/ 600499 w 606094"/>
                <a:gd name="connsiteY5" fmla="*/ 124277 h 12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094" h="124318">
                  <a:moveTo>
                    <a:pt x="600499" y="124277"/>
                  </a:moveTo>
                  <a:cubicBezTo>
                    <a:pt x="400790" y="95697"/>
                    <a:pt x="202126" y="60844"/>
                    <a:pt x="5554" y="15186"/>
                  </a:cubicBezTo>
                  <a:cubicBezTo>
                    <a:pt x="-4204" y="13095"/>
                    <a:pt x="-22" y="-1892"/>
                    <a:pt x="9737" y="200"/>
                  </a:cubicBezTo>
                  <a:cubicBezTo>
                    <a:pt x="206657" y="42720"/>
                    <a:pt x="404275" y="82453"/>
                    <a:pt x="602938" y="115564"/>
                  </a:cubicBezTo>
                  <a:cubicBezTo>
                    <a:pt x="608515" y="116609"/>
                    <a:pt x="606075" y="124974"/>
                    <a:pt x="600499" y="124277"/>
                  </a:cubicBezTo>
                  <a:lnTo>
                    <a:pt x="600499" y="124277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ïṥḻïdê">
              <a:extLst>
                <a:ext uri="{FF2B5EF4-FFF2-40B4-BE49-F238E27FC236}">
                  <a16:creationId xmlns:a16="http://schemas.microsoft.com/office/drawing/2014/main" id="{8A3F56AF-9AA1-4E54-AA96-DA8B5DBAFBD3}"/>
                </a:ext>
              </a:extLst>
            </p:cNvPr>
            <p:cNvSpPr/>
            <p:nvPr/>
          </p:nvSpPr>
          <p:spPr>
            <a:xfrm>
              <a:off x="9121337" y="1295340"/>
              <a:ext cx="606094" cy="124318"/>
            </a:xfrm>
            <a:custGeom>
              <a:avLst/>
              <a:gdLst>
                <a:gd name="connsiteX0" fmla="*/ 600499 w 606094"/>
                <a:gd name="connsiteY0" fmla="*/ 124277 h 124318"/>
                <a:gd name="connsiteX1" fmla="*/ 5554 w 606094"/>
                <a:gd name="connsiteY1" fmla="*/ 15186 h 124318"/>
                <a:gd name="connsiteX2" fmla="*/ 9737 w 606094"/>
                <a:gd name="connsiteY2" fmla="*/ 200 h 124318"/>
                <a:gd name="connsiteX3" fmla="*/ 602938 w 606094"/>
                <a:gd name="connsiteY3" fmla="*/ 115564 h 124318"/>
                <a:gd name="connsiteX4" fmla="*/ 600499 w 606094"/>
                <a:gd name="connsiteY4" fmla="*/ 124277 h 124318"/>
                <a:gd name="connsiteX5" fmla="*/ 600499 w 606094"/>
                <a:gd name="connsiteY5" fmla="*/ 124277 h 12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094" h="124318">
                  <a:moveTo>
                    <a:pt x="600499" y="124277"/>
                  </a:moveTo>
                  <a:cubicBezTo>
                    <a:pt x="400790" y="95697"/>
                    <a:pt x="202126" y="60844"/>
                    <a:pt x="5554" y="15186"/>
                  </a:cubicBezTo>
                  <a:cubicBezTo>
                    <a:pt x="-4204" y="13095"/>
                    <a:pt x="-22" y="-1892"/>
                    <a:pt x="9737" y="200"/>
                  </a:cubicBezTo>
                  <a:cubicBezTo>
                    <a:pt x="206657" y="42720"/>
                    <a:pt x="404275" y="82453"/>
                    <a:pt x="602938" y="115564"/>
                  </a:cubicBezTo>
                  <a:cubicBezTo>
                    <a:pt x="608515" y="116609"/>
                    <a:pt x="606075" y="124974"/>
                    <a:pt x="600499" y="124277"/>
                  </a:cubicBezTo>
                  <a:lnTo>
                    <a:pt x="600499" y="124277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íšḻïdè">
              <a:extLst>
                <a:ext uri="{FF2B5EF4-FFF2-40B4-BE49-F238E27FC236}">
                  <a16:creationId xmlns:a16="http://schemas.microsoft.com/office/drawing/2014/main" id="{8A395414-FBAD-45F0-A812-B66B7A0834B9}"/>
                </a:ext>
              </a:extLst>
            </p:cNvPr>
            <p:cNvSpPr/>
            <p:nvPr/>
          </p:nvSpPr>
          <p:spPr>
            <a:xfrm>
              <a:off x="9001769" y="1064462"/>
              <a:ext cx="85738" cy="85738"/>
            </a:xfrm>
            <a:custGeom>
              <a:avLst/>
              <a:gdLst>
                <a:gd name="connsiteX0" fmla="*/ 0 w 85738"/>
                <a:gd name="connsiteY0" fmla="*/ 42869 h 85738"/>
                <a:gd name="connsiteX1" fmla="*/ 42870 w 85738"/>
                <a:gd name="connsiteY1" fmla="*/ 85739 h 85738"/>
                <a:gd name="connsiteX2" fmla="*/ 85739 w 85738"/>
                <a:gd name="connsiteY2" fmla="*/ 42869 h 85738"/>
                <a:gd name="connsiteX3" fmla="*/ 42870 w 85738"/>
                <a:gd name="connsiteY3" fmla="*/ 0 h 85738"/>
                <a:gd name="connsiteX4" fmla="*/ 0 w 85738"/>
                <a:gd name="connsiteY4" fmla="*/ 42869 h 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38" h="85738">
                  <a:moveTo>
                    <a:pt x="0" y="42869"/>
                  </a:moveTo>
                  <a:cubicBezTo>
                    <a:pt x="0" y="66570"/>
                    <a:pt x="19169" y="85739"/>
                    <a:pt x="42870" y="85739"/>
                  </a:cubicBezTo>
                  <a:cubicBezTo>
                    <a:pt x="66570" y="85739"/>
                    <a:pt x="85739" y="66570"/>
                    <a:pt x="85739" y="42869"/>
                  </a:cubicBezTo>
                  <a:cubicBezTo>
                    <a:pt x="85739" y="19169"/>
                    <a:pt x="66570" y="0"/>
                    <a:pt x="42870" y="0"/>
                  </a:cubicBezTo>
                  <a:cubicBezTo>
                    <a:pt x="19518" y="0"/>
                    <a:pt x="0" y="19169"/>
                    <a:pt x="0" y="42869"/>
                  </a:cubicBezTo>
                  <a:close/>
                </a:path>
              </a:pathLst>
            </a:custGeom>
            <a:solidFill>
              <a:srgbClr val="DB5E77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ísľíḑê">
              <a:extLst>
                <a:ext uri="{FF2B5EF4-FFF2-40B4-BE49-F238E27FC236}">
                  <a16:creationId xmlns:a16="http://schemas.microsoft.com/office/drawing/2014/main" id="{C958A6F2-921F-4326-8025-D8A0BBE8CF6F}"/>
                </a:ext>
              </a:extLst>
            </p:cNvPr>
            <p:cNvSpPr/>
            <p:nvPr/>
          </p:nvSpPr>
          <p:spPr>
            <a:xfrm>
              <a:off x="6873284" y="1064462"/>
              <a:ext cx="1699441" cy="684168"/>
            </a:xfrm>
            <a:custGeom>
              <a:avLst/>
              <a:gdLst>
                <a:gd name="connsiteX0" fmla="*/ 1670514 w 1699441"/>
                <a:gd name="connsiteY0" fmla="*/ 42869 h 684168"/>
                <a:gd name="connsiteX1" fmla="*/ 1699442 w 1699441"/>
                <a:gd name="connsiteY1" fmla="*/ 465987 h 684168"/>
                <a:gd name="connsiteX2" fmla="*/ 1311874 w 1699441"/>
                <a:gd name="connsiteY2" fmla="*/ 465987 h 684168"/>
                <a:gd name="connsiteX3" fmla="*/ 1311874 w 1699441"/>
                <a:gd name="connsiteY3" fmla="*/ 684168 h 684168"/>
                <a:gd name="connsiteX4" fmla="*/ 1181523 w 1699441"/>
                <a:gd name="connsiteY4" fmla="*/ 528374 h 684168"/>
                <a:gd name="connsiteX5" fmla="*/ 0 w 1699441"/>
                <a:gd name="connsiteY5" fmla="*/ 505023 h 684168"/>
                <a:gd name="connsiteX6" fmla="*/ 0 w 1699441"/>
                <a:gd name="connsiteY6" fmla="*/ 0 h 68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9441" h="684168">
                  <a:moveTo>
                    <a:pt x="1670514" y="42869"/>
                  </a:moveTo>
                  <a:lnTo>
                    <a:pt x="1699442" y="465987"/>
                  </a:lnTo>
                  <a:lnTo>
                    <a:pt x="1311874" y="465987"/>
                  </a:lnTo>
                  <a:lnTo>
                    <a:pt x="1311874" y="684168"/>
                  </a:lnTo>
                  <a:lnTo>
                    <a:pt x="1181523" y="528374"/>
                  </a:lnTo>
                  <a:lnTo>
                    <a:pt x="0" y="505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ïṩļîḓê">
              <a:extLst>
                <a:ext uri="{FF2B5EF4-FFF2-40B4-BE49-F238E27FC236}">
                  <a16:creationId xmlns:a16="http://schemas.microsoft.com/office/drawing/2014/main" id="{7CDD99B2-4595-46C7-81F7-85B520705CE1}"/>
                </a:ext>
              </a:extLst>
            </p:cNvPr>
            <p:cNvSpPr/>
            <p:nvPr/>
          </p:nvSpPr>
          <p:spPr>
            <a:xfrm>
              <a:off x="6989693" y="1210842"/>
              <a:ext cx="1124147" cy="30725"/>
            </a:xfrm>
            <a:custGeom>
              <a:avLst/>
              <a:gdLst>
                <a:gd name="connsiteX0" fmla="*/ 1114606 w 1124147"/>
                <a:gd name="connsiteY0" fmla="*/ 30675 h 30725"/>
                <a:gd name="connsiteX1" fmla="*/ 19519 w 1124147"/>
                <a:gd name="connsiteY1" fmla="*/ 21265 h 30725"/>
                <a:gd name="connsiteX2" fmla="*/ 20216 w 1124147"/>
                <a:gd name="connsiteY2" fmla="*/ 4 h 30725"/>
                <a:gd name="connsiteX3" fmla="*/ 1114606 w 1124147"/>
                <a:gd name="connsiteY3" fmla="*/ 20567 h 30725"/>
                <a:gd name="connsiteX4" fmla="*/ 1114606 w 1124147"/>
                <a:gd name="connsiteY4" fmla="*/ 30675 h 30725"/>
                <a:gd name="connsiteX5" fmla="*/ 1114606 w 1124147"/>
                <a:gd name="connsiteY5" fmla="*/ 30675 h 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147" h="30725">
                  <a:moveTo>
                    <a:pt x="1114606" y="30675"/>
                  </a:moveTo>
                  <a:cubicBezTo>
                    <a:pt x="749693" y="31721"/>
                    <a:pt x="384083" y="16037"/>
                    <a:pt x="19519" y="21265"/>
                  </a:cubicBezTo>
                  <a:cubicBezTo>
                    <a:pt x="-6621" y="21613"/>
                    <a:pt x="-6621" y="-344"/>
                    <a:pt x="20216" y="4"/>
                  </a:cubicBezTo>
                  <a:cubicBezTo>
                    <a:pt x="384083" y="3838"/>
                    <a:pt x="751087" y="-2087"/>
                    <a:pt x="1114606" y="20567"/>
                  </a:cubicBezTo>
                  <a:cubicBezTo>
                    <a:pt x="1127502" y="21265"/>
                    <a:pt x="1127153" y="30675"/>
                    <a:pt x="1114606" y="30675"/>
                  </a:cubicBezTo>
                  <a:lnTo>
                    <a:pt x="1114606" y="30675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îṧļiḋè">
              <a:extLst>
                <a:ext uri="{FF2B5EF4-FFF2-40B4-BE49-F238E27FC236}">
                  <a16:creationId xmlns:a16="http://schemas.microsoft.com/office/drawing/2014/main" id="{6CFEF253-F7C8-46A0-BBAA-A3140784CFA9}"/>
                </a:ext>
              </a:extLst>
            </p:cNvPr>
            <p:cNvSpPr/>
            <p:nvPr/>
          </p:nvSpPr>
          <p:spPr>
            <a:xfrm>
              <a:off x="6987253" y="1289958"/>
              <a:ext cx="1124147" cy="30697"/>
            </a:xfrm>
            <a:custGeom>
              <a:avLst/>
              <a:gdLst>
                <a:gd name="connsiteX0" fmla="*/ 1114606 w 1124147"/>
                <a:gd name="connsiteY0" fmla="*/ 30675 h 30697"/>
                <a:gd name="connsiteX1" fmla="*/ 19519 w 1124147"/>
                <a:gd name="connsiteY1" fmla="*/ 21265 h 30697"/>
                <a:gd name="connsiteX2" fmla="*/ 20216 w 1124147"/>
                <a:gd name="connsiteY2" fmla="*/ 4 h 30697"/>
                <a:gd name="connsiteX3" fmla="*/ 1114606 w 1124147"/>
                <a:gd name="connsiteY3" fmla="*/ 20567 h 30697"/>
                <a:gd name="connsiteX4" fmla="*/ 1114606 w 1124147"/>
                <a:gd name="connsiteY4" fmla="*/ 30675 h 30697"/>
                <a:gd name="connsiteX5" fmla="*/ 1114606 w 1124147"/>
                <a:gd name="connsiteY5" fmla="*/ 30675 h 3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147" h="30697">
                  <a:moveTo>
                    <a:pt x="1114606" y="30675"/>
                  </a:moveTo>
                  <a:cubicBezTo>
                    <a:pt x="749693" y="31372"/>
                    <a:pt x="384083" y="15688"/>
                    <a:pt x="19519" y="21265"/>
                  </a:cubicBezTo>
                  <a:cubicBezTo>
                    <a:pt x="-6621" y="21613"/>
                    <a:pt x="-6621" y="-344"/>
                    <a:pt x="20216" y="4"/>
                  </a:cubicBezTo>
                  <a:cubicBezTo>
                    <a:pt x="384083" y="3838"/>
                    <a:pt x="751087" y="-2087"/>
                    <a:pt x="1114606" y="20567"/>
                  </a:cubicBezTo>
                  <a:cubicBezTo>
                    <a:pt x="1127502" y="20916"/>
                    <a:pt x="1127153" y="30326"/>
                    <a:pt x="1114606" y="30675"/>
                  </a:cubicBezTo>
                  <a:lnTo>
                    <a:pt x="1114606" y="30675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ïṧlidè">
              <a:extLst>
                <a:ext uri="{FF2B5EF4-FFF2-40B4-BE49-F238E27FC236}">
                  <a16:creationId xmlns:a16="http://schemas.microsoft.com/office/drawing/2014/main" id="{2F527C46-EDA8-43FD-81B3-DCD13F54CAC8}"/>
                </a:ext>
              </a:extLst>
            </p:cNvPr>
            <p:cNvSpPr/>
            <p:nvPr/>
          </p:nvSpPr>
          <p:spPr>
            <a:xfrm>
              <a:off x="6984813" y="1379183"/>
              <a:ext cx="1123843" cy="30725"/>
            </a:xfrm>
            <a:custGeom>
              <a:avLst/>
              <a:gdLst>
                <a:gd name="connsiteX0" fmla="*/ 1114258 w 1123843"/>
                <a:gd name="connsiteY0" fmla="*/ 30675 h 30725"/>
                <a:gd name="connsiteX1" fmla="*/ 19519 w 1123843"/>
                <a:gd name="connsiteY1" fmla="*/ 21265 h 30725"/>
                <a:gd name="connsiteX2" fmla="*/ 20216 w 1123843"/>
                <a:gd name="connsiteY2" fmla="*/ 4 h 30725"/>
                <a:gd name="connsiteX3" fmla="*/ 1114606 w 1123843"/>
                <a:gd name="connsiteY3" fmla="*/ 20567 h 30725"/>
                <a:gd name="connsiteX4" fmla="*/ 1114258 w 1123843"/>
                <a:gd name="connsiteY4" fmla="*/ 30675 h 30725"/>
                <a:gd name="connsiteX5" fmla="*/ 1114258 w 1123843"/>
                <a:gd name="connsiteY5" fmla="*/ 30675 h 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843" h="30725">
                  <a:moveTo>
                    <a:pt x="1114258" y="30675"/>
                  </a:moveTo>
                  <a:cubicBezTo>
                    <a:pt x="749693" y="31721"/>
                    <a:pt x="384083" y="16037"/>
                    <a:pt x="19519" y="21265"/>
                  </a:cubicBezTo>
                  <a:cubicBezTo>
                    <a:pt x="-6621" y="21613"/>
                    <a:pt x="-6621" y="-344"/>
                    <a:pt x="20216" y="4"/>
                  </a:cubicBezTo>
                  <a:cubicBezTo>
                    <a:pt x="384083" y="3838"/>
                    <a:pt x="751087" y="-2087"/>
                    <a:pt x="1114606" y="20567"/>
                  </a:cubicBezTo>
                  <a:cubicBezTo>
                    <a:pt x="1127153" y="21265"/>
                    <a:pt x="1126805" y="30675"/>
                    <a:pt x="1114258" y="30675"/>
                  </a:cubicBezTo>
                  <a:lnTo>
                    <a:pt x="1114258" y="30675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6" name="图形 467">
              <a:extLst>
                <a:ext uri="{FF2B5EF4-FFF2-40B4-BE49-F238E27FC236}">
                  <a16:creationId xmlns:a16="http://schemas.microsoft.com/office/drawing/2014/main" id="{6CED5312-B09F-4B38-AB80-B60F45961470}"/>
                </a:ext>
              </a:extLst>
            </p:cNvPr>
            <p:cNvGrpSpPr/>
            <p:nvPr/>
          </p:nvGrpSpPr>
          <p:grpSpPr>
            <a:xfrm>
              <a:off x="8237681" y="1243951"/>
              <a:ext cx="146837" cy="175590"/>
              <a:chOff x="8237681" y="1243951"/>
              <a:chExt cx="146837" cy="175590"/>
            </a:xfrm>
            <a:solidFill>
              <a:srgbClr val="353584"/>
            </a:solidFill>
          </p:grpSpPr>
          <p:sp>
            <p:nvSpPr>
              <p:cNvPr id="79" name="ïṩḷiďe">
                <a:extLst>
                  <a:ext uri="{FF2B5EF4-FFF2-40B4-BE49-F238E27FC236}">
                    <a16:creationId xmlns:a16="http://schemas.microsoft.com/office/drawing/2014/main" id="{C387DD8E-5839-4408-BF13-26D66B587EC5}"/>
                  </a:ext>
                </a:extLst>
              </p:cNvPr>
              <p:cNvSpPr/>
              <p:nvPr/>
            </p:nvSpPr>
            <p:spPr>
              <a:xfrm>
                <a:off x="8237681" y="1333713"/>
                <a:ext cx="146837" cy="85828"/>
              </a:xfrm>
              <a:custGeom>
                <a:avLst/>
                <a:gdLst>
                  <a:gd name="connsiteX0" fmla="*/ 4985 w 146837"/>
                  <a:gd name="connsiteY0" fmla="*/ 66386 h 85828"/>
                  <a:gd name="connsiteX1" fmla="*/ 24154 w 146837"/>
                  <a:gd name="connsiteY1" fmla="*/ 17940 h 85828"/>
                  <a:gd name="connsiteX2" fmla="*/ 93512 w 146837"/>
                  <a:gd name="connsiteY2" fmla="*/ 2256 h 85828"/>
                  <a:gd name="connsiteX3" fmla="*/ 146838 w 146837"/>
                  <a:gd name="connsiteY3" fmla="*/ 48959 h 85828"/>
                  <a:gd name="connsiteX4" fmla="*/ 4985 w 146837"/>
                  <a:gd name="connsiteY4" fmla="*/ 66386 h 8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37" h="85828">
                    <a:moveTo>
                      <a:pt x="4985" y="66386"/>
                    </a:moveTo>
                    <a:cubicBezTo>
                      <a:pt x="-7562" y="60112"/>
                      <a:pt x="5334" y="33624"/>
                      <a:pt x="24154" y="17940"/>
                    </a:cubicBezTo>
                    <a:cubicBezTo>
                      <a:pt x="42975" y="2256"/>
                      <a:pt x="69463" y="-3669"/>
                      <a:pt x="93512" y="2256"/>
                    </a:cubicBezTo>
                    <a:cubicBezTo>
                      <a:pt x="117212" y="8181"/>
                      <a:pt x="137776" y="26304"/>
                      <a:pt x="146838" y="48959"/>
                    </a:cubicBezTo>
                    <a:cubicBezTo>
                      <a:pt x="146838" y="48959"/>
                      <a:pt x="107105" y="118665"/>
                      <a:pt x="4985" y="66386"/>
                    </a:cubicBezTo>
                    <a:close/>
                  </a:path>
                </a:pathLst>
              </a:custGeom>
              <a:solidFill>
                <a:srgbClr val="353584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ïSľîḓê">
                <a:extLst>
                  <a:ext uri="{FF2B5EF4-FFF2-40B4-BE49-F238E27FC236}">
                    <a16:creationId xmlns:a16="http://schemas.microsoft.com/office/drawing/2014/main" id="{FC0B1FC9-E773-476C-AAD4-AF55E99CFAE4}"/>
                  </a:ext>
                </a:extLst>
              </p:cNvPr>
              <p:cNvSpPr/>
              <p:nvPr/>
            </p:nvSpPr>
            <p:spPr>
              <a:xfrm>
                <a:off x="8265669" y="1243951"/>
                <a:ext cx="78768" cy="78773"/>
              </a:xfrm>
              <a:custGeom>
                <a:avLst/>
                <a:gdLst>
                  <a:gd name="connsiteX0" fmla="*/ 0 w 78768"/>
                  <a:gd name="connsiteY0" fmla="*/ 39389 h 78773"/>
                  <a:gd name="connsiteX1" fmla="*/ 39384 w 78768"/>
                  <a:gd name="connsiteY1" fmla="*/ 78773 h 78773"/>
                  <a:gd name="connsiteX2" fmla="*/ 78768 w 78768"/>
                  <a:gd name="connsiteY2" fmla="*/ 39389 h 78773"/>
                  <a:gd name="connsiteX3" fmla="*/ 39384 w 78768"/>
                  <a:gd name="connsiteY3" fmla="*/ 5 h 78773"/>
                  <a:gd name="connsiteX4" fmla="*/ 0 w 78768"/>
                  <a:gd name="connsiteY4" fmla="*/ 39389 h 7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" h="78773">
                    <a:moveTo>
                      <a:pt x="0" y="39389"/>
                    </a:moveTo>
                    <a:cubicBezTo>
                      <a:pt x="0" y="61347"/>
                      <a:pt x="17775" y="78773"/>
                      <a:pt x="39384" y="78773"/>
                    </a:cubicBezTo>
                    <a:cubicBezTo>
                      <a:pt x="61342" y="78773"/>
                      <a:pt x="78768" y="60998"/>
                      <a:pt x="78768" y="39389"/>
                    </a:cubicBezTo>
                    <a:cubicBezTo>
                      <a:pt x="78768" y="17780"/>
                      <a:pt x="60993" y="5"/>
                      <a:pt x="39384" y="5"/>
                    </a:cubicBezTo>
                    <a:cubicBezTo>
                      <a:pt x="17775" y="-343"/>
                      <a:pt x="0" y="17432"/>
                      <a:pt x="0" y="39389"/>
                    </a:cubicBezTo>
                    <a:close/>
                  </a:path>
                </a:pathLst>
              </a:custGeom>
              <a:solidFill>
                <a:srgbClr val="353584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7" name="îṡlïḑé">
              <a:extLst>
                <a:ext uri="{FF2B5EF4-FFF2-40B4-BE49-F238E27FC236}">
                  <a16:creationId xmlns:a16="http://schemas.microsoft.com/office/drawing/2014/main" id="{03E36649-DA62-4E5D-82AB-8ED683BE8C40}"/>
                </a:ext>
              </a:extLst>
            </p:cNvPr>
            <p:cNvSpPr/>
            <p:nvPr/>
          </p:nvSpPr>
          <p:spPr>
            <a:xfrm>
              <a:off x="10534438" y="3104768"/>
              <a:ext cx="63781" cy="66220"/>
            </a:xfrm>
            <a:custGeom>
              <a:avLst/>
              <a:gdLst>
                <a:gd name="connsiteX0" fmla="*/ 31891 w 63781"/>
                <a:gd name="connsiteY0" fmla="*/ 66221 h 66220"/>
                <a:gd name="connsiteX1" fmla="*/ 31891 w 63781"/>
                <a:gd name="connsiteY1" fmla="*/ 0 h 66220"/>
                <a:gd name="connsiteX2" fmla="*/ 31891 w 63781"/>
                <a:gd name="connsiteY2" fmla="*/ 66221 h 66220"/>
                <a:gd name="connsiteX3" fmla="*/ 31891 w 63781"/>
                <a:gd name="connsiteY3" fmla="*/ 66221 h 6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81" h="66220">
                  <a:moveTo>
                    <a:pt x="31891" y="66221"/>
                  </a:moveTo>
                  <a:cubicBezTo>
                    <a:pt x="74411" y="66221"/>
                    <a:pt x="74411" y="0"/>
                    <a:pt x="31891" y="0"/>
                  </a:cubicBezTo>
                  <a:cubicBezTo>
                    <a:pt x="-10630" y="348"/>
                    <a:pt x="-10630" y="66221"/>
                    <a:pt x="31891" y="66221"/>
                  </a:cubicBezTo>
                  <a:lnTo>
                    <a:pt x="31891" y="66221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ïṡḻïde">
              <a:extLst>
                <a:ext uri="{FF2B5EF4-FFF2-40B4-BE49-F238E27FC236}">
                  <a16:creationId xmlns:a16="http://schemas.microsoft.com/office/drawing/2014/main" id="{5C675042-095F-4956-8A19-0691081486E6}"/>
                </a:ext>
              </a:extLst>
            </p:cNvPr>
            <p:cNvSpPr/>
            <p:nvPr/>
          </p:nvSpPr>
          <p:spPr>
            <a:xfrm>
              <a:off x="10562495" y="2764248"/>
              <a:ext cx="29363" cy="17088"/>
            </a:xfrm>
            <a:custGeom>
              <a:avLst/>
              <a:gdLst>
                <a:gd name="connsiteX0" fmla="*/ 8365 w 29363"/>
                <a:gd name="connsiteY0" fmla="*/ 17083 h 17088"/>
                <a:gd name="connsiteX1" fmla="*/ 21260 w 29363"/>
                <a:gd name="connsiteY1" fmla="*/ 17083 h 17088"/>
                <a:gd name="connsiteX2" fmla="*/ 21260 w 29363"/>
                <a:gd name="connsiteY2" fmla="*/ 5 h 17088"/>
                <a:gd name="connsiteX3" fmla="*/ 8365 w 29363"/>
                <a:gd name="connsiteY3" fmla="*/ 5 h 17088"/>
                <a:gd name="connsiteX4" fmla="*/ 8365 w 29363"/>
                <a:gd name="connsiteY4" fmla="*/ 17083 h 17088"/>
                <a:gd name="connsiteX5" fmla="*/ 8365 w 29363"/>
                <a:gd name="connsiteY5" fmla="*/ 17083 h 1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63" h="17088">
                  <a:moveTo>
                    <a:pt x="8365" y="17083"/>
                  </a:moveTo>
                  <a:cubicBezTo>
                    <a:pt x="12547" y="17083"/>
                    <a:pt x="17078" y="17083"/>
                    <a:pt x="21260" y="17083"/>
                  </a:cubicBezTo>
                  <a:cubicBezTo>
                    <a:pt x="32065" y="17083"/>
                    <a:pt x="32065" y="354"/>
                    <a:pt x="21260" y="5"/>
                  </a:cubicBezTo>
                  <a:cubicBezTo>
                    <a:pt x="17078" y="5"/>
                    <a:pt x="12547" y="5"/>
                    <a:pt x="8365" y="5"/>
                  </a:cubicBezTo>
                  <a:cubicBezTo>
                    <a:pt x="-2788" y="-344"/>
                    <a:pt x="-2788" y="17432"/>
                    <a:pt x="8365" y="17083"/>
                  </a:cubicBezTo>
                  <a:lnTo>
                    <a:pt x="8365" y="17083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í$ļîďè">
              <a:extLst>
                <a:ext uri="{FF2B5EF4-FFF2-40B4-BE49-F238E27FC236}">
                  <a16:creationId xmlns:a16="http://schemas.microsoft.com/office/drawing/2014/main" id="{E11DA6B9-6327-42A7-84DA-C67520903B07}"/>
                </a:ext>
              </a:extLst>
            </p:cNvPr>
            <p:cNvSpPr/>
            <p:nvPr/>
          </p:nvSpPr>
          <p:spPr>
            <a:xfrm>
              <a:off x="10178848" y="3179354"/>
              <a:ext cx="36073" cy="37641"/>
            </a:xfrm>
            <a:custGeom>
              <a:avLst/>
              <a:gdLst>
                <a:gd name="connsiteX0" fmla="*/ 18037 w 36073"/>
                <a:gd name="connsiteY0" fmla="*/ 37641 h 37641"/>
                <a:gd name="connsiteX1" fmla="*/ 18037 w 36073"/>
                <a:gd name="connsiteY1" fmla="*/ 0 h 37641"/>
                <a:gd name="connsiteX2" fmla="*/ 18037 w 36073"/>
                <a:gd name="connsiteY2" fmla="*/ 37641 h 37641"/>
                <a:gd name="connsiteX3" fmla="*/ 18037 w 36073"/>
                <a:gd name="connsiteY3" fmla="*/ 37641 h 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73" h="37641">
                  <a:moveTo>
                    <a:pt x="18037" y="37641"/>
                  </a:moveTo>
                  <a:cubicBezTo>
                    <a:pt x="42085" y="37641"/>
                    <a:pt x="42085" y="0"/>
                    <a:pt x="18037" y="0"/>
                  </a:cubicBezTo>
                  <a:cubicBezTo>
                    <a:pt x="-6012" y="0"/>
                    <a:pt x="-6012" y="37641"/>
                    <a:pt x="18037" y="37641"/>
                  </a:cubicBezTo>
                  <a:lnTo>
                    <a:pt x="18037" y="37641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i$ḻiḑe">
              <a:extLst>
                <a:ext uri="{FF2B5EF4-FFF2-40B4-BE49-F238E27FC236}">
                  <a16:creationId xmlns:a16="http://schemas.microsoft.com/office/drawing/2014/main" id="{E0D62008-D90A-444B-A2BF-BD3E44E7A36C}"/>
                </a:ext>
              </a:extLst>
            </p:cNvPr>
            <p:cNvSpPr/>
            <p:nvPr/>
          </p:nvSpPr>
          <p:spPr>
            <a:xfrm>
              <a:off x="10728135" y="3636363"/>
              <a:ext cx="35201" cy="25330"/>
            </a:xfrm>
            <a:custGeom>
              <a:avLst/>
              <a:gdLst>
                <a:gd name="connsiteX0" fmla="*/ 7581 w 35201"/>
                <a:gd name="connsiteY0" fmla="*/ 22920 h 25330"/>
                <a:gd name="connsiteX1" fmla="*/ 19779 w 35201"/>
                <a:gd name="connsiteY1" fmla="*/ 25011 h 25330"/>
                <a:gd name="connsiteX2" fmla="*/ 19779 w 35201"/>
                <a:gd name="connsiteY2" fmla="*/ 265 h 25330"/>
                <a:gd name="connsiteX3" fmla="*/ 7581 w 35201"/>
                <a:gd name="connsiteY3" fmla="*/ 2356 h 25330"/>
                <a:gd name="connsiteX4" fmla="*/ 7581 w 35201"/>
                <a:gd name="connsiteY4" fmla="*/ 22920 h 25330"/>
                <a:gd name="connsiteX5" fmla="*/ 7581 w 35201"/>
                <a:gd name="connsiteY5" fmla="*/ 22920 h 2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01" h="25330">
                  <a:moveTo>
                    <a:pt x="7581" y="22920"/>
                  </a:moveTo>
                  <a:cubicBezTo>
                    <a:pt x="11763" y="23617"/>
                    <a:pt x="15597" y="24314"/>
                    <a:pt x="19779" y="25011"/>
                  </a:cubicBezTo>
                  <a:cubicBezTo>
                    <a:pt x="40343" y="28845"/>
                    <a:pt x="40343" y="-3220"/>
                    <a:pt x="19779" y="265"/>
                  </a:cubicBezTo>
                  <a:cubicBezTo>
                    <a:pt x="15597" y="963"/>
                    <a:pt x="11763" y="1660"/>
                    <a:pt x="7581" y="2356"/>
                  </a:cubicBezTo>
                  <a:cubicBezTo>
                    <a:pt x="-2527" y="4796"/>
                    <a:pt x="-2527" y="21177"/>
                    <a:pt x="7581" y="22920"/>
                  </a:cubicBezTo>
                  <a:lnTo>
                    <a:pt x="7581" y="22920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iŝļíḑé">
              <a:extLst>
                <a:ext uri="{FF2B5EF4-FFF2-40B4-BE49-F238E27FC236}">
                  <a16:creationId xmlns:a16="http://schemas.microsoft.com/office/drawing/2014/main" id="{E6D4B525-8D7F-4E1D-A580-ED863986C1E3}"/>
                </a:ext>
              </a:extLst>
            </p:cNvPr>
            <p:cNvSpPr/>
            <p:nvPr/>
          </p:nvSpPr>
          <p:spPr>
            <a:xfrm>
              <a:off x="8209426" y="2054119"/>
              <a:ext cx="37900" cy="49099"/>
            </a:xfrm>
            <a:custGeom>
              <a:avLst/>
              <a:gdLst>
                <a:gd name="connsiteX0" fmla="*/ 129 w 37900"/>
                <a:gd name="connsiteY0" fmla="*/ 18298 h 49099"/>
                <a:gd name="connsiteX1" fmla="*/ 1524 w 37900"/>
                <a:gd name="connsiteY1" fmla="*/ 32239 h 49099"/>
                <a:gd name="connsiteX2" fmla="*/ 36377 w 37900"/>
                <a:gd name="connsiteY2" fmla="*/ 32239 h 49099"/>
                <a:gd name="connsiteX3" fmla="*/ 37771 w 37900"/>
                <a:gd name="connsiteY3" fmla="*/ 18298 h 49099"/>
                <a:gd name="connsiteX4" fmla="*/ 129 w 37900"/>
                <a:gd name="connsiteY4" fmla="*/ 18298 h 49099"/>
                <a:gd name="connsiteX5" fmla="*/ 129 w 37900"/>
                <a:gd name="connsiteY5" fmla="*/ 18298 h 4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0" h="49099">
                  <a:moveTo>
                    <a:pt x="129" y="18298"/>
                  </a:moveTo>
                  <a:cubicBezTo>
                    <a:pt x="478" y="22829"/>
                    <a:pt x="1175" y="27708"/>
                    <a:pt x="1524" y="32239"/>
                  </a:cubicBezTo>
                  <a:cubicBezTo>
                    <a:pt x="3963" y="54545"/>
                    <a:pt x="33937" y="54894"/>
                    <a:pt x="36377" y="32239"/>
                  </a:cubicBezTo>
                  <a:cubicBezTo>
                    <a:pt x="36725" y="27708"/>
                    <a:pt x="37422" y="22829"/>
                    <a:pt x="37771" y="18298"/>
                  </a:cubicBezTo>
                  <a:cubicBezTo>
                    <a:pt x="40559" y="-6099"/>
                    <a:pt x="-2659" y="-6099"/>
                    <a:pt x="129" y="18298"/>
                  </a:cubicBezTo>
                  <a:lnTo>
                    <a:pt x="129" y="18298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íş1îḍê">
              <a:extLst>
                <a:ext uri="{FF2B5EF4-FFF2-40B4-BE49-F238E27FC236}">
                  <a16:creationId xmlns:a16="http://schemas.microsoft.com/office/drawing/2014/main" id="{EA063693-FEF2-44F6-873C-AEA8C3D43054}"/>
                </a:ext>
              </a:extLst>
            </p:cNvPr>
            <p:cNvSpPr/>
            <p:nvPr/>
          </p:nvSpPr>
          <p:spPr>
            <a:xfrm>
              <a:off x="8286058" y="2645051"/>
              <a:ext cx="24048" cy="24749"/>
            </a:xfrm>
            <a:custGeom>
              <a:avLst/>
              <a:gdLst>
                <a:gd name="connsiteX0" fmla="*/ 12024 w 24048"/>
                <a:gd name="connsiteY0" fmla="*/ 24749 h 24749"/>
                <a:gd name="connsiteX1" fmla="*/ 12024 w 24048"/>
                <a:gd name="connsiteY1" fmla="*/ 4 h 24749"/>
                <a:gd name="connsiteX2" fmla="*/ 12024 w 24048"/>
                <a:gd name="connsiteY2" fmla="*/ 24749 h 24749"/>
                <a:gd name="connsiteX3" fmla="*/ 12024 w 24048"/>
                <a:gd name="connsiteY3" fmla="*/ 24749 h 2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48" h="24749">
                  <a:moveTo>
                    <a:pt x="12024" y="24749"/>
                  </a:moveTo>
                  <a:cubicBezTo>
                    <a:pt x="28057" y="24749"/>
                    <a:pt x="28057" y="4"/>
                    <a:pt x="12024" y="4"/>
                  </a:cubicBezTo>
                  <a:cubicBezTo>
                    <a:pt x="-4008" y="-345"/>
                    <a:pt x="-4008" y="24749"/>
                    <a:pt x="12024" y="24749"/>
                  </a:cubicBezTo>
                  <a:lnTo>
                    <a:pt x="12024" y="24749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islîḋé">
              <a:extLst>
                <a:ext uri="{FF2B5EF4-FFF2-40B4-BE49-F238E27FC236}">
                  <a16:creationId xmlns:a16="http://schemas.microsoft.com/office/drawing/2014/main" id="{2FD62CD1-0B87-4AD3-B7AD-DE85B9B482B8}"/>
                </a:ext>
              </a:extLst>
            </p:cNvPr>
            <p:cNvSpPr/>
            <p:nvPr/>
          </p:nvSpPr>
          <p:spPr>
            <a:xfrm>
              <a:off x="7617661" y="3215598"/>
              <a:ext cx="24441" cy="25097"/>
            </a:xfrm>
            <a:custGeom>
              <a:avLst/>
              <a:gdLst>
                <a:gd name="connsiteX0" fmla="*/ 12286 w 24441"/>
                <a:gd name="connsiteY0" fmla="*/ 25098 h 25097"/>
                <a:gd name="connsiteX1" fmla="*/ 12286 w 24441"/>
                <a:gd name="connsiteY1" fmla="*/ 4 h 25097"/>
                <a:gd name="connsiteX2" fmla="*/ 12286 w 24441"/>
                <a:gd name="connsiteY2" fmla="*/ 25098 h 25097"/>
                <a:gd name="connsiteX3" fmla="*/ 12286 w 24441"/>
                <a:gd name="connsiteY3" fmla="*/ 25098 h 2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41" h="25097">
                  <a:moveTo>
                    <a:pt x="12286" y="25098"/>
                  </a:moveTo>
                  <a:cubicBezTo>
                    <a:pt x="28318" y="25098"/>
                    <a:pt x="28667" y="4"/>
                    <a:pt x="12286" y="4"/>
                  </a:cubicBezTo>
                  <a:cubicBezTo>
                    <a:pt x="-4095" y="-345"/>
                    <a:pt x="-4095" y="25098"/>
                    <a:pt x="12286" y="25098"/>
                  </a:cubicBezTo>
                  <a:lnTo>
                    <a:pt x="12286" y="25098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íṧľíďé">
              <a:extLst>
                <a:ext uri="{FF2B5EF4-FFF2-40B4-BE49-F238E27FC236}">
                  <a16:creationId xmlns:a16="http://schemas.microsoft.com/office/drawing/2014/main" id="{85836DAE-0ABE-4B81-8A65-A51BCD3F8E03}"/>
                </a:ext>
              </a:extLst>
            </p:cNvPr>
            <p:cNvSpPr/>
            <p:nvPr/>
          </p:nvSpPr>
          <p:spPr>
            <a:xfrm>
              <a:off x="6787545" y="2510173"/>
              <a:ext cx="41823" cy="43566"/>
            </a:xfrm>
            <a:custGeom>
              <a:avLst/>
              <a:gdLst>
                <a:gd name="connsiteX0" fmla="*/ 20912 w 41823"/>
                <a:gd name="connsiteY0" fmla="*/ 43566 h 43566"/>
                <a:gd name="connsiteX1" fmla="*/ 20912 w 41823"/>
                <a:gd name="connsiteY1" fmla="*/ 0 h 43566"/>
                <a:gd name="connsiteX2" fmla="*/ 20912 w 41823"/>
                <a:gd name="connsiteY2" fmla="*/ 43566 h 43566"/>
                <a:gd name="connsiteX3" fmla="*/ 20912 w 41823"/>
                <a:gd name="connsiteY3" fmla="*/ 43566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23" h="43566">
                  <a:moveTo>
                    <a:pt x="20912" y="43566"/>
                  </a:moveTo>
                  <a:cubicBezTo>
                    <a:pt x="48794" y="43566"/>
                    <a:pt x="48794" y="0"/>
                    <a:pt x="20912" y="0"/>
                  </a:cubicBezTo>
                  <a:cubicBezTo>
                    <a:pt x="-6971" y="0"/>
                    <a:pt x="-6971" y="43566"/>
                    <a:pt x="20912" y="43566"/>
                  </a:cubicBezTo>
                  <a:lnTo>
                    <a:pt x="20912" y="43566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îṡ1iḑé">
              <a:extLst>
                <a:ext uri="{FF2B5EF4-FFF2-40B4-BE49-F238E27FC236}">
                  <a16:creationId xmlns:a16="http://schemas.microsoft.com/office/drawing/2014/main" id="{AA0F956B-D35F-4090-A852-0AFA43DE888E}"/>
                </a:ext>
              </a:extLst>
            </p:cNvPr>
            <p:cNvSpPr/>
            <p:nvPr/>
          </p:nvSpPr>
          <p:spPr>
            <a:xfrm>
              <a:off x="6652140" y="2235878"/>
              <a:ext cx="34504" cy="35550"/>
            </a:xfrm>
            <a:custGeom>
              <a:avLst/>
              <a:gdLst>
                <a:gd name="connsiteX0" fmla="*/ 17252 w 34504"/>
                <a:gd name="connsiteY0" fmla="*/ 35550 h 35550"/>
                <a:gd name="connsiteX1" fmla="*/ 17252 w 34504"/>
                <a:gd name="connsiteY1" fmla="*/ 0 h 35550"/>
                <a:gd name="connsiteX2" fmla="*/ 17252 w 34504"/>
                <a:gd name="connsiteY2" fmla="*/ 35550 h 35550"/>
                <a:gd name="connsiteX3" fmla="*/ 17252 w 34504"/>
                <a:gd name="connsiteY3" fmla="*/ 35550 h 3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4" h="35550">
                  <a:moveTo>
                    <a:pt x="17252" y="35550"/>
                  </a:moveTo>
                  <a:cubicBezTo>
                    <a:pt x="40255" y="35550"/>
                    <a:pt x="40255" y="0"/>
                    <a:pt x="17252" y="0"/>
                  </a:cubicBezTo>
                  <a:cubicBezTo>
                    <a:pt x="-5751" y="0"/>
                    <a:pt x="-5751" y="35550"/>
                    <a:pt x="17252" y="35550"/>
                  </a:cubicBezTo>
                  <a:lnTo>
                    <a:pt x="17252" y="35550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ïṣḷiḑê">
              <a:extLst>
                <a:ext uri="{FF2B5EF4-FFF2-40B4-BE49-F238E27FC236}">
                  <a16:creationId xmlns:a16="http://schemas.microsoft.com/office/drawing/2014/main" id="{C7994FEE-8FF3-4384-B9AD-D9D0B53DD71F}"/>
                </a:ext>
              </a:extLst>
            </p:cNvPr>
            <p:cNvSpPr/>
            <p:nvPr/>
          </p:nvSpPr>
          <p:spPr>
            <a:xfrm>
              <a:off x="6923740" y="1923245"/>
              <a:ext cx="75736" cy="84170"/>
            </a:xfrm>
            <a:custGeom>
              <a:avLst/>
              <a:gdLst>
                <a:gd name="connsiteX0" fmla="*/ 56892 w 75736"/>
                <a:gd name="connsiteY0" fmla="*/ 65873 h 84170"/>
                <a:gd name="connsiteX1" fmla="*/ 57589 w 75736"/>
                <a:gd name="connsiteY1" fmla="*/ 58902 h 84170"/>
                <a:gd name="connsiteX2" fmla="*/ 47830 w 75736"/>
                <a:gd name="connsiteY2" fmla="*/ 75980 h 84170"/>
                <a:gd name="connsiteX3" fmla="*/ 75364 w 75736"/>
                <a:gd name="connsiteY3" fmla="*/ 33111 h 84170"/>
                <a:gd name="connsiteX4" fmla="*/ 38071 w 75736"/>
                <a:gd name="connsiteY4" fmla="*/ 0 h 84170"/>
                <a:gd name="connsiteX5" fmla="*/ 1475 w 75736"/>
                <a:gd name="connsiteY5" fmla="*/ 27883 h 84170"/>
                <a:gd name="connsiteX6" fmla="*/ 28312 w 75736"/>
                <a:gd name="connsiteY6" fmla="*/ 75980 h 84170"/>
                <a:gd name="connsiteX7" fmla="*/ 18553 w 75736"/>
                <a:gd name="connsiteY7" fmla="*/ 58902 h 84170"/>
                <a:gd name="connsiteX8" fmla="*/ 19250 w 75736"/>
                <a:gd name="connsiteY8" fmla="*/ 65873 h 84170"/>
                <a:gd name="connsiteX9" fmla="*/ 56892 w 75736"/>
                <a:gd name="connsiteY9" fmla="*/ 65873 h 84170"/>
                <a:gd name="connsiteX10" fmla="*/ 56892 w 75736"/>
                <a:gd name="connsiteY10" fmla="*/ 65873 h 8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736" h="84170">
                  <a:moveTo>
                    <a:pt x="56892" y="65873"/>
                  </a:moveTo>
                  <a:cubicBezTo>
                    <a:pt x="57240" y="63433"/>
                    <a:pt x="57240" y="61342"/>
                    <a:pt x="57589" y="58902"/>
                  </a:cubicBezTo>
                  <a:cubicBezTo>
                    <a:pt x="54452" y="64478"/>
                    <a:pt x="50967" y="70055"/>
                    <a:pt x="47830" y="75980"/>
                  </a:cubicBezTo>
                  <a:cubicBezTo>
                    <a:pt x="64908" y="66918"/>
                    <a:pt x="78152" y="54371"/>
                    <a:pt x="75364" y="33111"/>
                  </a:cubicBezTo>
                  <a:cubicBezTo>
                    <a:pt x="72924" y="14638"/>
                    <a:pt x="56892" y="0"/>
                    <a:pt x="38071" y="0"/>
                  </a:cubicBezTo>
                  <a:cubicBezTo>
                    <a:pt x="21342" y="0"/>
                    <a:pt x="5658" y="11850"/>
                    <a:pt x="1475" y="27883"/>
                  </a:cubicBezTo>
                  <a:cubicBezTo>
                    <a:pt x="-4798" y="50537"/>
                    <a:pt x="9840" y="65873"/>
                    <a:pt x="28312" y="75980"/>
                  </a:cubicBezTo>
                  <a:cubicBezTo>
                    <a:pt x="25175" y="70403"/>
                    <a:pt x="21690" y="64827"/>
                    <a:pt x="18553" y="58902"/>
                  </a:cubicBezTo>
                  <a:cubicBezTo>
                    <a:pt x="18902" y="61342"/>
                    <a:pt x="18902" y="63433"/>
                    <a:pt x="19250" y="65873"/>
                  </a:cubicBezTo>
                  <a:cubicBezTo>
                    <a:pt x="21342" y="90270"/>
                    <a:pt x="54452" y="90270"/>
                    <a:pt x="56892" y="65873"/>
                  </a:cubicBezTo>
                  <a:lnTo>
                    <a:pt x="56892" y="65873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ïṩḷíḑe">
              <a:extLst>
                <a:ext uri="{FF2B5EF4-FFF2-40B4-BE49-F238E27FC236}">
                  <a16:creationId xmlns:a16="http://schemas.microsoft.com/office/drawing/2014/main" id="{6CE273DA-A1D6-4BB7-9FD1-72D9D243A4D2}"/>
                </a:ext>
              </a:extLst>
            </p:cNvPr>
            <p:cNvSpPr/>
            <p:nvPr/>
          </p:nvSpPr>
          <p:spPr>
            <a:xfrm>
              <a:off x="10817359" y="1000333"/>
              <a:ext cx="522" cy="697"/>
            </a:xfrm>
            <a:custGeom>
              <a:avLst/>
              <a:gdLst>
                <a:gd name="connsiteX0" fmla="*/ 261 w 522"/>
                <a:gd name="connsiteY0" fmla="*/ 697 h 697"/>
                <a:gd name="connsiteX1" fmla="*/ 261 w 522"/>
                <a:gd name="connsiteY1" fmla="*/ 0 h 697"/>
                <a:gd name="connsiteX2" fmla="*/ 261 w 522"/>
                <a:gd name="connsiteY2" fmla="*/ 697 h 697"/>
                <a:gd name="connsiteX3" fmla="*/ 261 w 522"/>
                <a:gd name="connsiteY3" fmla="*/ 697 h 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" h="697">
                  <a:moveTo>
                    <a:pt x="261" y="697"/>
                  </a:moveTo>
                  <a:cubicBezTo>
                    <a:pt x="610" y="697"/>
                    <a:pt x="610" y="0"/>
                    <a:pt x="261" y="0"/>
                  </a:cubicBezTo>
                  <a:cubicBezTo>
                    <a:pt x="-87" y="0"/>
                    <a:pt x="-87" y="697"/>
                    <a:pt x="261" y="697"/>
                  </a:cubicBezTo>
                  <a:lnTo>
                    <a:pt x="261" y="697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iṣḷîḍê">
              <a:extLst>
                <a:ext uri="{FF2B5EF4-FFF2-40B4-BE49-F238E27FC236}">
                  <a16:creationId xmlns:a16="http://schemas.microsoft.com/office/drawing/2014/main" id="{235F9844-A0B1-4534-A932-F2861E77A789}"/>
                </a:ext>
              </a:extLst>
            </p:cNvPr>
            <p:cNvSpPr/>
            <p:nvPr/>
          </p:nvSpPr>
          <p:spPr>
            <a:xfrm>
              <a:off x="11012798" y="1668468"/>
              <a:ext cx="27185" cy="28231"/>
            </a:xfrm>
            <a:custGeom>
              <a:avLst/>
              <a:gdLst>
                <a:gd name="connsiteX0" fmla="*/ 13593 w 27185"/>
                <a:gd name="connsiteY0" fmla="*/ 28231 h 28231"/>
                <a:gd name="connsiteX1" fmla="*/ 13593 w 27185"/>
                <a:gd name="connsiteY1" fmla="*/ 0 h 28231"/>
                <a:gd name="connsiteX2" fmla="*/ 13593 w 27185"/>
                <a:gd name="connsiteY2" fmla="*/ 28231 h 28231"/>
                <a:gd name="connsiteX3" fmla="*/ 13593 w 27185"/>
                <a:gd name="connsiteY3" fmla="*/ 28231 h 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85" h="28231">
                  <a:moveTo>
                    <a:pt x="13593" y="28231"/>
                  </a:moveTo>
                  <a:cubicBezTo>
                    <a:pt x="31717" y="28231"/>
                    <a:pt x="31717" y="0"/>
                    <a:pt x="13593" y="0"/>
                  </a:cubicBezTo>
                  <a:cubicBezTo>
                    <a:pt x="-4531" y="349"/>
                    <a:pt x="-4531" y="28231"/>
                    <a:pt x="13593" y="28231"/>
                  </a:cubicBezTo>
                  <a:lnTo>
                    <a:pt x="13593" y="28231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63600" y="5201860"/>
            <a:ext cx="5823044" cy="466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400" i="0" u="none" spc="6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02052" y="76819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 i="0" u="none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02052" y="1180381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 i="0" u="none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876300" y="3452971"/>
            <a:ext cx="7315139" cy="170203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zh-CN" altLang="en-US" sz="13800" i="0" u="none" dirty="0">
                <a:solidFill>
                  <a:srgbClr val="FFC000"/>
                </a:solidFill>
                <a:latin typeface="Bahnschrift" panose="020B0502040204020203" pitchFamily="34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ïṧḷïdé">
            <a:extLst>
              <a:ext uri="{FF2B5EF4-FFF2-40B4-BE49-F238E27FC236}">
                <a16:creationId xmlns:a16="http://schemas.microsoft.com/office/drawing/2014/main" id="{DEE72E41-105C-4C3D-A100-AD80721B6DB1}"/>
              </a:ext>
            </a:extLst>
          </p:cNvPr>
          <p:cNvSpPr/>
          <p:nvPr/>
        </p:nvSpPr>
        <p:spPr>
          <a:xfrm>
            <a:off x="823595" y="957063"/>
            <a:ext cx="10544819" cy="5462789"/>
          </a:xfrm>
          <a:custGeom>
            <a:avLst/>
            <a:gdLst>
              <a:gd name="connsiteX0" fmla="*/ 1152595 w 1181174"/>
              <a:gd name="connsiteY0" fmla="*/ 0 h 649315"/>
              <a:gd name="connsiteX1" fmla="*/ 1181175 w 1181174"/>
              <a:gd name="connsiteY1" fmla="*/ 522101 h 649315"/>
              <a:gd name="connsiteX2" fmla="*/ 564622 w 1181174"/>
              <a:gd name="connsiteY2" fmla="*/ 522101 h 649315"/>
              <a:gd name="connsiteX3" fmla="*/ 539876 w 1181174"/>
              <a:gd name="connsiteY3" fmla="*/ 649315 h 649315"/>
              <a:gd name="connsiteX4" fmla="*/ 506417 w 1181174"/>
              <a:gd name="connsiteY4" fmla="*/ 522101 h 649315"/>
              <a:gd name="connsiteX5" fmla="*/ 32762 w 1181174"/>
              <a:gd name="connsiteY5" fmla="*/ 522101 h 649315"/>
              <a:gd name="connsiteX6" fmla="*/ 0 w 1181174"/>
              <a:gd name="connsiteY6" fmla="*/ 35899 h 649315"/>
              <a:gd name="connsiteX0" fmla="*/ 1152595 w 1181175"/>
              <a:gd name="connsiteY0" fmla="*/ 0 h 601103"/>
              <a:gd name="connsiteX1" fmla="*/ 1181175 w 1181175"/>
              <a:gd name="connsiteY1" fmla="*/ 522101 h 601103"/>
              <a:gd name="connsiteX2" fmla="*/ 564622 w 1181175"/>
              <a:gd name="connsiteY2" fmla="*/ 522101 h 601103"/>
              <a:gd name="connsiteX3" fmla="*/ 448119 w 1181175"/>
              <a:gd name="connsiteY3" fmla="*/ 601103 h 601103"/>
              <a:gd name="connsiteX4" fmla="*/ 506417 w 1181175"/>
              <a:gd name="connsiteY4" fmla="*/ 522101 h 601103"/>
              <a:gd name="connsiteX5" fmla="*/ 32762 w 1181175"/>
              <a:gd name="connsiteY5" fmla="*/ 522101 h 601103"/>
              <a:gd name="connsiteX6" fmla="*/ 0 w 1181175"/>
              <a:gd name="connsiteY6" fmla="*/ 35899 h 601103"/>
              <a:gd name="connsiteX7" fmla="*/ 1152595 w 1181175"/>
              <a:gd name="connsiteY7" fmla="*/ 0 h 601103"/>
              <a:gd name="connsiteX0" fmla="*/ 1152595 w 1181175"/>
              <a:gd name="connsiteY0" fmla="*/ 0 h 601103"/>
              <a:gd name="connsiteX1" fmla="*/ 1181175 w 1181175"/>
              <a:gd name="connsiteY1" fmla="*/ 522101 h 601103"/>
              <a:gd name="connsiteX2" fmla="*/ 564622 w 1181175"/>
              <a:gd name="connsiteY2" fmla="*/ 522101 h 601103"/>
              <a:gd name="connsiteX3" fmla="*/ 448119 w 1181175"/>
              <a:gd name="connsiteY3" fmla="*/ 601103 h 601103"/>
              <a:gd name="connsiteX4" fmla="*/ 461606 w 1181175"/>
              <a:gd name="connsiteY4" fmla="*/ 517909 h 601103"/>
              <a:gd name="connsiteX5" fmla="*/ 32762 w 1181175"/>
              <a:gd name="connsiteY5" fmla="*/ 522101 h 601103"/>
              <a:gd name="connsiteX6" fmla="*/ 0 w 1181175"/>
              <a:gd name="connsiteY6" fmla="*/ 35899 h 601103"/>
              <a:gd name="connsiteX7" fmla="*/ 1152595 w 1181175"/>
              <a:gd name="connsiteY7" fmla="*/ 0 h 60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1175" h="601103">
                <a:moveTo>
                  <a:pt x="1152595" y="0"/>
                </a:moveTo>
                <a:lnTo>
                  <a:pt x="1181175" y="522101"/>
                </a:lnTo>
                <a:lnTo>
                  <a:pt x="564622" y="522101"/>
                </a:lnTo>
                <a:lnTo>
                  <a:pt x="448119" y="601103"/>
                </a:lnTo>
                <a:lnTo>
                  <a:pt x="461606" y="517909"/>
                </a:lnTo>
                <a:lnTo>
                  <a:pt x="32762" y="522101"/>
                </a:lnTo>
                <a:lnTo>
                  <a:pt x="0" y="35899"/>
                </a:lnTo>
                <a:lnTo>
                  <a:pt x="1152595" y="0"/>
                </a:lnTo>
                <a:close/>
              </a:path>
            </a:pathLst>
          </a:custGeom>
          <a:solidFill>
            <a:srgbClr val="001054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0" name="ís1ïḍè">
            <a:extLst>
              <a:ext uri="{FF2B5EF4-FFF2-40B4-BE49-F238E27FC236}">
                <a16:creationId xmlns:a16="http://schemas.microsoft.com/office/drawing/2014/main" id="{D8717A4A-FBD3-4803-AD52-EEE0E0D3BB55}"/>
              </a:ext>
            </a:extLst>
          </p:cNvPr>
          <p:cNvSpPr/>
          <p:nvPr/>
        </p:nvSpPr>
        <p:spPr>
          <a:xfrm>
            <a:off x="8156927" y="3370852"/>
            <a:ext cx="1577107" cy="2339477"/>
          </a:xfrm>
          <a:custGeom>
            <a:avLst/>
            <a:gdLst>
              <a:gd name="connsiteX0" fmla="*/ 1441528 w 1577107"/>
              <a:gd name="connsiteY0" fmla="*/ 2339478 h 2339477"/>
              <a:gd name="connsiteX1" fmla="*/ 1343591 w 1577107"/>
              <a:gd name="connsiteY1" fmla="*/ 1638929 h 2339477"/>
              <a:gd name="connsiteX2" fmla="*/ 1577107 w 1577107"/>
              <a:gd name="connsiteY2" fmla="*/ 545235 h 2339477"/>
              <a:gd name="connsiteX3" fmla="*/ 1513326 w 1577107"/>
              <a:gd name="connsiteY3" fmla="*/ 350406 h 2339477"/>
              <a:gd name="connsiteX4" fmla="*/ 1082192 w 1577107"/>
              <a:gd name="connsiteY4" fmla="*/ 11284 h 2339477"/>
              <a:gd name="connsiteX5" fmla="*/ 385825 w 1577107"/>
              <a:gd name="connsiteY5" fmla="*/ 32893 h 2339477"/>
              <a:gd name="connsiteX6" fmla="*/ 90618 w 1577107"/>
              <a:gd name="connsiteY6" fmla="*/ 359119 h 2339477"/>
              <a:gd name="connsiteX7" fmla="*/ 0 w 1577107"/>
              <a:gd name="connsiteY7" fmla="*/ 2339478 h 2339477"/>
              <a:gd name="connsiteX8" fmla="*/ 1441528 w 1577107"/>
              <a:gd name="connsiteY8" fmla="*/ 2339478 h 233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7107" h="2339477">
                <a:moveTo>
                  <a:pt x="1441528" y="2339478"/>
                </a:moveTo>
                <a:cubicBezTo>
                  <a:pt x="1433164" y="2280576"/>
                  <a:pt x="1352653" y="1725365"/>
                  <a:pt x="1343591" y="1638929"/>
                </a:cubicBezTo>
                <a:cubicBezTo>
                  <a:pt x="1334180" y="1547613"/>
                  <a:pt x="1577107" y="545235"/>
                  <a:pt x="1577107" y="545235"/>
                </a:cubicBezTo>
                <a:lnTo>
                  <a:pt x="1513326" y="350406"/>
                </a:lnTo>
                <a:cubicBezTo>
                  <a:pt x="1451287" y="160805"/>
                  <a:pt x="1281204" y="26271"/>
                  <a:pt x="1082192" y="11284"/>
                </a:cubicBezTo>
                <a:cubicBezTo>
                  <a:pt x="763285" y="-12764"/>
                  <a:pt x="538133" y="5011"/>
                  <a:pt x="385825" y="32893"/>
                </a:cubicBezTo>
                <a:cubicBezTo>
                  <a:pt x="225500" y="62170"/>
                  <a:pt x="105257" y="196703"/>
                  <a:pt x="90618" y="359119"/>
                </a:cubicBezTo>
                <a:lnTo>
                  <a:pt x="0" y="2339478"/>
                </a:lnTo>
                <a:lnTo>
                  <a:pt x="1441528" y="2339478"/>
                </a:lnTo>
                <a:close/>
              </a:path>
            </a:pathLst>
          </a:custGeom>
          <a:solidFill>
            <a:schemeClr val="accent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isļidè">
            <a:extLst>
              <a:ext uri="{FF2B5EF4-FFF2-40B4-BE49-F238E27FC236}">
                <a16:creationId xmlns:a16="http://schemas.microsoft.com/office/drawing/2014/main" id="{D50A371A-F3D8-49BD-9854-F7AE43DDC637}"/>
              </a:ext>
            </a:extLst>
          </p:cNvPr>
          <p:cNvSpPr/>
          <p:nvPr/>
        </p:nvSpPr>
        <p:spPr>
          <a:xfrm>
            <a:off x="8402541" y="2225457"/>
            <a:ext cx="879014" cy="899114"/>
          </a:xfrm>
          <a:custGeom>
            <a:avLst/>
            <a:gdLst>
              <a:gd name="connsiteX0" fmla="*/ 774888 w 879014"/>
              <a:gd name="connsiteY0" fmla="*/ 880642 h 899114"/>
              <a:gd name="connsiteX1" fmla="*/ 844943 w 879014"/>
              <a:gd name="connsiteY1" fmla="*/ 281516 h 899114"/>
              <a:gd name="connsiteX2" fmla="*/ 807998 w 879014"/>
              <a:gd name="connsiteY2" fmla="*/ 217038 h 899114"/>
              <a:gd name="connsiteX3" fmla="*/ 739686 w 879014"/>
              <a:gd name="connsiteY3" fmla="*/ 215992 h 899114"/>
              <a:gd name="connsiteX4" fmla="*/ 373727 w 879014"/>
              <a:gd name="connsiteY4" fmla="*/ 9313 h 899114"/>
              <a:gd name="connsiteX5" fmla="*/ 289731 w 879014"/>
              <a:gd name="connsiteY5" fmla="*/ 1645 h 899114"/>
              <a:gd name="connsiteX6" fmla="*/ 222813 w 879014"/>
              <a:gd name="connsiteY6" fmla="*/ 48000 h 899114"/>
              <a:gd name="connsiteX7" fmla="*/ 247210 w 879014"/>
              <a:gd name="connsiteY7" fmla="*/ 120146 h 899114"/>
              <a:gd name="connsiteX8" fmla="*/ 85840 w 879014"/>
              <a:gd name="connsiteY8" fmla="*/ 69957 h 899114"/>
              <a:gd name="connsiteX9" fmla="*/ 27287 w 879014"/>
              <a:gd name="connsiteY9" fmla="*/ 80065 h 899114"/>
              <a:gd name="connsiteX10" fmla="*/ 27635 w 879014"/>
              <a:gd name="connsiteY10" fmla="*/ 154302 h 899114"/>
              <a:gd name="connsiteX11" fmla="*/ 97690 w 879014"/>
              <a:gd name="connsiteY11" fmla="*/ 196126 h 899114"/>
              <a:gd name="connsiteX12" fmla="*/ 46107 w 879014"/>
              <a:gd name="connsiteY12" fmla="*/ 188458 h 899114"/>
              <a:gd name="connsiteX13" fmla="*/ 3586 w 879014"/>
              <a:gd name="connsiteY13" fmla="*/ 214598 h 899114"/>
              <a:gd name="connsiteX14" fmla="*/ 47153 w 879014"/>
              <a:gd name="connsiteY14" fmla="*/ 293366 h 899114"/>
              <a:gd name="connsiteX15" fmla="*/ 288686 w 879014"/>
              <a:gd name="connsiteY15" fmla="*/ 357496 h 899114"/>
              <a:gd name="connsiteX16" fmla="*/ 539977 w 879014"/>
              <a:gd name="connsiteY16" fmla="*/ 377711 h 899114"/>
              <a:gd name="connsiteX17" fmla="*/ 616654 w 879014"/>
              <a:gd name="connsiteY17" fmla="*/ 408730 h 899114"/>
              <a:gd name="connsiteX18" fmla="*/ 649765 w 879014"/>
              <a:gd name="connsiteY18" fmla="*/ 541869 h 899114"/>
              <a:gd name="connsiteX19" fmla="*/ 654296 w 879014"/>
              <a:gd name="connsiteY19" fmla="*/ 741927 h 899114"/>
              <a:gd name="connsiteX20" fmla="*/ 767220 w 879014"/>
              <a:gd name="connsiteY20" fmla="*/ 899115 h 89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9014" h="899114">
                <a:moveTo>
                  <a:pt x="774888" y="880642"/>
                </a:moveTo>
                <a:cubicBezTo>
                  <a:pt x="882235" y="703240"/>
                  <a:pt x="908375" y="479134"/>
                  <a:pt x="844943" y="281516"/>
                </a:cubicBezTo>
                <a:cubicBezTo>
                  <a:pt x="837275" y="257467"/>
                  <a:pt x="827516" y="233070"/>
                  <a:pt x="807998" y="217038"/>
                </a:cubicBezTo>
                <a:cubicBezTo>
                  <a:pt x="788480" y="201005"/>
                  <a:pt x="756764" y="197520"/>
                  <a:pt x="739686" y="215992"/>
                </a:cubicBezTo>
                <a:cubicBezTo>
                  <a:pt x="641748" y="113175"/>
                  <a:pt x="511746" y="43120"/>
                  <a:pt x="373727" y="9313"/>
                </a:cubicBezTo>
                <a:cubicBezTo>
                  <a:pt x="346193" y="2690"/>
                  <a:pt x="317614" y="-2886"/>
                  <a:pt x="289731" y="1645"/>
                </a:cubicBezTo>
                <a:cubicBezTo>
                  <a:pt x="261849" y="6176"/>
                  <a:pt x="234315" y="22208"/>
                  <a:pt x="222813" y="48000"/>
                </a:cubicBezTo>
                <a:cubicBezTo>
                  <a:pt x="211311" y="73791"/>
                  <a:pt x="221070" y="109341"/>
                  <a:pt x="247210" y="120146"/>
                </a:cubicBezTo>
                <a:cubicBezTo>
                  <a:pt x="194582" y="99234"/>
                  <a:pt x="141605" y="77973"/>
                  <a:pt x="85840" y="69957"/>
                </a:cubicBezTo>
                <a:cubicBezTo>
                  <a:pt x="65625" y="67169"/>
                  <a:pt x="42622" y="66820"/>
                  <a:pt x="27287" y="80065"/>
                </a:cubicBezTo>
                <a:cubicBezTo>
                  <a:pt x="6375" y="98188"/>
                  <a:pt x="10208" y="133390"/>
                  <a:pt x="27635" y="154302"/>
                </a:cubicBezTo>
                <a:cubicBezTo>
                  <a:pt x="45062" y="175562"/>
                  <a:pt x="71899" y="186018"/>
                  <a:pt x="97690" y="196126"/>
                </a:cubicBezTo>
                <a:cubicBezTo>
                  <a:pt x="80960" y="191595"/>
                  <a:pt x="63534" y="187064"/>
                  <a:pt x="46107" y="188458"/>
                </a:cubicBezTo>
                <a:cubicBezTo>
                  <a:pt x="28681" y="189852"/>
                  <a:pt x="10906" y="198914"/>
                  <a:pt x="3586" y="214598"/>
                </a:cubicBezTo>
                <a:cubicBezTo>
                  <a:pt x="-10355" y="244572"/>
                  <a:pt x="18922" y="276637"/>
                  <a:pt x="47153" y="293366"/>
                </a:cubicBezTo>
                <a:cubicBezTo>
                  <a:pt x="119647" y="336236"/>
                  <a:pt x="205038" y="351222"/>
                  <a:pt x="288686" y="357496"/>
                </a:cubicBezTo>
                <a:cubicBezTo>
                  <a:pt x="372333" y="364118"/>
                  <a:pt x="457027" y="363072"/>
                  <a:pt x="539977" y="377711"/>
                </a:cubicBezTo>
                <a:cubicBezTo>
                  <a:pt x="567511" y="382590"/>
                  <a:pt x="596091" y="389909"/>
                  <a:pt x="616654" y="408730"/>
                </a:cubicBezTo>
                <a:cubicBezTo>
                  <a:pt x="651507" y="440795"/>
                  <a:pt x="652204" y="494818"/>
                  <a:pt x="649765" y="541869"/>
                </a:cubicBezTo>
                <a:cubicBezTo>
                  <a:pt x="645931" y="608788"/>
                  <a:pt x="640006" y="676751"/>
                  <a:pt x="654296" y="741927"/>
                </a:cubicBezTo>
                <a:cubicBezTo>
                  <a:pt x="668585" y="807451"/>
                  <a:pt x="706227" y="871581"/>
                  <a:pt x="767220" y="899115"/>
                </a:cubicBezTo>
              </a:path>
            </a:pathLst>
          </a:custGeom>
          <a:solidFill>
            <a:schemeClr val="accent1">
              <a:lumMod val="50000"/>
            </a:schemeClr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2" name="îśļîďé">
            <a:extLst>
              <a:ext uri="{FF2B5EF4-FFF2-40B4-BE49-F238E27FC236}">
                <a16:creationId xmlns:a16="http://schemas.microsoft.com/office/drawing/2014/main" id="{80A075C6-6921-42C2-8D14-D25241301C2A}"/>
              </a:ext>
            </a:extLst>
          </p:cNvPr>
          <p:cNvSpPr/>
          <p:nvPr/>
        </p:nvSpPr>
        <p:spPr>
          <a:xfrm>
            <a:off x="6448763" y="3515029"/>
            <a:ext cx="637125" cy="513983"/>
          </a:xfrm>
          <a:custGeom>
            <a:avLst/>
            <a:gdLst>
              <a:gd name="connsiteX0" fmla="*/ 637126 w 637125"/>
              <a:gd name="connsiteY0" fmla="*/ 413606 h 513983"/>
              <a:gd name="connsiteX1" fmla="*/ 543371 w 637125"/>
              <a:gd name="connsiteY1" fmla="*/ 137568 h 513983"/>
              <a:gd name="connsiteX2" fmla="*/ 337737 w 637125"/>
              <a:gd name="connsiteY2" fmla="*/ 4081 h 513983"/>
              <a:gd name="connsiteX3" fmla="*/ 402912 w 637125"/>
              <a:gd name="connsiteY3" fmla="*/ 143842 h 513983"/>
              <a:gd name="connsiteX4" fmla="*/ 304626 w 637125"/>
              <a:gd name="connsiteY4" fmla="*/ 183226 h 513983"/>
              <a:gd name="connsiteX5" fmla="*/ 181594 w 637125"/>
              <a:gd name="connsiteY5" fmla="*/ 173119 h 513983"/>
              <a:gd name="connsiteX6" fmla="*/ 706 w 637125"/>
              <a:gd name="connsiteY6" fmla="*/ 34752 h 513983"/>
              <a:gd name="connsiteX7" fmla="*/ 172184 w 637125"/>
              <a:gd name="connsiteY7" fmla="*/ 313926 h 513983"/>
              <a:gd name="connsiteX8" fmla="*/ 399427 w 637125"/>
              <a:gd name="connsiteY8" fmla="*/ 383981 h 513983"/>
              <a:gd name="connsiteX9" fmla="*/ 460071 w 637125"/>
              <a:gd name="connsiteY9" fmla="*/ 513983 h 513983"/>
              <a:gd name="connsiteX10" fmla="*/ 637126 w 637125"/>
              <a:gd name="connsiteY10" fmla="*/ 413606 h 5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125" h="513983">
                <a:moveTo>
                  <a:pt x="637126" y="413606"/>
                </a:moveTo>
                <a:cubicBezTo>
                  <a:pt x="637126" y="413606"/>
                  <a:pt x="584497" y="163360"/>
                  <a:pt x="543371" y="137568"/>
                </a:cubicBezTo>
                <a:cubicBezTo>
                  <a:pt x="502592" y="111777"/>
                  <a:pt x="342616" y="-25196"/>
                  <a:pt x="337737" y="4081"/>
                </a:cubicBezTo>
                <a:cubicBezTo>
                  <a:pt x="332857" y="33357"/>
                  <a:pt x="414762" y="110383"/>
                  <a:pt x="402912" y="143842"/>
                </a:cubicBezTo>
                <a:cubicBezTo>
                  <a:pt x="391062" y="176953"/>
                  <a:pt x="304626" y="183226"/>
                  <a:pt x="304626" y="183226"/>
                </a:cubicBezTo>
                <a:cubicBezTo>
                  <a:pt x="304626" y="183226"/>
                  <a:pt x="207734" y="188803"/>
                  <a:pt x="181594" y="173119"/>
                </a:cubicBezTo>
                <a:cubicBezTo>
                  <a:pt x="155454" y="157435"/>
                  <a:pt x="-12189" y="-6375"/>
                  <a:pt x="706" y="34752"/>
                </a:cubicBezTo>
                <a:cubicBezTo>
                  <a:pt x="13602" y="76227"/>
                  <a:pt x="112585" y="283952"/>
                  <a:pt x="172184" y="313926"/>
                </a:cubicBezTo>
                <a:cubicBezTo>
                  <a:pt x="231783" y="343899"/>
                  <a:pt x="391411" y="382935"/>
                  <a:pt x="399427" y="383981"/>
                </a:cubicBezTo>
                <a:cubicBezTo>
                  <a:pt x="407443" y="385026"/>
                  <a:pt x="460071" y="513983"/>
                  <a:pt x="460071" y="513983"/>
                </a:cubicBezTo>
                <a:lnTo>
                  <a:pt x="637126" y="413606"/>
                </a:lnTo>
                <a:close/>
              </a:path>
            </a:pathLst>
          </a:custGeom>
          <a:solidFill>
            <a:srgbClr val="F0BFAC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ïśliḋé">
            <a:extLst>
              <a:ext uri="{FF2B5EF4-FFF2-40B4-BE49-F238E27FC236}">
                <a16:creationId xmlns:a16="http://schemas.microsoft.com/office/drawing/2014/main" id="{08EA32A0-E898-497A-8E4B-A5AEE4B5A18F}"/>
              </a:ext>
            </a:extLst>
          </p:cNvPr>
          <p:cNvSpPr/>
          <p:nvPr/>
        </p:nvSpPr>
        <p:spPr>
          <a:xfrm>
            <a:off x="6860737" y="3517715"/>
            <a:ext cx="1589654" cy="1491760"/>
          </a:xfrm>
          <a:custGeom>
            <a:avLst/>
            <a:gdLst>
              <a:gd name="connsiteX0" fmla="*/ 1589654 w 1589654"/>
              <a:gd name="connsiteY0" fmla="*/ 808246 h 1491760"/>
              <a:gd name="connsiteX1" fmla="*/ 641647 w 1589654"/>
              <a:gd name="connsiteY1" fmla="*/ 1478473 h 1491760"/>
              <a:gd name="connsiteX2" fmla="*/ 0 w 1589654"/>
              <a:gd name="connsiteY2" fmla="*/ 453789 h 1491760"/>
              <a:gd name="connsiteX3" fmla="*/ 258611 w 1589654"/>
              <a:gd name="connsiteY3" fmla="*/ 281265 h 1491760"/>
              <a:gd name="connsiteX4" fmla="*/ 795001 w 1589654"/>
              <a:gd name="connsiteY4" fmla="*/ 886317 h 1491760"/>
              <a:gd name="connsiteX5" fmla="*/ 1478473 w 1589654"/>
              <a:gd name="connsiteY5" fmla="*/ 0 h 1491760"/>
              <a:gd name="connsiteX6" fmla="*/ 1589654 w 1589654"/>
              <a:gd name="connsiteY6" fmla="*/ 808246 h 149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9654" h="1491760">
                <a:moveTo>
                  <a:pt x="1589654" y="808246"/>
                </a:moveTo>
                <a:cubicBezTo>
                  <a:pt x="1589654" y="808246"/>
                  <a:pt x="967176" y="1603247"/>
                  <a:pt x="641647" y="1478473"/>
                </a:cubicBezTo>
                <a:cubicBezTo>
                  <a:pt x="316118" y="1354047"/>
                  <a:pt x="0" y="453789"/>
                  <a:pt x="0" y="453789"/>
                </a:cubicBezTo>
                <a:lnTo>
                  <a:pt x="258611" y="281265"/>
                </a:lnTo>
                <a:lnTo>
                  <a:pt x="795001" y="886317"/>
                </a:lnTo>
                <a:lnTo>
                  <a:pt x="1478473" y="0"/>
                </a:lnTo>
                <a:lnTo>
                  <a:pt x="1589654" y="808246"/>
                </a:lnTo>
                <a:close/>
              </a:path>
            </a:pathLst>
          </a:custGeom>
          <a:solidFill>
            <a:schemeClr val="accent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íš1iḑê">
            <a:extLst>
              <a:ext uri="{FF2B5EF4-FFF2-40B4-BE49-F238E27FC236}">
                <a16:creationId xmlns:a16="http://schemas.microsoft.com/office/drawing/2014/main" id="{A1C474CC-4691-40C2-96D6-1D380A17373E}"/>
              </a:ext>
            </a:extLst>
          </p:cNvPr>
          <p:cNvSpPr/>
          <p:nvPr/>
        </p:nvSpPr>
        <p:spPr>
          <a:xfrm>
            <a:off x="9433985" y="3491227"/>
            <a:ext cx="1306068" cy="2367229"/>
          </a:xfrm>
          <a:custGeom>
            <a:avLst/>
            <a:gdLst>
              <a:gd name="connsiteX0" fmla="*/ 78034 w 1306068"/>
              <a:gd name="connsiteY0" fmla="*/ 0 h 2367229"/>
              <a:gd name="connsiteX1" fmla="*/ 1305215 w 1306068"/>
              <a:gd name="connsiteY1" fmla="*/ 1285037 h 2367229"/>
              <a:gd name="connsiteX2" fmla="*/ 491045 w 1306068"/>
              <a:gd name="connsiteY2" fmla="*/ 2367229 h 2367229"/>
              <a:gd name="connsiteX3" fmla="*/ 232434 w 1306068"/>
              <a:gd name="connsiteY3" fmla="*/ 2108619 h 2367229"/>
              <a:gd name="connsiteX4" fmla="*/ 778235 w 1306068"/>
              <a:gd name="connsiteY4" fmla="*/ 1313617 h 2367229"/>
              <a:gd name="connsiteX5" fmla="*/ 2403 w 1306068"/>
              <a:gd name="connsiteY5" fmla="*/ 662559 h 2367229"/>
              <a:gd name="connsiteX6" fmla="*/ 78034 w 1306068"/>
              <a:gd name="connsiteY6" fmla="*/ 0 h 236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6068" h="2367229">
                <a:moveTo>
                  <a:pt x="78034" y="0"/>
                </a:moveTo>
                <a:cubicBezTo>
                  <a:pt x="78034" y="0"/>
                  <a:pt x="1343554" y="1064765"/>
                  <a:pt x="1305215" y="1285037"/>
                </a:cubicBezTo>
                <a:cubicBezTo>
                  <a:pt x="1266877" y="1505310"/>
                  <a:pt x="491045" y="2367229"/>
                  <a:pt x="491045" y="2367229"/>
                </a:cubicBezTo>
                <a:lnTo>
                  <a:pt x="232434" y="2108619"/>
                </a:lnTo>
                <a:lnTo>
                  <a:pt x="778235" y="1313617"/>
                </a:lnTo>
                <a:cubicBezTo>
                  <a:pt x="778235" y="1313617"/>
                  <a:pt x="21572" y="748647"/>
                  <a:pt x="2403" y="662559"/>
                </a:cubicBezTo>
                <a:cubicBezTo>
                  <a:pt x="-16069" y="576123"/>
                  <a:pt x="78034" y="0"/>
                  <a:pt x="78034" y="0"/>
                </a:cubicBezTo>
                <a:close/>
              </a:path>
            </a:pathLst>
          </a:custGeom>
          <a:solidFill>
            <a:schemeClr val="accent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ïṥḻïde">
            <a:extLst>
              <a:ext uri="{FF2B5EF4-FFF2-40B4-BE49-F238E27FC236}">
                <a16:creationId xmlns:a16="http://schemas.microsoft.com/office/drawing/2014/main" id="{586820F5-B188-4A7E-B013-3C29344069AC}"/>
              </a:ext>
            </a:extLst>
          </p:cNvPr>
          <p:cNvSpPr/>
          <p:nvPr/>
        </p:nvSpPr>
        <p:spPr>
          <a:xfrm>
            <a:off x="8639644" y="3358088"/>
            <a:ext cx="651761" cy="1059885"/>
          </a:xfrm>
          <a:custGeom>
            <a:avLst/>
            <a:gdLst>
              <a:gd name="connsiteX0" fmla="*/ 651058 w 651761"/>
              <a:gd name="connsiteY0" fmla="*/ 30671 h 1059885"/>
              <a:gd name="connsiteX1" fmla="*/ 204937 w 651761"/>
              <a:gd name="connsiteY1" fmla="*/ 1059886 h 1059885"/>
              <a:gd name="connsiteX2" fmla="*/ 0 w 651761"/>
              <a:gd name="connsiteY2" fmla="*/ 30671 h 1059885"/>
              <a:gd name="connsiteX3" fmla="*/ 651058 w 651761"/>
              <a:gd name="connsiteY3" fmla="*/ 30671 h 105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761" h="1059885">
                <a:moveTo>
                  <a:pt x="651058" y="30671"/>
                </a:moveTo>
                <a:cubicBezTo>
                  <a:pt x="672318" y="41127"/>
                  <a:pt x="204937" y="1059886"/>
                  <a:pt x="204937" y="1059886"/>
                </a:cubicBezTo>
                <a:lnTo>
                  <a:pt x="0" y="30671"/>
                </a:lnTo>
                <a:cubicBezTo>
                  <a:pt x="0" y="30671"/>
                  <a:pt x="508508" y="-38339"/>
                  <a:pt x="651058" y="30671"/>
                </a:cubicBezTo>
                <a:close/>
              </a:path>
            </a:pathLst>
          </a:custGeom>
          <a:solidFill>
            <a:srgbClr val="FFFFFF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iṩļîdê">
            <a:extLst>
              <a:ext uri="{FF2B5EF4-FFF2-40B4-BE49-F238E27FC236}">
                <a16:creationId xmlns:a16="http://schemas.microsoft.com/office/drawing/2014/main" id="{2A30CB85-55C0-4C8F-BA56-0B368150F513}"/>
              </a:ext>
            </a:extLst>
          </p:cNvPr>
          <p:cNvSpPr/>
          <p:nvPr/>
        </p:nvSpPr>
        <p:spPr>
          <a:xfrm>
            <a:off x="8543693" y="2532416"/>
            <a:ext cx="731617" cy="1008219"/>
          </a:xfrm>
          <a:custGeom>
            <a:avLst/>
            <a:gdLst>
              <a:gd name="connsiteX0" fmla="*/ 648026 w 731617"/>
              <a:gd name="connsiteY0" fmla="*/ 893287 h 1008219"/>
              <a:gd name="connsiteX1" fmla="*/ 624674 w 731617"/>
              <a:gd name="connsiteY1" fmla="*/ 490036 h 1008219"/>
              <a:gd name="connsiteX2" fmla="*/ 727142 w 731617"/>
              <a:gd name="connsiteY2" fmla="*/ 438802 h 1008219"/>
              <a:gd name="connsiteX3" fmla="*/ 564029 w 731617"/>
              <a:gd name="connsiteY3" fmla="*/ 336333 h 1008219"/>
              <a:gd name="connsiteX4" fmla="*/ 575531 w 731617"/>
              <a:gd name="connsiteY4" fmla="*/ 0 h 1008219"/>
              <a:gd name="connsiteX5" fmla="*/ 14046 w 731617"/>
              <a:gd name="connsiteY5" fmla="*/ 0 h 1008219"/>
              <a:gd name="connsiteX6" fmla="*/ 256624 w 731617"/>
              <a:gd name="connsiteY6" fmla="*/ 778620 h 1008219"/>
              <a:gd name="connsiteX7" fmla="*/ 256624 w 731617"/>
              <a:gd name="connsiteY7" fmla="*/ 941733 h 1008219"/>
              <a:gd name="connsiteX8" fmla="*/ 648026 w 731617"/>
              <a:gd name="connsiteY8" fmla="*/ 893287 h 100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1617" h="1008219">
                <a:moveTo>
                  <a:pt x="648026" y="893287"/>
                </a:moveTo>
                <a:lnTo>
                  <a:pt x="624674" y="490036"/>
                </a:lnTo>
                <a:cubicBezTo>
                  <a:pt x="624674" y="490036"/>
                  <a:pt x="703791" y="499446"/>
                  <a:pt x="727142" y="438802"/>
                </a:cubicBezTo>
                <a:cubicBezTo>
                  <a:pt x="750494" y="378157"/>
                  <a:pt x="680439" y="238396"/>
                  <a:pt x="564029" y="336333"/>
                </a:cubicBezTo>
                <a:lnTo>
                  <a:pt x="575531" y="0"/>
                </a:lnTo>
                <a:lnTo>
                  <a:pt x="14046" y="0"/>
                </a:lnTo>
                <a:cubicBezTo>
                  <a:pt x="14046" y="0"/>
                  <a:pt x="-87726" y="778620"/>
                  <a:pt x="256624" y="778620"/>
                </a:cubicBezTo>
                <a:lnTo>
                  <a:pt x="256624" y="941733"/>
                </a:lnTo>
                <a:cubicBezTo>
                  <a:pt x="256973" y="942082"/>
                  <a:pt x="485261" y="1119485"/>
                  <a:pt x="648026" y="893287"/>
                </a:cubicBezTo>
                <a:close/>
              </a:path>
            </a:pathLst>
          </a:custGeom>
          <a:solidFill>
            <a:srgbClr val="F0BFAC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îśľïḑê">
            <a:extLst>
              <a:ext uri="{FF2B5EF4-FFF2-40B4-BE49-F238E27FC236}">
                <a16:creationId xmlns:a16="http://schemas.microsoft.com/office/drawing/2014/main" id="{C08E0796-9C92-441F-BE1F-5D1D4F53E7B7}"/>
              </a:ext>
            </a:extLst>
          </p:cNvPr>
          <p:cNvSpPr/>
          <p:nvPr/>
        </p:nvSpPr>
        <p:spPr>
          <a:xfrm>
            <a:off x="9277363" y="5599497"/>
            <a:ext cx="590507" cy="433165"/>
          </a:xfrm>
          <a:custGeom>
            <a:avLst/>
            <a:gdLst>
              <a:gd name="connsiteX0" fmla="*/ 590507 w 590507"/>
              <a:gd name="connsiteY0" fmla="*/ 201451 h 433165"/>
              <a:gd name="connsiteX1" fmla="*/ 490130 w 590507"/>
              <a:gd name="connsiteY1" fmla="*/ 347138 h 433165"/>
              <a:gd name="connsiteX2" fmla="*/ 281360 w 590507"/>
              <a:gd name="connsiteY2" fmla="*/ 329014 h 433165"/>
              <a:gd name="connsiteX3" fmla="*/ 157631 w 590507"/>
              <a:gd name="connsiteY3" fmla="*/ 424163 h 433165"/>
              <a:gd name="connsiteX4" fmla="*/ 186210 w 590507"/>
              <a:gd name="connsiteY4" fmla="*/ 279174 h 433165"/>
              <a:gd name="connsiteX5" fmla="*/ 104654 w 590507"/>
              <a:gd name="connsiteY5" fmla="*/ 351669 h 433165"/>
              <a:gd name="connsiteX6" fmla="*/ 181679 w 590507"/>
              <a:gd name="connsiteY6" fmla="*/ 174615 h 433165"/>
              <a:gd name="connsiteX7" fmla="*/ 94 w 590507"/>
              <a:gd name="connsiteY7" fmla="*/ 224455 h 433165"/>
              <a:gd name="connsiteX8" fmla="*/ 157282 w 590507"/>
              <a:gd name="connsiteY8" fmla="*/ 93058 h 433165"/>
              <a:gd name="connsiteX9" fmla="*/ 340262 w 590507"/>
              <a:gd name="connsiteY9" fmla="*/ 93058 h 433165"/>
              <a:gd name="connsiteX10" fmla="*/ 389056 w 590507"/>
              <a:gd name="connsiteY10" fmla="*/ 0 h 433165"/>
              <a:gd name="connsiteX11" fmla="*/ 590507 w 590507"/>
              <a:gd name="connsiteY11" fmla="*/ 201451 h 433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0507" h="433165">
                <a:moveTo>
                  <a:pt x="590507" y="201451"/>
                </a:moveTo>
                <a:cubicBezTo>
                  <a:pt x="590507" y="201451"/>
                  <a:pt x="567156" y="347138"/>
                  <a:pt x="490130" y="347138"/>
                </a:cubicBezTo>
                <a:cubicBezTo>
                  <a:pt x="413105" y="347138"/>
                  <a:pt x="281360" y="329014"/>
                  <a:pt x="281360" y="329014"/>
                </a:cubicBezTo>
                <a:cubicBezTo>
                  <a:pt x="281360" y="329014"/>
                  <a:pt x="165298" y="469473"/>
                  <a:pt x="157631" y="424163"/>
                </a:cubicBezTo>
                <a:cubicBezTo>
                  <a:pt x="149963" y="378854"/>
                  <a:pt x="186210" y="279174"/>
                  <a:pt x="186210" y="279174"/>
                </a:cubicBezTo>
                <a:cubicBezTo>
                  <a:pt x="186210" y="279174"/>
                  <a:pt x="127308" y="419633"/>
                  <a:pt x="104654" y="351669"/>
                </a:cubicBezTo>
                <a:cubicBezTo>
                  <a:pt x="81999" y="283705"/>
                  <a:pt x="181679" y="174615"/>
                  <a:pt x="181679" y="174615"/>
                </a:cubicBezTo>
                <a:cubicBezTo>
                  <a:pt x="181679" y="174615"/>
                  <a:pt x="4625" y="260702"/>
                  <a:pt x="94" y="224455"/>
                </a:cubicBezTo>
                <a:cubicBezTo>
                  <a:pt x="-4437" y="188207"/>
                  <a:pt x="155888" y="93058"/>
                  <a:pt x="157282" y="93058"/>
                </a:cubicBezTo>
                <a:cubicBezTo>
                  <a:pt x="158676" y="93058"/>
                  <a:pt x="340262" y="93058"/>
                  <a:pt x="340262" y="93058"/>
                </a:cubicBezTo>
                <a:lnTo>
                  <a:pt x="389056" y="0"/>
                </a:lnTo>
                <a:lnTo>
                  <a:pt x="590507" y="201451"/>
                </a:lnTo>
                <a:close/>
              </a:path>
            </a:pathLst>
          </a:custGeom>
          <a:solidFill>
            <a:srgbClr val="F0BFAC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îśḻidê">
            <a:extLst>
              <a:ext uri="{FF2B5EF4-FFF2-40B4-BE49-F238E27FC236}">
                <a16:creationId xmlns:a16="http://schemas.microsoft.com/office/drawing/2014/main" id="{B0352608-408E-46D1-97E0-96138184D0AF}"/>
              </a:ext>
            </a:extLst>
          </p:cNvPr>
          <p:cNvSpPr/>
          <p:nvPr/>
        </p:nvSpPr>
        <p:spPr>
          <a:xfrm>
            <a:off x="8748971" y="2672525"/>
            <a:ext cx="64589" cy="319255"/>
          </a:xfrm>
          <a:custGeom>
            <a:avLst/>
            <a:gdLst>
              <a:gd name="connsiteX0" fmla="*/ 64590 w 64589"/>
              <a:gd name="connsiteY0" fmla="*/ 303223 h 319255"/>
              <a:gd name="connsiteX1" fmla="*/ 54483 w 64589"/>
              <a:gd name="connsiteY1" fmla="*/ 312633 h 319255"/>
              <a:gd name="connsiteX2" fmla="*/ 20675 w 64589"/>
              <a:gd name="connsiteY2" fmla="*/ 307057 h 319255"/>
              <a:gd name="connsiteX3" fmla="*/ 8476 w 64589"/>
              <a:gd name="connsiteY3" fmla="*/ 284751 h 319255"/>
              <a:gd name="connsiteX4" fmla="*/ 6385 w 64589"/>
              <a:gd name="connsiteY4" fmla="*/ 254777 h 319255"/>
              <a:gd name="connsiteX5" fmla="*/ 11264 w 64589"/>
              <a:gd name="connsiteY5" fmla="*/ 183676 h 319255"/>
              <a:gd name="connsiteX6" fmla="*/ 18584 w 64589"/>
              <a:gd name="connsiteY6" fmla="*/ 54022 h 319255"/>
              <a:gd name="connsiteX7" fmla="*/ 19978 w 64589"/>
              <a:gd name="connsiteY7" fmla="*/ 14638 h 319255"/>
              <a:gd name="connsiteX8" fmla="*/ 19629 w 64589"/>
              <a:gd name="connsiteY8" fmla="*/ 0 h 319255"/>
              <a:gd name="connsiteX9" fmla="*/ 17190 w 64589"/>
              <a:gd name="connsiteY9" fmla="*/ 14290 h 319255"/>
              <a:gd name="connsiteX10" fmla="*/ 13704 w 64589"/>
              <a:gd name="connsiteY10" fmla="*/ 53325 h 319255"/>
              <a:gd name="connsiteX11" fmla="*/ 4294 w 64589"/>
              <a:gd name="connsiteY11" fmla="*/ 182631 h 319255"/>
              <a:gd name="connsiteX12" fmla="*/ 111 w 64589"/>
              <a:gd name="connsiteY12" fmla="*/ 254080 h 319255"/>
              <a:gd name="connsiteX13" fmla="*/ 2900 w 64589"/>
              <a:gd name="connsiteY13" fmla="*/ 285796 h 319255"/>
              <a:gd name="connsiteX14" fmla="*/ 17538 w 64589"/>
              <a:gd name="connsiteY14" fmla="*/ 310193 h 319255"/>
              <a:gd name="connsiteX15" fmla="*/ 39147 w 64589"/>
              <a:gd name="connsiteY15" fmla="*/ 319255 h 319255"/>
              <a:gd name="connsiteX16" fmla="*/ 56225 w 64589"/>
              <a:gd name="connsiteY16" fmla="*/ 314724 h 319255"/>
              <a:gd name="connsiteX17" fmla="*/ 64590 w 64589"/>
              <a:gd name="connsiteY17" fmla="*/ 303223 h 31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89" h="319255">
                <a:moveTo>
                  <a:pt x="64590" y="303223"/>
                </a:moveTo>
                <a:cubicBezTo>
                  <a:pt x="63893" y="302874"/>
                  <a:pt x="62499" y="308451"/>
                  <a:pt x="54483" y="312633"/>
                </a:cubicBezTo>
                <a:cubicBezTo>
                  <a:pt x="47163" y="316816"/>
                  <a:pt x="31828" y="318558"/>
                  <a:pt x="20675" y="307057"/>
                </a:cubicBezTo>
                <a:cubicBezTo>
                  <a:pt x="15098" y="301480"/>
                  <a:pt x="10568" y="293813"/>
                  <a:pt x="8476" y="284751"/>
                </a:cubicBezTo>
                <a:cubicBezTo>
                  <a:pt x="6037" y="275689"/>
                  <a:pt x="5688" y="265581"/>
                  <a:pt x="6385" y="254777"/>
                </a:cubicBezTo>
                <a:cubicBezTo>
                  <a:pt x="7779" y="232819"/>
                  <a:pt x="9522" y="208771"/>
                  <a:pt x="11264" y="183676"/>
                </a:cubicBezTo>
                <a:cubicBezTo>
                  <a:pt x="14401" y="133139"/>
                  <a:pt x="17190" y="87133"/>
                  <a:pt x="18584" y="54022"/>
                </a:cubicBezTo>
                <a:cubicBezTo>
                  <a:pt x="19281" y="37293"/>
                  <a:pt x="19978" y="24049"/>
                  <a:pt x="19978" y="14638"/>
                </a:cubicBezTo>
                <a:cubicBezTo>
                  <a:pt x="20326" y="5228"/>
                  <a:pt x="19978" y="349"/>
                  <a:pt x="19629" y="0"/>
                </a:cubicBezTo>
                <a:cubicBezTo>
                  <a:pt x="19281" y="0"/>
                  <a:pt x="18235" y="5228"/>
                  <a:pt x="17190" y="14290"/>
                </a:cubicBezTo>
                <a:cubicBezTo>
                  <a:pt x="16144" y="23700"/>
                  <a:pt x="15098" y="36944"/>
                  <a:pt x="13704" y="53325"/>
                </a:cubicBezTo>
                <a:cubicBezTo>
                  <a:pt x="10916" y="86436"/>
                  <a:pt x="7779" y="132094"/>
                  <a:pt x="4294" y="182631"/>
                </a:cubicBezTo>
                <a:cubicBezTo>
                  <a:pt x="2900" y="207725"/>
                  <a:pt x="1506" y="231774"/>
                  <a:pt x="111" y="254080"/>
                </a:cubicBezTo>
                <a:cubicBezTo>
                  <a:pt x="-237" y="265233"/>
                  <a:pt x="111" y="276037"/>
                  <a:pt x="2900" y="285796"/>
                </a:cubicBezTo>
                <a:cubicBezTo>
                  <a:pt x="5688" y="295555"/>
                  <a:pt x="10916" y="304268"/>
                  <a:pt x="17538" y="310193"/>
                </a:cubicBezTo>
                <a:cubicBezTo>
                  <a:pt x="24160" y="316119"/>
                  <a:pt x="32177" y="319255"/>
                  <a:pt x="39147" y="319255"/>
                </a:cubicBezTo>
                <a:cubicBezTo>
                  <a:pt x="46118" y="319255"/>
                  <a:pt x="52043" y="317164"/>
                  <a:pt x="56225" y="314724"/>
                </a:cubicBezTo>
                <a:cubicBezTo>
                  <a:pt x="64241" y="309496"/>
                  <a:pt x="64590" y="303223"/>
                  <a:pt x="64590" y="303223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íṡḻíḍé">
            <a:extLst>
              <a:ext uri="{FF2B5EF4-FFF2-40B4-BE49-F238E27FC236}">
                <a16:creationId xmlns:a16="http://schemas.microsoft.com/office/drawing/2014/main" id="{13B72BF0-AA72-4DBC-BC1C-73911E1267B0}"/>
              </a:ext>
            </a:extLst>
          </p:cNvPr>
          <p:cNvSpPr/>
          <p:nvPr/>
        </p:nvSpPr>
        <p:spPr>
          <a:xfrm>
            <a:off x="8775910" y="2989341"/>
            <a:ext cx="131096" cy="87574"/>
          </a:xfrm>
          <a:custGeom>
            <a:avLst/>
            <a:gdLst>
              <a:gd name="connsiteX0" fmla="*/ 10 w 131096"/>
              <a:gd name="connsiteY0" fmla="*/ 76328 h 87574"/>
              <a:gd name="connsiteX1" fmla="*/ 24407 w 131096"/>
              <a:gd name="connsiteY1" fmla="*/ 86087 h 87574"/>
              <a:gd name="connsiteX2" fmla="*/ 86794 w 131096"/>
              <a:gd name="connsiteY2" fmla="*/ 75283 h 87574"/>
              <a:gd name="connsiteX3" fmla="*/ 126876 w 131096"/>
              <a:gd name="connsiteY3" fmla="*/ 26140 h 87574"/>
              <a:gd name="connsiteX4" fmla="*/ 130361 w 131096"/>
              <a:gd name="connsiteY4" fmla="*/ 0 h 87574"/>
              <a:gd name="connsiteX5" fmla="*/ 121996 w 131096"/>
              <a:gd name="connsiteY5" fmla="*/ 24049 h 87574"/>
              <a:gd name="connsiteX6" fmla="*/ 82961 w 131096"/>
              <a:gd name="connsiteY6" fmla="*/ 68661 h 87574"/>
              <a:gd name="connsiteX7" fmla="*/ 24756 w 131096"/>
              <a:gd name="connsiteY7" fmla="*/ 80859 h 87574"/>
              <a:gd name="connsiteX8" fmla="*/ 10 w 131096"/>
              <a:gd name="connsiteY8" fmla="*/ 76328 h 8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96" h="87574">
                <a:moveTo>
                  <a:pt x="10" y="76328"/>
                </a:moveTo>
                <a:cubicBezTo>
                  <a:pt x="-339" y="77026"/>
                  <a:pt x="8375" y="82951"/>
                  <a:pt x="24407" y="86087"/>
                </a:cubicBezTo>
                <a:cubicBezTo>
                  <a:pt x="40440" y="89224"/>
                  <a:pt x="64488" y="88179"/>
                  <a:pt x="86794" y="75283"/>
                </a:cubicBezTo>
                <a:cubicBezTo>
                  <a:pt x="109100" y="62387"/>
                  <a:pt x="121996" y="41824"/>
                  <a:pt x="126876" y="26140"/>
                </a:cubicBezTo>
                <a:cubicBezTo>
                  <a:pt x="132104" y="10456"/>
                  <a:pt x="131407" y="0"/>
                  <a:pt x="130361" y="0"/>
                </a:cubicBezTo>
                <a:cubicBezTo>
                  <a:pt x="129315" y="0"/>
                  <a:pt x="128270" y="9759"/>
                  <a:pt x="121996" y="24049"/>
                </a:cubicBezTo>
                <a:cubicBezTo>
                  <a:pt x="116071" y="38338"/>
                  <a:pt x="103176" y="56811"/>
                  <a:pt x="82961" y="68661"/>
                </a:cubicBezTo>
                <a:cubicBezTo>
                  <a:pt x="62397" y="80511"/>
                  <a:pt x="40091" y="82602"/>
                  <a:pt x="24756" y="80859"/>
                </a:cubicBezTo>
                <a:cubicBezTo>
                  <a:pt x="9420" y="79117"/>
                  <a:pt x="358" y="74934"/>
                  <a:pt x="10" y="76328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ísļîḋé">
            <a:extLst>
              <a:ext uri="{FF2B5EF4-FFF2-40B4-BE49-F238E27FC236}">
                <a16:creationId xmlns:a16="http://schemas.microsoft.com/office/drawing/2014/main" id="{4BAB195C-6B01-4720-9087-6BB470A49ABD}"/>
              </a:ext>
            </a:extLst>
          </p:cNvPr>
          <p:cNvSpPr/>
          <p:nvPr/>
        </p:nvSpPr>
        <p:spPr>
          <a:xfrm>
            <a:off x="8890903" y="2979200"/>
            <a:ext cx="41507" cy="27249"/>
          </a:xfrm>
          <a:custGeom>
            <a:avLst/>
            <a:gdLst>
              <a:gd name="connsiteX0" fmla="*/ 33 w 41507"/>
              <a:gd name="connsiteY0" fmla="*/ 4216 h 27249"/>
              <a:gd name="connsiteX1" fmla="*/ 23384 w 41507"/>
              <a:gd name="connsiteY1" fmla="*/ 10489 h 27249"/>
              <a:gd name="connsiteX2" fmla="*/ 40811 w 41507"/>
              <a:gd name="connsiteY2" fmla="*/ 27219 h 27249"/>
              <a:gd name="connsiteX3" fmla="*/ 40114 w 41507"/>
              <a:gd name="connsiteY3" fmla="*/ 18854 h 27249"/>
              <a:gd name="connsiteX4" fmla="*/ 26870 w 41507"/>
              <a:gd name="connsiteY4" fmla="*/ 4216 h 27249"/>
              <a:gd name="connsiteX5" fmla="*/ 7352 w 41507"/>
              <a:gd name="connsiteY5" fmla="*/ 382 h 27249"/>
              <a:gd name="connsiteX6" fmla="*/ 33 w 41507"/>
              <a:gd name="connsiteY6" fmla="*/ 4216 h 2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07" h="27249">
                <a:moveTo>
                  <a:pt x="33" y="4216"/>
                </a:moveTo>
                <a:cubicBezTo>
                  <a:pt x="730" y="5958"/>
                  <a:pt x="11883" y="3867"/>
                  <a:pt x="23384" y="10489"/>
                </a:cubicBezTo>
                <a:cubicBezTo>
                  <a:pt x="35234" y="16763"/>
                  <a:pt x="39068" y="27916"/>
                  <a:pt x="40811" y="27219"/>
                </a:cubicBezTo>
                <a:cubicBezTo>
                  <a:pt x="41508" y="27219"/>
                  <a:pt x="42205" y="23734"/>
                  <a:pt x="40114" y="18854"/>
                </a:cubicBezTo>
                <a:cubicBezTo>
                  <a:pt x="38371" y="13975"/>
                  <a:pt x="33492" y="8050"/>
                  <a:pt x="26870" y="4216"/>
                </a:cubicBezTo>
                <a:cubicBezTo>
                  <a:pt x="19899" y="382"/>
                  <a:pt x="12580" y="-664"/>
                  <a:pt x="7352" y="382"/>
                </a:cubicBezTo>
                <a:cubicBezTo>
                  <a:pt x="2124" y="1428"/>
                  <a:pt x="-316" y="3519"/>
                  <a:pt x="33" y="4216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íšlîḑè">
            <a:extLst>
              <a:ext uri="{FF2B5EF4-FFF2-40B4-BE49-F238E27FC236}">
                <a16:creationId xmlns:a16="http://schemas.microsoft.com/office/drawing/2014/main" id="{1DB6A235-6B83-4CA3-8627-BD105158816B}"/>
              </a:ext>
            </a:extLst>
          </p:cNvPr>
          <p:cNvSpPr/>
          <p:nvPr/>
        </p:nvSpPr>
        <p:spPr>
          <a:xfrm>
            <a:off x="9146526" y="2886171"/>
            <a:ext cx="54585" cy="93870"/>
          </a:xfrm>
          <a:custGeom>
            <a:avLst/>
            <a:gdLst>
              <a:gd name="connsiteX0" fmla="*/ 21492 w 54585"/>
              <a:gd name="connsiteY0" fmla="*/ 93759 h 93870"/>
              <a:gd name="connsiteX1" fmla="*/ 7202 w 54585"/>
              <a:gd name="connsiteY1" fmla="*/ 74241 h 93870"/>
              <a:gd name="connsiteX2" fmla="*/ 7900 w 54585"/>
              <a:gd name="connsiteY2" fmla="*/ 48799 h 93870"/>
              <a:gd name="connsiteX3" fmla="*/ 30554 w 54585"/>
              <a:gd name="connsiteY3" fmla="*/ 33812 h 93870"/>
              <a:gd name="connsiteX4" fmla="*/ 41359 w 54585"/>
              <a:gd name="connsiteY4" fmla="*/ 52981 h 93870"/>
              <a:gd name="connsiteX5" fmla="*/ 47284 w 54585"/>
              <a:gd name="connsiteY5" fmla="*/ 55072 h 93870"/>
              <a:gd name="connsiteX6" fmla="*/ 54254 w 54585"/>
              <a:gd name="connsiteY6" fmla="*/ 4 h 93870"/>
              <a:gd name="connsiteX7" fmla="*/ 41010 w 54585"/>
              <a:gd name="connsiteY7" fmla="*/ 54027 h 93870"/>
              <a:gd name="connsiteX8" fmla="*/ 37525 w 54585"/>
              <a:gd name="connsiteY8" fmla="*/ 71802 h 93870"/>
              <a:gd name="connsiteX9" fmla="*/ 47284 w 54585"/>
              <a:gd name="connsiteY9" fmla="*/ 56118 h 93870"/>
              <a:gd name="connsiteX10" fmla="*/ 31948 w 54585"/>
              <a:gd name="connsiteY10" fmla="*/ 26841 h 93870"/>
              <a:gd name="connsiteX11" fmla="*/ 12779 w 54585"/>
              <a:gd name="connsiteY11" fmla="*/ 31720 h 93870"/>
              <a:gd name="connsiteX12" fmla="*/ 2323 w 54585"/>
              <a:gd name="connsiteY12" fmla="*/ 46359 h 93870"/>
              <a:gd name="connsiteX13" fmla="*/ 3020 w 54585"/>
              <a:gd name="connsiteY13" fmla="*/ 75636 h 93870"/>
              <a:gd name="connsiteX14" fmla="*/ 15219 w 54585"/>
              <a:gd name="connsiteY14" fmla="*/ 90971 h 93870"/>
              <a:gd name="connsiteX15" fmla="*/ 21492 w 54585"/>
              <a:gd name="connsiteY15" fmla="*/ 93759 h 9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85" h="93870">
                <a:moveTo>
                  <a:pt x="21492" y="93759"/>
                </a:moveTo>
                <a:cubicBezTo>
                  <a:pt x="22189" y="92714"/>
                  <a:pt x="12082" y="88880"/>
                  <a:pt x="7202" y="74241"/>
                </a:cubicBezTo>
                <a:cubicBezTo>
                  <a:pt x="4763" y="67271"/>
                  <a:pt x="4414" y="57860"/>
                  <a:pt x="7900" y="48799"/>
                </a:cubicBezTo>
                <a:cubicBezTo>
                  <a:pt x="11036" y="39737"/>
                  <a:pt x="20098" y="32069"/>
                  <a:pt x="30554" y="33812"/>
                </a:cubicBezTo>
                <a:cubicBezTo>
                  <a:pt x="39964" y="34509"/>
                  <a:pt x="45192" y="46359"/>
                  <a:pt x="41359" y="52981"/>
                </a:cubicBezTo>
                <a:lnTo>
                  <a:pt x="47284" y="55072"/>
                </a:lnTo>
                <a:cubicBezTo>
                  <a:pt x="52512" y="23007"/>
                  <a:pt x="55648" y="4"/>
                  <a:pt x="54254" y="4"/>
                </a:cubicBezTo>
                <a:cubicBezTo>
                  <a:pt x="52860" y="-344"/>
                  <a:pt x="47284" y="21962"/>
                  <a:pt x="41010" y="54027"/>
                </a:cubicBezTo>
                <a:lnTo>
                  <a:pt x="37525" y="71802"/>
                </a:lnTo>
                <a:lnTo>
                  <a:pt x="47284" y="56118"/>
                </a:lnTo>
                <a:cubicBezTo>
                  <a:pt x="53906" y="45313"/>
                  <a:pt x="45889" y="28584"/>
                  <a:pt x="31948" y="26841"/>
                </a:cubicBezTo>
                <a:cubicBezTo>
                  <a:pt x="24978" y="25795"/>
                  <a:pt x="18007" y="27887"/>
                  <a:pt x="12779" y="31720"/>
                </a:cubicBezTo>
                <a:cubicBezTo>
                  <a:pt x="7551" y="35554"/>
                  <a:pt x="4066" y="41131"/>
                  <a:pt x="2323" y="46359"/>
                </a:cubicBezTo>
                <a:cubicBezTo>
                  <a:pt x="-1511" y="57163"/>
                  <a:pt x="-117" y="67968"/>
                  <a:pt x="3020" y="75636"/>
                </a:cubicBezTo>
                <a:cubicBezTo>
                  <a:pt x="6157" y="83303"/>
                  <a:pt x="11385" y="88531"/>
                  <a:pt x="15219" y="90971"/>
                </a:cubicBezTo>
                <a:cubicBezTo>
                  <a:pt x="18704" y="93759"/>
                  <a:pt x="21492" y="94108"/>
                  <a:pt x="21492" y="93759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ïṡ1iḍe">
            <a:extLst>
              <a:ext uri="{FF2B5EF4-FFF2-40B4-BE49-F238E27FC236}">
                <a16:creationId xmlns:a16="http://schemas.microsoft.com/office/drawing/2014/main" id="{A5A55142-9F76-46C6-A45E-27659A6493A7}"/>
              </a:ext>
            </a:extLst>
          </p:cNvPr>
          <p:cNvSpPr/>
          <p:nvPr/>
        </p:nvSpPr>
        <p:spPr>
          <a:xfrm>
            <a:off x="8888044" y="2638375"/>
            <a:ext cx="98840" cy="39372"/>
          </a:xfrm>
          <a:custGeom>
            <a:avLst/>
            <a:gdLst>
              <a:gd name="connsiteX0" fmla="*/ 103 w 98840"/>
              <a:gd name="connsiteY0" fmla="*/ 10102 h 39372"/>
              <a:gd name="connsiteX1" fmla="*/ 46109 w 98840"/>
              <a:gd name="connsiteY1" fmla="*/ 36939 h 39372"/>
              <a:gd name="connsiteX2" fmla="*/ 98737 w 98840"/>
              <a:gd name="connsiteY2" fmla="*/ 29271 h 39372"/>
              <a:gd name="connsiteX3" fmla="*/ 52731 w 98840"/>
              <a:gd name="connsiteY3" fmla="*/ 2434 h 39372"/>
              <a:gd name="connsiteX4" fmla="*/ 103 w 98840"/>
              <a:gd name="connsiteY4" fmla="*/ 10102 h 3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40" h="39372">
                <a:moveTo>
                  <a:pt x="103" y="10102"/>
                </a:moveTo>
                <a:cubicBezTo>
                  <a:pt x="-1640" y="19512"/>
                  <a:pt x="18924" y="31711"/>
                  <a:pt x="46109" y="36939"/>
                </a:cubicBezTo>
                <a:cubicBezTo>
                  <a:pt x="73295" y="42167"/>
                  <a:pt x="96995" y="38681"/>
                  <a:pt x="98737" y="29271"/>
                </a:cubicBezTo>
                <a:cubicBezTo>
                  <a:pt x="100480" y="19860"/>
                  <a:pt x="79917" y="7662"/>
                  <a:pt x="52731" y="2434"/>
                </a:cubicBezTo>
                <a:cubicBezTo>
                  <a:pt x="25546" y="-2794"/>
                  <a:pt x="1846" y="691"/>
                  <a:pt x="103" y="1010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íṥliḍè">
            <a:extLst>
              <a:ext uri="{FF2B5EF4-FFF2-40B4-BE49-F238E27FC236}">
                <a16:creationId xmlns:a16="http://schemas.microsoft.com/office/drawing/2014/main" id="{6A391468-F372-487F-9451-D979DD4B7BEA}"/>
              </a:ext>
            </a:extLst>
          </p:cNvPr>
          <p:cNvSpPr/>
          <p:nvPr/>
        </p:nvSpPr>
        <p:spPr>
          <a:xfrm>
            <a:off x="8600588" y="2623801"/>
            <a:ext cx="77764" cy="35410"/>
          </a:xfrm>
          <a:custGeom>
            <a:avLst/>
            <a:gdLst>
              <a:gd name="connsiteX0" fmla="*/ 21 w 77764"/>
              <a:gd name="connsiteY0" fmla="*/ 20493 h 35410"/>
              <a:gd name="connsiteX1" fmla="*/ 40102 w 77764"/>
              <a:gd name="connsiteY1" fmla="*/ 35132 h 35410"/>
              <a:gd name="connsiteX2" fmla="*/ 77743 w 77764"/>
              <a:gd name="connsiteY2" fmla="*/ 14917 h 35410"/>
              <a:gd name="connsiteX3" fmla="*/ 37662 w 77764"/>
              <a:gd name="connsiteY3" fmla="*/ 279 h 35410"/>
              <a:gd name="connsiteX4" fmla="*/ 21 w 77764"/>
              <a:gd name="connsiteY4" fmla="*/ 20493 h 3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64" h="35410">
                <a:moveTo>
                  <a:pt x="21" y="20493"/>
                </a:moveTo>
                <a:cubicBezTo>
                  <a:pt x="718" y="30252"/>
                  <a:pt x="18841" y="36874"/>
                  <a:pt x="40102" y="35132"/>
                </a:cubicBezTo>
                <a:cubicBezTo>
                  <a:pt x="61711" y="33389"/>
                  <a:pt x="78440" y="24327"/>
                  <a:pt x="77743" y="14917"/>
                </a:cubicBezTo>
                <a:cubicBezTo>
                  <a:pt x="77046" y="5158"/>
                  <a:pt x="58922" y="-1464"/>
                  <a:pt x="37662" y="279"/>
                </a:cubicBezTo>
                <a:cubicBezTo>
                  <a:pt x="16402" y="1673"/>
                  <a:pt x="-676" y="10735"/>
                  <a:pt x="21" y="20493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iŝľiḍé">
            <a:extLst>
              <a:ext uri="{FF2B5EF4-FFF2-40B4-BE49-F238E27FC236}">
                <a16:creationId xmlns:a16="http://schemas.microsoft.com/office/drawing/2014/main" id="{39968E4B-8A04-414A-85C3-F4BE7C9A5897}"/>
              </a:ext>
            </a:extLst>
          </p:cNvPr>
          <p:cNvSpPr/>
          <p:nvPr/>
        </p:nvSpPr>
        <p:spPr>
          <a:xfrm>
            <a:off x="8750128" y="3180638"/>
            <a:ext cx="336011" cy="134289"/>
          </a:xfrm>
          <a:custGeom>
            <a:avLst/>
            <a:gdLst>
              <a:gd name="connsiteX0" fmla="*/ 0 w 336011"/>
              <a:gd name="connsiteY0" fmla="*/ 127610 h 134289"/>
              <a:gd name="connsiteX1" fmla="*/ 54720 w 336011"/>
              <a:gd name="connsiteY1" fmla="*/ 129004 h 134289"/>
              <a:gd name="connsiteX2" fmla="*/ 183328 w 336011"/>
              <a:gd name="connsiteY2" fmla="*/ 103910 h 134289"/>
              <a:gd name="connsiteX3" fmla="*/ 295904 w 336011"/>
              <a:gd name="connsiteY3" fmla="*/ 37340 h 134289"/>
              <a:gd name="connsiteX4" fmla="*/ 335985 w 336011"/>
              <a:gd name="connsiteY4" fmla="*/ 47 h 134289"/>
              <a:gd name="connsiteX5" fmla="*/ 327272 w 336011"/>
              <a:gd name="connsiteY5" fmla="*/ 11897 h 134289"/>
              <a:gd name="connsiteX6" fmla="*/ 299389 w 336011"/>
              <a:gd name="connsiteY6" fmla="*/ 41174 h 134289"/>
              <a:gd name="connsiteX7" fmla="*/ 185768 w 336011"/>
              <a:gd name="connsiteY7" fmla="*/ 110881 h 134289"/>
              <a:gd name="connsiteX8" fmla="*/ 54720 w 336011"/>
              <a:gd name="connsiteY8" fmla="*/ 134232 h 134289"/>
              <a:gd name="connsiteX9" fmla="*/ 14290 w 336011"/>
              <a:gd name="connsiteY9" fmla="*/ 130747 h 134289"/>
              <a:gd name="connsiteX10" fmla="*/ 0 w 336011"/>
              <a:gd name="connsiteY10" fmla="*/ 127610 h 13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6011" h="134289">
                <a:moveTo>
                  <a:pt x="0" y="127610"/>
                </a:moveTo>
                <a:cubicBezTo>
                  <a:pt x="349" y="126216"/>
                  <a:pt x="20912" y="129701"/>
                  <a:pt x="54720" y="129004"/>
                </a:cubicBezTo>
                <a:cubicBezTo>
                  <a:pt x="88527" y="128307"/>
                  <a:pt x="135231" y="122034"/>
                  <a:pt x="183328" y="103910"/>
                </a:cubicBezTo>
                <a:cubicBezTo>
                  <a:pt x="231425" y="85438"/>
                  <a:pt x="270461" y="59298"/>
                  <a:pt x="295904" y="37340"/>
                </a:cubicBezTo>
                <a:cubicBezTo>
                  <a:pt x="321695" y="15383"/>
                  <a:pt x="334939" y="-998"/>
                  <a:pt x="335985" y="47"/>
                </a:cubicBezTo>
                <a:cubicBezTo>
                  <a:pt x="336333" y="396"/>
                  <a:pt x="333197" y="4578"/>
                  <a:pt x="327272" y="11897"/>
                </a:cubicBezTo>
                <a:cubicBezTo>
                  <a:pt x="321347" y="19565"/>
                  <a:pt x="311936" y="29673"/>
                  <a:pt x="299389" y="41174"/>
                </a:cubicBezTo>
                <a:cubicBezTo>
                  <a:pt x="274295" y="64526"/>
                  <a:pt x="234911" y="92060"/>
                  <a:pt x="185768" y="110881"/>
                </a:cubicBezTo>
                <a:cubicBezTo>
                  <a:pt x="136625" y="129353"/>
                  <a:pt x="88876" y="134929"/>
                  <a:pt x="54720" y="134232"/>
                </a:cubicBezTo>
                <a:cubicBezTo>
                  <a:pt x="37642" y="133884"/>
                  <a:pt x="23700" y="132838"/>
                  <a:pt x="14290" y="130747"/>
                </a:cubicBezTo>
                <a:cubicBezTo>
                  <a:pt x="5228" y="129004"/>
                  <a:pt x="0" y="127959"/>
                  <a:pt x="0" y="127610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íṧḻiḋê">
            <a:extLst>
              <a:ext uri="{FF2B5EF4-FFF2-40B4-BE49-F238E27FC236}">
                <a16:creationId xmlns:a16="http://schemas.microsoft.com/office/drawing/2014/main" id="{D3C59E4F-556F-4D64-894D-FEEBC808EAC7}"/>
              </a:ext>
            </a:extLst>
          </p:cNvPr>
          <p:cNvSpPr/>
          <p:nvPr/>
        </p:nvSpPr>
        <p:spPr>
          <a:xfrm>
            <a:off x="9547570" y="5489225"/>
            <a:ext cx="70403" cy="220756"/>
          </a:xfrm>
          <a:custGeom>
            <a:avLst/>
            <a:gdLst>
              <a:gd name="connsiteX0" fmla="*/ 70403 w 70403"/>
              <a:gd name="connsiteY0" fmla="*/ 203329 h 220756"/>
              <a:gd name="connsiteX1" fmla="*/ 25094 w 70403"/>
              <a:gd name="connsiteY1" fmla="*/ 2575 h 220756"/>
              <a:gd name="connsiteX2" fmla="*/ 0 w 70403"/>
              <a:gd name="connsiteY2" fmla="*/ 220756 h 220756"/>
              <a:gd name="connsiteX3" fmla="*/ 70403 w 70403"/>
              <a:gd name="connsiteY3" fmla="*/ 203329 h 22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03" h="220756">
                <a:moveTo>
                  <a:pt x="70403" y="203329"/>
                </a:moveTo>
                <a:cubicBezTo>
                  <a:pt x="70403" y="203329"/>
                  <a:pt x="46355" y="-26702"/>
                  <a:pt x="25094" y="2575"/>
                </a:cubicBezTo>
                <a:cubicBezTo>
                  <a:pt x="4182" y="31852"/>
                  <a:pt x="0" y="220756"/>
                  <a:pt x="0" y="220756"/>
                </a:cubicBezTo>
                <a:lnTo>
                  <a:pt x="70403" y="203329"/>
                </a:lnTo>
                <a:close/>
              </a:path>
            </a:pathLst>
          </a:custGeom>
          <a:solidFill>
            <a:srgbClr val="F0BFAC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íS1ïḑé">
            <a:extLst>
              <a:ext uri="{FF2B5EF4-FFF2-40B4-BE49-F238E27FC236}">
                <a16:creationId xmlns:a16="http://schemas.microsoft.com/office/drawing/2014/main" id="{B0C1D4FD-A62F-4E1D-87AB-AECDB4D9DB3B}"/>
              </a:ext>
            </a:extLst>
          </p:cNvPr>
          <p:cNvSpPr/>
          <p:nvPr/>
        </p:nvSpPr>
        <p:spPr>
          <a:xfrm>
            <a:off x="8787518" y="4417625"/>
            <a:ext cx="57315" cy="1214634"/>
          </a:xfrm>
          <a:custGeom>
            <a:avLst/>
            <a:gdLst>
              <a:gd name="connsiteX0" fmla="*/ 252 w 57315"/>
              <a:gd name="connsiteY0" fmla="*/ 1214634 h 1214634"/>
              <a:gd name="connsiteX1" fmla="*/ 32317 w 57315"/>
              <a:gd name="connsiteY1" fmla="*/ 607491 h 1214634"/>
              <a:gd name="connsiteX2" fmla="*/ 57063 w 57315"/>
              <a:gd name="connsiteY2" fmla="*/ 0 h 1214634"/>
              <a:gd name="connsiteX3" fmla="*/ 24998 w 57315"/>
              <a:gd name="connsiteY3" fmla="*/ 607143 h 1214634"/>
              <a:gd name="connsiteX4" fmla="*/ 252 w 57315"/>
              <a:gd name="connsiteY4" fmla="*/ 1214634 h 121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15" h="1214634">
                <a:moveTo>
                  <a:pt x="252" y="1214634"/>
                </a:moveTo>
                <a:cubicBezTo>
                  <a:pt x="2343" y="1214634"/>
                  <a:pt x="16633" y="942779"/>
                  <a:pt x="32317" y="607491"/>
                </a:cubicBezTo>
                <a:cubicBezTo>
                  <a:pt x="48001" y="272204"/>
                  <a:pt x="59154" y="0"/>
                  <a:pt x="57063" y="0"/>
                </a:cubicBezTo>
                <a:cubicBezTo>
                  <a:pt x="54972" y="0"/>
                  <a:pt x="40682" y="271506"/>
                  <a:pt x="24998" y="607143"/>
                </a:cubicBezTo>
                <a:cubicBezTo>
                  <a:pt x="9314" y="942430"/>
                  <a:pt x="-1839" y="1214634"/>
                  <a:pt x="252" y="1214634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ïsļíḋé">
            <a:extLst>
              <a:ext uri="{FF2B5EF4-FFF2-40B4-BE49-F238E27FC236}">
                <a16:creationId xmlns:a16="http://schemas.microsoft.com/office/drawing/2014/main" id="{1D569B3A-3E07-457A-AB51-1D7E773B41A5}"/>
              </a:ext>
            </a:extLst>
          </p:cNvPr>
          <p:cNvSpPr/>
          <p:nvPr/>
        </p:nvSpPr>
        <p:spPr>
          <a:xfrm>
            <a:off x="8861310" y="3403397"/>
            <a:ext cx="505829" cy="1014227"/>
          </a:xfrm>
          <a:custGeom>
            <a:avLst/>
            <a:gdLst>
              <a:gd name="connsiteX0" fmla="*/ 0 w 505829"/>
              <a:gd name="connsiteY0" fmla="*/ 1014228 h 1014227"/>
              <a:gd name="connsiteX1" fmla="*/ 40778 w 505829"/>
              <a:gd name="connsiteY1" fmla="*/ 990876 h 1014227"/>
              <a:gd name="connsiteX2" fmla="*/ 136276 w 505829"/>
              <a:gd name="connsiteY2" fmla="*/ 905138 h 1014227"/>
              <a:gd name="connsiteX3" fmla="*/ 228289 w 505829"/>
              <a:gd name="connsiteY3" fmla="*/ 738191 h 1014227"/>
              <a:gd name="connsiteX4" fmla="*/ 243275 w 505829"/>
              <a:gd name="connsiteY4" fmla="*/ 505023 h 1014227"/>
              <a:gd name="connsiteX5" fmla="*/ 240836 w 505829"/>
              <a:gd name="connsiteY5" fmla="*/ 509205 h 1014227"/>
              <a:gd name="connsiteX6" fmla="*/ 255474 w 505829"/>
              <a:gd name="connsiteY6" fmla="*/ 504674 h 1014227"/>
              <a:gd name="connsiteX7" fmla="*/ 444378 w 505829"/>
              <a:gd name="connsiteY7" fmla="*/ 360382 h 1014227"/>
              <a:gd name="connsiteX8" fmla="*/ 505371 w 505829"/>
              <a:gd name="connsiteY8" fmla="*/ 175312 h 1014227"/>
              <a:gd name="connsiteX9" fmla="*/ 487945 w 505829"/>
              <a:gd name="connsiteY9" fmla="*/ 44612 h 1014227"/>
              <a:gd name="connsiteX10" fmla="*/ 469124 w 505829"/>
              <a:gd name="connsiteY10" fmla="*/ 0 h 1014227"/>
              <a:gd name="connsiteX11" fmla="*/ 473306 w 505829"/>
              <a:gd name="connsiteY11" fmla="*/ 11850 h 1014227"/>
              <a:gd name="connsiteX12" fmla="*/ 484808 w 505829"/>
              <a:gd name="connsiteY12" fmla="*/ 45658 h 1014227"/>
              <a:gd name="connsiteX13" fmla="*/ 499795 w 505829"/>
              <a:gd name="connsiteY13" fmla="*/ 175312 h 1014227"/>
              <a:gd name="connsiteX14" fmla="*/ 438453 w 505829"/>
              <a:gd name="connsiteY14" fmla="*/ 356897 h 1014227"/>
              <a:gd name="connsiteX15" fmla="*/ 252686 w 505829"/>
              <a:gd name="connsiteY15" fmla="*/ 498052 h 1014227"/>
              <a:gd name="connsiteX16" fmla="*/ 238396 w 505829"/>
              <a:gd name="connsiteY16" fmla="*/ 502583 h 1014227"/>
              <a:gd name="connsiteX17" fmla="*/ 235259 w 505829"/>
              <a:gd name="connsiteY17" fmla="*/ 503629 h 1014227"/>
              <a:gd name="connsiteX18" fmla="*/ 235956 w 505829"/>
              <a:gd name="connsiteY18" fmla="*/ 506766 h 1014227"/>
              <a:gd name="connsiteX19" fmla="*/ 221666 w 505829"/>
              <a:gd name="connsiteY19" fmla="*/ 736448 h 1014227"/>
              <a:gd name="connsiteX20" fmla="*/ 132094 w 505829"/>
              <a:gd name="connsiteY20" fmla="*/ 902001 h 1014227"/>
              <a:gd name="connsiteX21" fmla="*/ 39036 w 505829"/>
              <a:gd name="connsiteY21" fmla="*/ 988785 h 1014227"/>
              <a:gd name="connsiteX22" fmla="*/ 10107 w 505829"/>
              <a:gd name="connsiteY22" fmla="*/ 1007606 h 1014227"/>
              <a:gd name="connsiteX23" fmla="*/ 0 w 505829"/>
              <a:gd name="connsiteY23" fmla="*/ 1014228 h 101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5829" h="1014227">
                <a:moveTo>
                  <a:pt x="0" y="1014228"/>
                </a:moveTo>
                <a:cubicBezTo>
                  <a:pt x="0" y="1014228"/>
                  <a:pt x="15335" y="1007257"/>
                  <a:pt x="40778" y="990876"/>
                </a:cubicBezTo>
                <a:cubicBezTo>
                  <a:pt x="66221" y="974495"/>
                  <a:pt x="101074" y="946613"/>
                  <a:pt x="136276" y="905138"/>
                </a:cubicBezTo>
                <a:cubicBezTo>
                  <a:pt x="171478" y="863662"/>
                  <a:pt x="205983" y="807200"/>
                  <a:pt x="228289" y="738191"/>
                </a:cubicBezTo>
                <a:cubicBezTo>
                  <a:pt x="250943" y="669530"/>
                  <a:pt x="259308" y="587974"/>
                  <a:pt x="243275" y="505023"/>
                </a:cubicBezTo>
                <a:lnTo>
                  <a:pt x="240836" y="509205"/>
                </a:lnTo>
                <a:cubicBezTo>
                  <a:pt x="245367" y="507811"/>
                  <a:pt x="250595" y="506069"/>
                  <a:pt x="255474" y="504674"/>
                </a:cubicBezTo>
                <a:cubicBezTo>
                  <a:pt x="337379" y="477489"/>
                  <a:pt x="403251" y="422072"/>
                  <a:pt x="444378" y="360382"/>
                </a:cubicBezTo>
                <a:cubicBezTo>
                  <a:pt x="486202" y="298692"/>
                  <a:pt x="502932" y="231077"/>
                  <a:pt x="505371" y="175312"/>
                </a:cubicBezTo>
                <a:cubicBezTo>
                  <a:pt x="508160" y="119198"/>
                  <a:pt x="497704" y="74237"/>
                  <a:pt x="487945" y="44612"/>
                </a:cubicBezTo>
                <a:cubicBezTo>
                  <a:pt x="478186" y="14987"/>
                  <a:pt x="469124" y="0"/>
                  <a:pt x="469124" y="0"/>
                </a:cubicBezTo>
                <a:cubicBezTo>
                  <a:pt x="468776" y="0"/>
                  <a:pt x="470518" y="4182"/>
                  <a:pt x="473306" y="11850"/>
                </a:cubicBezTo>
                <a:cubicBezTo>
                  <a:pt x="476443" y="19518"/>
                  <a:pt x="480626" y="30671"/>
                  <a:pt x="484808" y="45658"/>
                </a:cubicBezTo>
                <a:cubicBezTo>
                  <a:pt x="493521" y="75283"/>
                  <a:pt x="502932" y="119895"/>
                  <a:pt x="499795" y="175312"/>
                </a:cubicBezTo>
                <a:cubicBezTo>
                  <a:pt x="496658" y="230380"/>
                  <a:pt x="479929" y="296252"/>
                  <a:pt x="438453" y="356897"/>
                </a:cubicBezTo>
                <a:cubicBezTo>
                  <a:pt x="397675" y="416844"/>
                  <a:pt x="332848" y="471215"/>
                  <a:pt x="252686" y="498052"/>
                </a:cubicBezTo>
                <a:cubicBezTo>
                  <a:pt x="247806" y="499446"/>
                  <a:pt x="242927" y="501189"/>
                  <a:pt x="238396" y="502583"/>
                </a:cubicBezTo>
                <a:lnTo>
                  <a:pt x="235259" y="503629"/>
                </a:lnTo>
                <a:lnTo>
                  <a:pt x="235956" y="506766"/>
                </a:lnTo>
                <a:cubicBezTo>
                  <a:pt x="251640" y="587974"/>
                  <a:pt x="243624" y="668484"/>
                  <a:pt x="221666" y="736448"/>
                </a:cubicBezTo>
                <a:cubicBezTo>
                  <a:pt x="200057" y="804760"/>
                  <a:pt x="166598" y="860874"/>
                  <a:pt x="132094" y="902001"/>
                </a:cubicBezTo>
                <a:cubicBezTo>
                  <a:pt x="97589" y="943476"/>
                  <a:pt x="63781" y="971707"/>
                  <a:pt x="39036" y="988785"/>
                </a:cubicBezTo>
                <a:cubicBezTo>
                  <a:pt x="27185" y="997847"/>
                  <a:pt x="16381" y="1003075"/>
                  <a:pt x="10107" y="1007606"/>
                </a:cubicBezTo>
                <a:cubicBezTo>
                  <a:pt x="3485" y="1011788"/>
                  <a:pt x="0" y="1014228"/>
                  <a:pt x="0" y="1014228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îśḻïďê">
            <a:extLst>
              <a:ext uri="{FF2B5EF4-FFF2-40B4-BE49-F238E27FC236}">
                <a16:creationId xmlns:a16="http://schemas.microsoft.com/office/drawing/2014/main" id="{CB54795E-9E56-4A40-B238-C9DB94513199}"/>
              </a:ext>
            </a:extLst>
          </p:cNvPr>
          <p:cNvSpPr/>
          <p:nvPr/>
        </p:nvSpPr>
        <p:spPr>
          <a:xfrm>
            <a:off x="8573134" y="3412110"/>
            <a:ext cx="271446" cy="1005514"/>
          </a:xfrm>
          <a:custGeom>
            <a:avLst/>
            <a:gdLst>
              <a:gd name="connsiteX0" fmla="*/ 271447 w 271446"/>
              <a:gd name="connsiteY0" fmla="*/ 1005515 h 1005514"/>
              <a:gd name="connsiteX1" fmla="*/ 262733 w 271446"/>
              <a:gd name="connsiteY1" fmla="*/ 997847 h 1005514"/>
              <a:gd name="connsiteX2" fmla="*/ 237639 w 271446"/>
              <a:gd name="connsiteY2" fmla="*/ 976238 h 1005514"/>
              <a:gd name="connsiteX3" fmla="*/ 158522 w 271446"/>
              <a:gd name="connsiteY3" fmla="*/ 883528 h 1005514"/>
              <a:gd name="connsiteX4" fmla="*/ 92998 w 271446"/>
              <a:gd name="connsiteY4" fmla="*/ 716233 h 1005514"/>
              <a:gd name="connsiteX5" fmla="*/ 82194 w 271446"/>
              <a:gd name="connsiteY5" fmla="*/ 609931 h 1005514"/>
              <a:gd name="connsiteX6" fmla="*/ 82194 w 271446"/>
              <a:gd name="connsiteY6" fmla="*/ 582049 h 1005514"/>
              <a:gd name="connsiteX7" fmla="*/ 88816 w 271446"/>
              <a:gd name="connsiteY7" fmla="*/ 555560 h 1005514"/>
              <a:gd name="connsiteX8" fmla="*/ 117744 w 271446"/>
              <a:gd name="connsiteY8" fmla="*/ 505720 h 1005514"/>
              <a:gd name="connsiteX9" fmla="*/ 155037 w 271446"/>
              <a:gd name="connsiteY9" fmla="*/ 459017 h 1005514"/>
              <a:gd name="connsiteX10" fmla="*/ 157477 w 271446"/>
              <a:gd name="connsiteY10" fmla="*/ 456577 h 1005514"/>
              <a:gd name="connsiteX11" fmla="*/ 155037 w 271446"/>
              <a:gd name="connsiteY11" fmla="*/ 454137 h 1005514"/>
              <a:gd name="connsiteX12" fmla="*/ 84285 w 271446"/>
              <a:gd name="connsiteY12" fmla="*/ 377112 h 1005514"/>
              <a:gd name="connsiteX13" fmla="*/ 28520 w 271446"/>
              <a:gd name="connsiteY13" fmla="*/ 299389 h 1005514"/>
              <a:gd name="connsiteX14" fmla="*/ 6562 w 271446"/>
              <a:gd name="connsiteY14" fmla="*/ 141156 h 1005514"/>
              <a:gd name="connsiteX15" fmla="*/ 30262 w 271446"/>
              <a:gd name="connsiteY15" fmla="*/ 36247 h 1005514"/>
              <a:gd name="connsiteX16" fmla="*/ 41764 w 271446"/>
              <a:gd name="connsiteY16" fmla="*/ 9410 h 1005514"/>
              <a:gd name="connsiteX17" fmla="*/ 45598 w 271446"/>
              <a:gd name="connsiteY17" fmla="*/ 0 h 1005514"/>
              <a:gd name="connsiteX18" fmla="*/ 27823 w 271446"/>
              <a:gd name="connsiteY18" fmla="*/ 35202 h 1005514"/>
              <a:gd name="connsiteX19" fmla="*/ 1683 w 271446"/>
              <a:gd name="connsiteY19" fmla="*/ 140807 h 1005514"/>
              <a:gd name="connsiteX20" fmla="*/ 22595 w 271446"/>
              <a:gd name="connsiteY20" fmla="*/ 302177 h 1005514"/>
              <a:gd name="connsiteX21" fmla="*/ 79057 w 271446"/>
              <a:gd name="connsiteY21" fmla="*/ 381991 h 1005514"/>
              <a:gd name="connsiteX22" fmla="*/ 150157 w 271446"/>
              <a:gd name="connsiteY22" fmla="*/ 459714 h 1005514"/>
              <a:gd name="connsiteX23" fmla="*/ 150157 w 271446"/>
              <a:gd name="connsiteY23" fmla="*/ 454834 h 1005514"/>
              <a:gd name="connsiteX24" fmla="*/ 112168 w 271446"/>
              <a:gd name="connsiteY24" fmla="*/ 502235 h 1005514"/>
              <a:gd name="connsiteX25" fmla="*/ 82542 w 271446"/>
              <a:gd name="connsiteY25" fmla="*/ 553817 h 1005514"/>
              <a:gd name="connsiteX26" fmla="*/ 75572 w 271446"/>
              <a:gd name="connsiteY26" fmla="*/ 582745 h 1005514"/>
              <a:gd name="connsiteX27" fmla="*/ 75572 w 271446"/>
              <a:gd name="connsiteY27" fmla="*/ 611325 h 1005514"/>
              <a:gd name="connsiteX28" fmla="*/ 87073 w 271446"/>
              <a:gd name="connsiteY28" fmla="*/ 718673 h 1005514"/>
              <a:gd name="connsiteX29" fmla="*/ 155037 w 271446"/>
              <a:gd name="connsiteY29" fmla="*/ 887711 h 1005514"/>
              <a:gd name="connsiteX30" fmla="*/ 236593 w 271446"/>
              <a:gd name="connsiteY30" fmla="*/ 979723 h 1005514"/>
              <a:gd name="connsiteX31" fmla="*/ 271447 w 271446"/>
              <a:gd name="connsiteY31" fmla="*/ 1005515 h 10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1446" h="1005514">
                <a:moveTo>
                  <a:pt x="271447" y="1005515"/>
                </a:moveTo>
                <a:cubicBezTo>
                  <a:pt x="271447" y="1005166"/>
                  <a:pt x="268658" y="1002727"/>
                  <a:pt x="262733" y="997847"/>
                </a:cubicBezTo>
                <a:cubicBezTo>
                  <a:pt x="256808" y="992967"/>
                  <a:pt x="247746" y="985997"/>
                  <a:pt x="237639" y="976238"/>
                </a:cubicBezTo>
                <a:cubicBezTo>
                  <a:pt x="216379" y="957069"/>
                  <a:pt x="186405" y="927095"/>
                  <a:pt x="158522" y="883528"/>
                </a:cubicBezTo>
                <a:cubicBezTo>
                  <a:pt x="130291" y="840311"/>
                  <a:pt x="105197" y="783151"/>
                  <a:pt x="92998" y="716233"/>
                </a:cubicBezTo>
                <a:cubicBezTo>
                  <a:pt x="86725" y="682774"/>
                  <a:pt x="82891" y="647224"/>
                  <a:pt x="82194" y="609931"/>
                </a:cubicBezTo>
                <a:cubicBezTo>
                  <a:pt x="82194" y="600521"/>
                  <a:pt x="82194" y="591459"/>
                  <a:pt x="82194" y="582049"/>
                </a:cubicBezTo>
                <a:cubicBezTo>
                  <a:pt x="82542" y="573335"/>
                  <a:pt x="85679" y="564273"/>
                  <a:pt x="88816" y="555560"/>
                </a:cubicBezTo>
                <a:cubicBezTo>
                  <a:pt x="96135" y="538133"/>
                  <a:pt x="106242" y="521752"/>
                  <a:pt x="117744" y="505720"/>
                </a:cubicBezTo>
                <a:cubicBezTo>
                  <a:pt x="129594" y="488990"/>
                  <a:pt x="142490" y="473306"/>
                  <a:pt x="155037" y="459017"/>
                </a:cubicBezTo>
                <a:lnTo>
                  <a:pt x="157477" y="456577"/>
                </a:lnTo>
                <a:lnTo>
                  <a:pt x="155037" y="454137"/>
                </a:lnTo>
                <a:cubicBezTo>
                  <a:pt x="129942" y="428346"/>
                  <a:pt x="106242" y="402555"/>
                  <a:pt x="84285" y="377112"/>
                </a:cubicBezTo>
                <a:cubicBezTo>
                  <a:pt x="62676" y="351320"/>
                  <a:pt x="41764" y="326226"/>
                  <a:pt x="28520" y="299389"/>
                </a:cubicBezTo>
                <a:cubicBezTo>
                  <a:pt x="6214" y="242927"/>
                  <a:pt x="3077" y="186465"/>
                  <a:pt x="6562" y="141156"/>
                </a:cubicBezTo>
                <a:cubicBezTo>
                  <a:pt x="10048" y="95498"/>
                  <a:pt x="21549" y="59948"/>
                  <a:pt x="30262" y="36247"/>
                </a:cubicBezTo>
                <a:cubicBezTo>
                  <a:pt x="35142" y="24397"/>
                  <a:pt x="38627" y="15335"/>
                  <a:pt x="41764" y="9410"/>
                </a:cubicBezTo>
                <a:cubicBezTo>
                  <a:pt x="44552" y="3485"/>
                  <a:pt x="45946" y="0"/>
                  <a:pt x="45598" y="0"/>
                </a:cubicBezTo>
                <a:cubicBezTo>
                  <a:pt x="45598" y="0"/>
                  <a:pt x="37930" y="11850"/>
                  <a:pt x="27823" y="35202"/>
                </a:cubicBezTo>
                <a:cubicBezTo>
                  <a:pt x="18064" y="58902"/>
                  <a:pt x="6214" y="94452"/>
                  <a:pt x="1683" y="140807"/>
                </a:cubicBezTo>
                <a:cubicBezTo>
                  <a:pt x="-2500" y="186813"/>
                  <a:pt x="-60" y="243624"/>
                  <a:pt x="22595" y="302177"/>
                </a:cubicBezTo>
                <a:cubicBezTo>
                  <a:pt x="36536" y="330757"/>
                  <a:pt x="57448" y="355851"/>
                  <a:pt x="79057" y="381991"/>
                </a:cubicBezTo>
                <a:cubicBezTo>
                  <a:pt x="101014" y="407783"/>
                  <a:pt x="124714" y="433574"/>
                  <a:pt x="150157" y="459714"/>
                </a:cubicBezTo>
                <a:lnTo>
                  <a:pt x="150157" y="454834"/>
                </a:lnTo>
                <a:cubicBezTo>
                  <a:pt x="137262" y="469473"/>
                  <a:pt x="124366" y="485156"/>
                  <a:pt x="112168" y="502235"/>
                </a:cubicBezTo>
                <a:cubicBezTo>
                  <a:pt x="100666" y="518616"/>
                  <a:pt x="90210" y="535345"/>
                  <a:pt x="82542" y="553817"/>
                </a:cubicBezTo>
                <a:cubicBezTo>
                  <a:pt x="79057" y="563228"/>
                  <a:pt x="75920" y="572638"/>
                  <a:pt x="75572" y="582745"/>
                </a:cubicBezTo>
                <a:cubicBezTo>
                  <a:pt x="75572" y="592156"/>
                  <a:pt x="75572" y="601915"/>
                  <a:pt x="75572" y="611325"/>
                </a:cubicBezTo>
                <a:cubicBezTo>
                  <a:pt x="76617" y="648967"/>
                  <a:pt x="80451" y="684865"/>
                  <a:pt x="87073" y="718673"/>
                </a:cubicBezTo>
                <a:cubicBezTo>
                  <a:pt x="99969" y="786637"/>
                  <a:pt x="126109" y="844493"/>
                  <a:pt x="155037" y="887711"/>
                </a:cubicBezTo>
                <a:cubicBezTo>
                  <a:pt x="183965" y="931277"/>
                  <a:pt x="214636" y="960903"/>
                  <a:pt x="236593" y="979723"/>
                </a:cubicBezTo>
                <a:cubicBezTo>
                  <a:pt x="257854" y="997150"/>
                  <a:pt x="271447" y="1005515"/>
                  <a:pt x="271447" y="1005515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iśḷiḍé">
            <a:extLst>
              <a:ext uri="{FF2B5EF4-FFF2-40B4-BE49-F238E27FC236}">
                <a16:creationId xmlns:a16="http://schemas.microsoft.com/office/drawing/2014/main" id="{0856C142-8AFA-4B66-874C-04010CB6F322}"/>
              </a:ext>
            </a:extLst>
          </p:cNvPr>
          <p:cNvSpPr/>
          <p:nvPr/>
        </p:nvSpPr>
        <p:spPr>
          <a:xfrm>
            <a:off x="8727683" y="4834809"/>
            <a:ext cx="8992" cy="46023"/>
          </a:xfrm>
          <a:custGeom>
            <a:avLst/>
            <a:gdLst>
              <a:gd name="connsiteX0" fmla="*/ 1882 w 8992"/>
              <a:gd name="connsiteY0" fmla="*/ 46015 h 46023"/>
              <a:gd name="connsiteX1" fmla="*/ 8156 w 8992"/>
              <a:gd name="connsiteY1" fmla="*/ 23360 h 46023"/>
              <a:gd name="connsiteX2" fmla="*/ 7110 w 8992"/>
              <a:gd name="connsiteY2" fmla="*/ 8 h 46023"/>
              <a:gd name="connsiteX3" fmla="*/ 836 w 8992"/>
              <a:gd name="connsiteY3" fmla="*/ 22663 h 46023"/>
              <a:gd name="connsiteX4" fmla="*/ 1882 w 8992"/>
              <a:gd name="connsiteY4" fmla="*/ 46015 h 4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2" h="46023">
                <a:moveTo>
                  <a:pt x="1882" y="46015"/>
                </a:moveTo>
                <a:cubicBezTo>
                  <a:pt x="3973" y="46363"/>
                  <a:pt x="6761" y="35907"/>
                  <a:pt x="8156" y="23360"/>
                </a:cubicBezTo>
                <a:cubicBezTo>
                  <a:pt x="9550" y="10465"/>
                  <a:pt x="9201" y="8"/>
                  <a:pt x="7110" y="8"/>
                </a:cubicBezTo>
                <a:cubicBezTo>
                  <a:pt x="5019" y="-340"/>
                  <a:pt x="2231" y="10116"/>
                  <a:pt x="836" y="22663"/>
                </a:cubicBezTo>
                <a:cubicBezTo>
                  <a:pt x="-558" y="35210"/>
                  <a:pt x="-209" y="45666"/>
                  <a:pt x="1882" y="46015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isļîḋê">
            <a:extLst>
              <a:ext uri="{FF2B5EF4-FFF2-40B4-BE49-F238E27FC236}">
                <a16:creationId xmlns:a16="http://schemas.microsoft.com/office/drawing/2014/main" id="{506BDFE5-F9B3-4BF8-A384-0ADE19BCDE4B}"/>
              </a:ext>
            </a:extLst>
          </p:cNvPr>
          <p:cNvSpPr/>
          <p:nvPr/>
        </p:nvSpPr>
        <p:spPr>
          <a:xfrm>
            <a:off x="8685511" y="5281279"/>
            <a:ext cx="8992" cy="46023"/>
          </a:xfrm>
          <a:custGeom>
            <a:avLst/>
            <a:gdLst>
              <a:gd name="connsiteX0" fmla="*/ 1882 w 8992"/>
              <a:gd name="connsiteY0" fmla="*/ 46015 h 46023"/>
              <a:gd name="connsiteX1" fmla="*/ 8156 w 8992"/>
              <a:gd name="connsiteY1" fmla="*/ 23360 h 46023"/>
              <a:gd name="connsiteX2" fmla="*/ 7110 w 8992"/>
              <a:gd name="connsiteY2" fmla="*/ 8 h 46023"/>
              <a:gd name="connsiteX3" fmla="*/ 836 w 8992"/>
              <a:gd name="connsiteY3" fmla="*/ 22663 h 46023"/>
              <a:gd name="connsiteX4" fmla="*/ 1882 w 8992"/>
              <a:gd name="connsiteY4" fmla="*/ 46015 h 4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2" h="46023">
                <a:moveTo>
                  <a:pt x="1882" y="46015"/>
                </a:moveTo>
                <a:cubicBezTo>
                  <a:pt x="3973" y="46363"/>
                  <a:pt x="6761" y="35907"/>
                  <a:pt x="8156" y="23360"/>
                </a:cubicBezTo>
                <a:cubicBezTo>
                  <a:pt x="9550" y="10464"/>
                  <a:pt x="9201" y="8"/>
                  <a:pt x="7110" y="8"/>
                </a:cubicBezTo>
                <a:cubicBezTo>
                  <a:pt x="5019" y="-340"/>
                  <a:pt x="2231" y="10116"/>
                  <a:pt x="836" y="22663"/>
                </a:cubicBezTo>
                <a:cubicBezTo>
                  <a:pt x="-558" y="35210"/>
                  <a:pt x="-209" y="46015"/>
                  <a:pt x="1882" y="46015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îš1iďè">
            <a:extLst>
              <a:ext uri="{FF2B5EF4-FFF2-40B4-BE49-F238E27FC236}">
                <a16:creationId xmlns:a16="http://schemas.microsoft.com/office/drawing/2014/main" id="{6E390133-4A85-40D5-B1A7-9139DF7CCA6E}"/>
              </a:ext>
            </a:extLst>
          </p:cNvPr>
          <p:cNvSpPr/>
          <p:nvPr/>
        </p:nvSpPr>
        <p:spPr>
          <a:xfrm>
            <a:off x="8184984" y="4008797"/>
            <a:ext cx="60012" cy="718672"/>
          </a:xfrm>
          <a:custGeom>
            <a:avLst/>
            <a:gdLst>
              <a:gd name="connsiteX0" fmla="*/ 174 w 60012"/>
              <a:gd name="connsiteY0" fmla="*/ 718673 h 718672"/>
              <a:gd name="connsiteX1" fmla="*/ 33633 w 60012"/>
              <a:gd name="connsiteY1" fmla="*/ 359685 h 718672"/>
              <a:gd name="connsiteX2" fmla="*/ 59773 w 60012"/>
              <a:gd name="connsiteY2" fmla="*/ 0 h 718672"/>
              <a:gd name="connsiteX3" fmla="*/ 26314 w 60012"/>
              <a:gd name="connsiteY3" fmla="*/ 358988 h 718672"/>
              <a:gd name="connsiteX4" fmla="*/ 174 w 60012"/>
              <a:gd name="connsiteY4" fmla="*/ 718673 h 7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12" h="718672">
                <a:moveTo>
                  <a:pt x="174" y="718673"/>
                </a:moveTo>
                <a:cubicBezTo>
                  <a:pt x="2266" y="718673"/>
                  <a:pt x="17252" y="558000"/>
                  <a:pt x="33633" y="359685"/>
                </a:cubicBezTo>
                <a:cubicBezTo>
                  <a:pt x="50015" y="161370"/>
                  <a:pt x="61865" y="349"/>
                  <a:pt x="59773" y="0"/>
                </a:cubicBezTo>
                <a:cubicBezTo>
                  <a:pt x="57682" y="0"/>
                  <a:pt x="42695" y="160673"/>
                  <a:pt x="26314" y="358988"/>
                </a:cubicBezTo>
                <a:cubicBezTo>
                  <a:pt x="9933" y="557651"/>
                  <a:pt x="-1568" y="718673"/>
                  <a:pt x="174" y="718673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ïṥḻîḋè">
            <a:extLst>
              <a:ext uri="{FF2B5EF4-FFF2-40B4-BE49-F238E27FC236}">
                <a16:creationId xmlns:a16="http://schemas.microsoft.com/office/drawing/2014/main" id="{DB067B72-1762-43D1-A272-E4CC0794335C}"/>
              </a:ext>
            </a:extLst>
          </p:cNvPr>
          <p:cNvSpPr/>
          <p:nvPr/>
        </p:nvSpPr>
        <p:spPr>
          <a:xfrm>
            <a:off x="9500499" y="4249606"/>
            <a:ext cx="323127" cy="267374"/>
          </a:xfrm>
          <a:custGeom>
            <a:avLst/>
            <a:gdLst>
              <a:gd name="connsiteX0" fmla="*/ 19 w 323127"/>
              <a:gd name="connsiteY0" fmla="*/ 26 h 267374"/>
              <a:gd name="connsiteX1" fmla="*/ 12217 w 323127"/>
              <a:gd name="connsiteY1" fmla="*/ 11179 h 267374"/>
              <a:gd name="connsiteX2" fmla="*/ 47419 w 323127"/>
              <a:gd name="connsiteY2" fmla="*/ 39062 h 267374"/>
              <a:gd name="connsiteX3" fmla="*/ 162783 w 323127"/>
              <a:gd name="connsiteY3" fmla="*/ 132120 h 267374"/>
              <a:gd name="connsiteX4" fmla="*/ 275707 w 323127"/>
              <a:gd name="connsiteY4" fmla="*/ 227966 h 267374"/>
              <a:gd name="connsiteX5" fmla="*/ 309864 w 323127"/>
              <a:gd name="connsiteY5" fmla="*/ 257243 h 267374"/>
              <a:gd name="connsiteX6" fmla="*/ 323108 w 323127"/>
              <a:gd name="connsiteY6" fmla="*/ 267350 h 267374"/>
              <a:gd name="connsiteX7" fmla="*/ 311955 w 323127"/>
              <a:gd name="connsiteY7" fmla="*/ 255152 h 267374"/>
              <a:gd name="connsiteX8" fmla="*/ 279193 w 323127"/>
              <a:gd name="connsiteY8" fmla="*/ 224132 h 267374"/>
              <a:gd name="connsiteX9" fmla="*/ 167314 w 323127"/>
              <a:gd name="connsiteY9" fmla="*/ 126543 h 267374"/>
              <a:gd name="connsiteX10" fmla="*/ 50556 w 323127"/>
              <a:gd name="connsiteY10" fmla="*/ 35228 h 267374"/>
              <a:gd name="connsiteX11" fmla="*/ 13960 w 323127"/>
              <a:gd name="connsiteY11" fmla="*/ 9088 h 267374"/>
              <a:gd name="connsiteX12" fmla="*/ 19 w 323127"/>
              <a:gd name="connsiteY12" fmla="*/ 26 h 26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127" h="267374">
                <a:moveTo>
                  <a:pt x="19" y="26"/>
                </a:moveTo>
                <a:cubicBezTo>
                  <a:pt x="-330" y="375"/>
                  <a:pt x="4201" y="4209"/>
                  <a:pt x="12217" y="11179"/>
                </a:cubicBezTo>
                <a:cubicBezTo>
                  <a:pt x="23719" y="20241"/>
                  <a:pt x="35220" y="29652"/>
                  <a:pt x="47419" y="39062"/>
                </a:cubicBezTo>
                <a:cubicBezTo>
                  <a:pt x="77044" y="62762"/>
                  <a:pt x="118171" y="95176"/>
                  <a:pt x="162783" y="132120"/>
                </a:cubicBezTo>
                <a:cubicBezTo>
                  <a:pt x="207395" y="169064"/>
                  <a:pt x="247128" y="203220"/>
                  <a:pt x="275707" y="227966"/>
                </a:cubicBezTo>
                <a:cubicBezTo>
                  <a:pt x="287209" y="238074"/>
                  <a:pt x="298711" y="247484"/>
                  <a:pt x="309864" y="257243"/>
                </a:cubicBezTo>
                <a:cubicBezTo>
                  <a:pt x="317880" y="264213"/>
                  <a:pt x="322759" y="267699"/>
                  <a:pt x="323108" y="267350"/>
                </a:cubicBezTo>
                <a:cubicBezTo>
                  <a:pt x="323456" y="267002"/>
                  <a:pt x="319274" y="262819"/>
                  <a:pt x="311955" y="255152"/>
                </a:cubicBezTo>
                <a:cubicBezTo>
                  <a:pt x="301150" y="245044"/>
                  <a:pt x="290346" y="234588"/>
                  <a:pt x="279193" y="224132"/>
                </a:cubicBezTo>
                <a:cubicBezTo>
                  <a:pt x="251310" y="198341"/>
                  <a:pt x="211926" y="163488"/>
                  <a:pt x="167314" y="126543"/>
                </a:cubicBezTo>
                <a:cubicBezTo>
                  <a:pt x="122702" y="89599"/>
                  <a:pt x="81226" y="57534"/>
                  <a:pt x="50556" y="35228"/>
                </a:cubicBezTo>
                <a:cubicBezTo>
                  <a:pt x="38009" y="26166"/>
                  <a:pt x="26159" y="17801"/>
                  <a:pt x="13960" y="9088"/>
                </a:cubicBezTo>
                <a:cubicBezTo>
                  <a:pt x="5247" y="2814"/>
                  <a:pt x="367" y="-322"/>
                  <a:pt x="19" y="26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îŝļïḑe">
            <a:extLst>
              <a:ext uri="{FF2B5EF4-FFF2-40B4-BE49-F238E27FC236}">
                <a16:creationId xmlns:a16="http://schemas.microsoft.com/office/drawing/2014/main" id="{C68D156B-25A9-426F-8E94-3F71D05D9510}"/>
              </a:ext>
            </a:extLst>
          </p:cNvPr>
          <p:cNvSpPr/>
          <p:nvPr/>
        </p:nvSpPr>
        <p:spPr>
          <a:xfrm>
            <a:off x="9735755" y="5507804"/>
            <a:ext cx="297689" cy="233225"/>
          </a:xfrm>
          <a:custGeom>
            <a:avLst/>
            <a:gdLst>
              <a:gd name="connsiteX0" fmla="*/ 22 w 297689"/>
              <a:gd name="connsiteY0" fmla="*/ 29 h 233225"/>
              <a:gd name="connsiteX1" fmla="*/ 10826 w 297689"/>
              <a:gd name="connsiteY1" fmla="*/ 10485 h 233225"/>
              <a:gd name="connsiteX2" fmla="*/ 41846 w 297689"/>
              <a:gd name="connsiteY2" fmla="*/ 36276 h 233225"/>
              <a:gd name="connsiteX3" fmla="*/ 146405 w 297689"/>
              <a:gd name="connsiteY3" fmla="*/ 119576 h 233225"/>
              <a:gd name="connsiteX4" fmla="*/ 252359 w 297689"/>
              <a:gd name="connsiteY4" fmla="*/ 201132 h 233225"/>
              <a:gd name="connsiteX5" fmla="*/ 285121 w 297689"/>
              <a:gd name="connsiteY5" fmla="*/ 225181 h 233225"/>
              <a:gd name="connsiteX6" fmla="*/ 297668 w 297689"/>
              <a:gd name="connsiteY6" fmla="*/ 233197 h 233225"/>
              <a:gd name="connsiteX7" fmla="*/ 286864 w 297689"/>
              <a:gd name="connsiteY7" fmla="*/ 223089 h 233225"/>
              <a:gd name="connsiteX8" fmla="*/ 255844 w 297689"/>
              <a:gd name="connsiteY8" fmla="*/ 197298 h 233225"/>
              <a:gd name="connsiteX9" fmla="*/ 151285 w 297689"/>
              <a:gd name="connsiteY9" fmla="*/ 113999 h 233225"/>
              <a:gd name="connsiteX10" fmla="*/ 45331 w 297689"/>
              <a:gd name="connsiteY10" fmla="*/ 32094 h 233225"/>
              <a:gd name="connsiteX11" fmla="*/ 12917 w 297689"/>
              <a:gd name="connsiteY11" fmla="*/ 8045 h 233225"/>
              <a:gd name="connsiteX12" fmla="*/ 22 w 297689"/>
              <a:gd name="connsiteY12" fmla="*/ 29 h 2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689" h="233225">
                <a:moveTo>
                  <a:pt x="22" y="29"/>
                </a:moveTo>
                <a:cubicBezTo>
                  <a:pt x="-327" y="377"/>
                  <a:pt x="3507" y="4211"/>
                  <a:pt x="10826" y="10485"/>
                </a:cubicBezTo>
                <a:lnTo>
                  <a:pt x="41846" y="36276"/>
                </a:lnTo>
                <a:cubicBezTo>
                  <a:pt x="75305" y="63113"/>
                  <a:pt x="109461" y="89950"/>
                  <a:pt x="146405" y="119576"/>
                </a:cubicBezTo>
                <a:cubicBezTo>
                  <a:pt x="184047" y="148504"/>
                  <a:pt x="218203" y="174992"/>
                  <a:pt x="252359" y="201132"/>
                </a:cubicBezTo>
                <a:lnTo>
                  <a:pt x="285121" y="225181"/>
                </a:lnTo>
                <a:cubicBezTo>
                  <a:pt x="292789" y="230757"/>
                  <a:pt x="297320" y="233545"/>
                  <a:pt x="297668" y="233197"/>
                </a:cubicBezTo>
                <a:cubicBezTo>
                  <a:pt x="298017" y="232848"/>
                  <a:pt x="294183" y="229015"/>
                  <a:pt x="286864" y="223089"/>
                </a:cubicBezTo>
                <a:lnTo>
                  <a:pt x="255844" y="197298"/>
                </a:lnTo>
                <a:cubicBezTo>
                  <a:pt x="222037" y="170461"/>
                  <a:pt x="188229" y="143276"/>
                  <a:pt x="151285" y="113999"/>
                </a:cubicBezTo>
                <a:cubicBezTo>
                  <a:pt x="113643" y="85071"/>
                  <a:pt x="79487" y="58582"/>
                  <a:pt x="45331" y="32094"/>
                </a:cubicBezTo>
                <a:lnTo>
                  <a:pt x="12917" y="8045"/>
                </a:lnTo>
                <a:cubicBezTo>
                  <a:pt x="4553" y="2469"/>
                  <a:pt x="370" y="-319"/>
                  <a:pt x="22" y="29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ïṩḷiďe">
            <a:extLst>
              <a:ext uri="{FF2B5EF4-FFF2-40B4-BE49-F238E27FC236}">
                <a16:creationId xmlns:a16="http://schemas.microsoft.com/office/drawing/2014/main" id="{41A0B6EB-276F-4BAB-90FE-1DA0EB0FCCB7}"/>
              </a:ext>
            </a:extLst>
          </p:cNvPr>
          <p:cNvSpPr/>
          <p:nvPr/>
        </p:nvSpPr>
        <p:spPr>
          <a:xfrm>
            <a:off x="9921402" y="5740153"/>
            <a:ext cx="12831" cy="22955"/>
          </a:xfrm>
          <a:custGeom>
            <a:avLst/>
            <a:gdLst>
              <a:gd name="connsiteX0" fmla="*/ 840 w 12831"/>
              <a:gd name="connsiteY0" fmla="*/ 22805 h 22955"/>
              <a:gd name="connsiteX1" fmla="*/ 9553 w 12831"/>
              <a:gd name="connsiteY1" fmla="*/ 13046 h 22955"/>
              <a:gd name="connsiteX2" fmla="*/ 11993 w 12831"/>
              <a:gd name="connsiteY2" fmla="*/ 150 h 22955"/>
              <a:gd name="connsiteX3" fmla="*/ 3279 w 12831"/>
              <a:gd name="connsiteY3" fmla="*/ 9909 h 22955"/>
              <a:gd name="connsiteX4" fmla="*/ 840 w 12831"/>
              <a:gd name="connsiteY4" fmla="*/ 22805 h 2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1" h="22955">
                <a:moveTo>
                  <a:pt x="840" y="22805"/>
                </a:moveTo>
                <a:cubicBezTo>
                  <a:pt x="2582" y="23851"/>
                  <a:pt x="6765" y="19319"/>
                  <a:pt x="9553" y="13046"/>
                </a:cubicBezTo>
                <a:cubicBezTo>
                  <a:pt x="12690" y="6772"/>
                  <a:pt x="13735" y="847"/>
                  <a:pt x="11993" y="150"/>
                </a:cubicBezTo>
                <a:cubicBezTo>
                  <a:pt x="10250" y="-895"/>
                  <a:pt x="6068" y="3636"/>
                  <a:pt x="3279" y="9909"/>
                </a:cubicBezTo>
                <a:cubicBezTo>
                  <a:pt x="142" y="16183"/>
                  <a:pt x="-903" y="21759"/>
                  <a:pt x="840" y="22805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í$ļíḑè">
            <a:extLst>
              <a:ext uri="{FF2B5EF4-FFF2-40B4-BE49-F238E27FC236}">
                <a16:creationId xmlns:a16="http://schemas.microsoft.com/office/drawing/2014/main" id="{EE88FF52-0112-4051-941D-EE0B69310CBB}"/>
              </a:ext>
            </a:extLst>
          </p:cNvPr>
          <p:cNvSpPr/>
          <p:nvPr/>
        </p:nvSpPr>
        <p:spPr>
          <a:xfrm>
            <a:off x="6873266" y="3937283"/>
            <a:ext cx="365976" cy="140218"/>
          </a:xfrm>
          <a:custGeom>
            <a:avLst/>
            <a:gdLst>
              <a:gd name="connsiteX0" fmla="*/ 17 w 365976"/>
              <a:gd name="connsiteY0" fmla="*/ 140175 h 140218"/>
              <a:gd name="connsiteX1" fmla="*/ 14656 w 365976"/>
              <a:gd name="connsiteY1" fmla="*/ 135295 h 140218"/>
              <a:gd name="connsiteX2" fmla="*/ 53691 w 365976"/>
              <a:gd name="connsiteY2" fmla="*/ 119611 h 140218"/>
              <a:gd name="connsiteX3" fmla="*/ 182300 w 365976"/>
              <a:gd name="connsiteY3" fmla="*/ 68377 h 140218"/>
              <a:gd name="connsiteX4" fmla="*/ 312302 w 365976"/>
              <a:gd name="connsiteY4" fmla="*/ 20280 h 140218"/>
              <a:gd name="connsiteX5" fmla="*/ 351686 w 365976"/>
              <a:gd name="connsiteY5" fmla="*/ 5990 h 140218"/>
              <a:gd name="connsiteX6" fmla="*/ 365976 w 365976"/>
              <a:gd name="connsiteY6" fmla="*/ 65 h 140218"/>
              <a:gd name="connsiteX7" fmla="*/ 350989 w 365976"/>
              <a:gd name="connsiteY7" fmla="*/ 3550 h 140218"/>
              <a:gd name="connsiteX8" fmla="*/ 310559 w 365976"/>
              <a:gd name="connsiteY8" fmla="*/ 15749 h 140218"/>
              <a:gd name="connsiteX9" fmla="*/ 179511 w 365976"/>
              <a:gd name="connsiteY9" fmla="*/ 62103 h 140218"/>
              <a:gd name="connsiteX10" fmla="*/ 51252 w 365976"/>
              <a:gd name="connsiteY10" fmla="*/ 115429 h 140218"/>
              <a:gd name="connsiteX11" fmla="*/ 13262 w 365976"/>
              <a:gd name="connsiteY11" fmla="*/ 133552 h 140218"/>
              <a:gd name="connsiteX12" fmla="*/ 17 w 365976"/>
              <a:gd name="connsiteY12" fmla="*/ 140175 h 14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5976" h="140218">
                <a:moveTo>
                  <a:pt x="17" y="140175"/>
                </a:moveTo>
                <a:cubicBezTo>
                  <a:pt x="366" y="140523"/>
                  <a:pt x="5594" y="138780"/>
                  <a:pt x="14656" y="135295"/>
                </a:cubicBezTo>
                <a:cubicBezTo>
                  <a:pt x="27552" y="130067"/>
                  <a:pt x="40447" y="124839"/>
                  <a:pt x="53691" y="119611"/>
                </a:cubicBezTo>
                <a:cubicBezTo>
                  <a:pt x="86453" y="106018"/>
                  <a:pt x="131763" y="87546"/>
                  <a:pt x="182300" y="68377"/>
                </a:cubicBezTo>
                <a:cubicBezTo>
                  <a:pt x="232837" y="48859"/>
                  <a:pt x="278843" y="32130"/>
                  <a:pt x="312302" y="20280"/>
                </a:cubicBezTo>
                <a:cubicBezTo>
                  <a:pt x="325546" y="15400"/>
                  <a:pt x="338791" y="10869"/>
                  <a:pt x="351686" y="5990"/>
                </a:cubicBezTo>
                <a:cubicBezTo>
                  <a:pt x="361097" y="2504"/>
                  <a:pt x="365976" y="413"/>
                  <a:pt x="365976" y="65"/>
                </a:cubicBezTo>
                <a:cubicBezTo>
                  <a:pt x="365976" y="-284"/>
                  <a:pt x="360400" y="762"/>
                  <a:pt x="350989" y="3550"/>
                </a:cubicBezTo>
                <a:cubicBezTo>
                  <a:pt x="337745" y="7732"/>
                  <a:pt x="324152" y="11566"/>
                  <a:pt x="310559" y="15749"/>
                </a:cubicBezTo>
                <a:cubicBezTo>
                  <a:pt x="276752" y="26553"/>
                  <a:pt x="230397" y="42586"/>
                  <a:pt x="179511" y="62103"/>
                </a:cubicBezTo>
                <a:cubicBezTo>
                  <a:pt x="128974" y="81621"/>
                  <a:pt x="83665" y="100790"/>
                  <a:pt x="51252" y="115429"/>
                </a:cubicBezTo>
                <a:cubicBezTo>
                  <a:pt x="38356" y="121354"/>
                  <a:pt x="25809" y="127279"/>
                  <a:pt x="13262" y="133552"/>
                </a:cubicBezTo>
                <a:cubicBezTo>
                  <a:pt x="4548" y="137038"/>
                  <a:pt x="-331" y="139826"/>
                  <a:pt x="17" y="140175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i$ḻîďè">
            <a:extLst>
              <a:ext uri="{FF2B5EF4-FFF2-40B4-BE49-F238E27FC236}">
                <a16:creationId xmlns:a16="http://schemas.microsoft.com/office/drawing/2014/main" id="{2B77F0B1-F477-457A-8C9B-54A8EEC871D4}"/>
              </a:ext>
            </a:extLst>
          </p:cNvPr>
          <p:cNvSpPr/>
          <p:nvPr/>
        </p:nvSpPr>
        <p:spPr>
          <a:xfrm>
            <a:off x="7133095" y="3867484"/>
            <a:ext cx="34543" cy="40048"/>
          </a:xfrm>
          <a:custGeom>
            <a:avLst/>
            <a:gdLst>
              <a:gd name="connsiteX0" fmla="*/ 194 w 34543"/>
              <a:gd name="connsiteY0" fmla="*/ 158 h 40048"/>
              <a:gd name="connsiteX1" fmla="*/ 14484 w 34543"/>
              <a:gd name="connsiteY1" fmla="*/ 22464 h 40048"/>
              <a:gd name="connsiteX2" fmla="*/ 34350 w 34543"/>
              <a:gd name="connsiteY2" fmla="*/ 39890 h 40048"/>
              <a:gd name="connsiteX3" fmla="*/ 20060 w 34543"/>
              <a:gd name="connsiteY3" fmla="*/ 17584 h 40048"/>
              <a:gd name="connsiteX4" fmla="*/ 194 w 34543"/>
              <a:gd name="connsiteY4" fmla="*/ 158 h 4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" h="40048">
                <a:moveTo>
                  <a:pt x="194" y="158"/>
                </a:moveTo>
                <a:cubicBezTo>
                  <a:pt x="-1200" y="1552"/>
                  <a:pt x="5073" y="11311"/>
                  <a:pt x="14484" y="22464"/>
                </a:cubicBezTo>
                <a:cubicBezTo>
                  <a:pt x="23894" y="33268"/>
                  <a:pt x="32607" y="41284"/>
                  <a:pt x="34350" y="39890"/>
                </a:cubicBezTo>
                <a:cubicBezTo>
                  <a:pt x="35744" y="38496"/>
                  <a:pt x="29470" y="28737"/>
                  <a:pt x="20060" y="17584"/>
                </a:cubicBezTo>
                <a:cubicBezTo>
                  <a:pt x="10301" y="6780"/>
                  <a:pt x="1588" y="-1236"/>
                  <a:pt x="194" y="158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îṩľíďè">
            <a:extLst>
              <a:ext uri="{FF2B5EF4-FFF2-40B4-BE49-F238E27FC236}">
                <a16:creationId xmlns:a16="http://schemas.microsoft.com/office/drawing/2014/main" id="{52A65965-625F-49F7-86BF-1EC71F98E157}"/>
              </a:ext>
            </a:extLst>
          </p:cNvPr>
          <p:cNvSpPr/>
          <p:nvPr/>
        </p:nvSpPr>
        <p:spPr>
          <a:xfrm>
            <a:off x="7661315" y="4393925"/>
            <a:ext cx="6970" cy="152657"/>
          </a:xfrm>
          <a:custGeom>
            <a:avLst/>
            <a:gdLst>
              <a:gd name="connsiteX0" fmla="*/ 3485 w 6970"/>
              <a:gd name="connsiteY0" fmla="*/ 152657 h 152657"/>
              <a:gd name="connsiteX1" fmla="*/ 6971 w 6970"/>
              <a:gd name="connsiteY1" fmla="*/ 76329 h 152657"/>
              <a:gd name="connsiteX2" fmla="*/ 3485 w 6970"/>
              <a:gd name="connsiteY2" fmla="*/ 0 h 152657"/>
              <a:gd name="connsiteX3" fmla="*/ 0 w 6970"/>
              <a:gd name="connsiteY3" fmla="*/ 76329 h 152657"/>
              <a:gd name="connsiteX4" fmla="*/ 3485 w 6970"/>
              <a:gd name="connsiteY4" fmla="*/ 152657 h 15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0" h="152657">
                <a:moveTo>
                  <a:pt x="3485" y="152657"/>
                </a:moveTo>
                <a:cubicBezTo>
                  <a:pt x="5577" y="152657"/>
                  <a:pt x="6971" y="118501"/>
                  <a:pt x="6971" y="76329"/>
                </a:cubicBezTo>
                <a:cubicBezTo>
                  <a:pt x="6971" y="34156"/>
                  <a:pt x="5228" y="0"/>
                  <a:pt x="3485" y="0"/>
                </a:cubicBezTo>
                <a:cubicBezTo>
                  <a:pt x="1394" y="0"/>
                  <a:pt x="0" y="34156"/>
                  <a:pt x="0" y="76329"/>
                </a:cubicBezTo>
                <a:cubicBezTo>
                  <a:pt x="0" y="118501"/>
                  <a:pt x="1743" y="152657"/>
                  <a:pt x="3485" y="152657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ïṥḻíḍê">
            <a:extLst>
              <a:ext uri="{FF2B5EF4-FFF2-40B4-BE49-F238E27FC236}">
                <a16:creationId xmlns:a16="http://schemas.microsoft.com/office/drawing/2014/main" id="{EDBCCCE7-5B97-4489-9A78-2782618EE7AF}"/>
              </a:ext>
            </a:extLst>
          </p:cNvPr>
          <p:cNvSpPr/>
          <p:nvPr/>
        </p:nvSpPr>
        <p:spPr>
          <a:xfrm>
            <a:off x="7574348" y="4416553"/>
            <a:ext cx="79397" cy="152693"/>
          </a:xfrm>
          <a:custGeom>
            <a:avLst/>
            <a:gdLst>
              <a:gd name="connsiteX0" fmla="*/ 182 w 79397"/>
              <a:gd name="connsiteY0" fmla="*/ 152683 h 152693"/>
              <a:gd name="connsiteX1" fmla="*/ 37823 w 79397"/>
              <a:gd name="connsiteY1" fmla="*/ 75309 h 152693"/>
              <a:gd name="connsiteX2" fmla="*/ 79299 w 79397"/>
              <a:gd name="connsiteY2" fmla="*/ 26 h 152693"/>
              <a:gd name="connsiteX3" fmla="*/ 31201 w 79397"/>
              <a:gd name="connsiteY3" fmla="*/ 72172 h 152693"/>
              <a:gd name="connsiteX4" fmla="*/ 182 w 79397"/>
              <a:gd name="connsiteY4" fmla="*/ 152683 h 1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97" h="152693">
                <a:moveTo>
                  <a:pt x="182" y="152683"/>
                </a:moveTo>
                <a:cubicBezTo>
                  <a:pt x="2273" y="153380"/>
                  <a:pt x="15866" y="117482"/>
                  <a:pt x="37823" y="75309"/>
                </a:cubicBezTo>
                <a:cubicBezTo>
                  <a:pt x="59432" y="33137"/>
                  <a:pt x="81041" y="1072"/>
                  <a:pt x="79299" y="26"/>
                </a:cubicBezTo>
                <a:cubicBezTo>
                  <a:pt x="77905" y="-1019"/>
                  <a:pt x="53507" y="29303"/>
                  <a:pt x="31201" y="72172"/>
                </a:cubicBezTo>
                <a:cubicBezTo>
                  <a:pt x="9244" y="114345"/>
                  <a:pt x="-1561" y="151986"/>
                  <a:pt x="182" y="152683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ïṡļíḓê">
            <a:extLst>
              <a:ext uri="{FF2B5EF4-FFF2-40B4-BE49-F238E27FC236}">
                <a16:creationId xmlns:a16="http://schemas.microsoft.com/office/drawing/2014/main" id="{DDD9CAB7-388F-4AE1-8389-FC4644F1A209}"/>
              </a:ext>
            </a:extLst>
          </p:cNvPr>
          <p:cNvSpPr/>
          <p:nvPr/>
        </p:nvSpPr>
        <p:spPr>
          <a:xfrm>
            <a:off x="10205246" y="4783872"/>
            <a:ext cx="130008" cy="18592"/>
          </a:xfrm>
          <a:custGeom>
            <a:avLst/>
            <a:gdLst>
              <a:gd name="connsiteX0" fmla="*/ 3 w 130008"/>
              <a:gd name="connsiteY0" fmla="*/ 17835 h 18592"/>
              <a:gd name="connsiteX1" fmla="*/ 65527 w 130008"/>
              <a:gd name="connsiteY1" fmla="*/ 12956 h 18592"/>
              <a:gd name="connsiteX2" fmla="*/ 130006 w 130008"/>
              <a:gd name="connsiteY2" fmla="*/ 757 h 18592"/>
              <a:gd name="connsiteX3" fmla="*/ 64482 w 130008"/>
              <a:gd name="connsiteY3" fmla="*/ 5637 h 18592"/>
              <a:gd name="connsiteX4" fmla="*/ 3 w 130008"/>
              <a:gd name="connsiteY4" fmla="*/ 17835 h 1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08" h="18592">
                <a:moveTo>
                  <a:pt x="3" y="17835"/>
                </a:moveTo>
                <a:cubicBezTo>
                  <a:pt x="352" y="19926"/>
                  <a:pt x="29629" y="17487"/>
                  <a:pt x="65527" y="12956"/>
                </a:cubicBezTo>
                <a:cubicBezTo>
                  <a:pt x="101426" y="8425"/>
                  <a:pt x="130354" y="2848"/>
                  <a:pt x="130006" y="757"/>
                </a:cubicBezTo>
                <a:cubicBezTo>
                  <a:pt x="129657" y="-1334"/>
                  <a:pt x="100380" y="1106"/>
                  <a:pt x="64482" y="5637"/>
                </a:cubicBezTo>
                <a:cubicBezTo>
                  <a:pt x="28583" y="10516"/>
                  <a:pt x="-345" y="15744"/>
                  <a:pt x="3" y="17835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iṥ1iďé">
            <a:extLst>
              <a:ext uri="{FF2B5EF4-FFF2-40B4-BE49-F238E27FC236}">
                <a16:creationId xmlns:a16="http://schemas.microsoft.com/office/drawing/2014/main" id="{D9691031-FF14-488D-9F00-CD9C8FBCDE33}"/>
              </a:ext>
            </a:extLst>
          </p:cNvPr>
          <p:cNvSpPr/>
          <p:nvPr/>
        </p:nvSpPr>
        <p:spPr>
          <a:xfrm>
            <a:off x="10199296" y="4744799"/>
            <a:ext cx="141194" cy="33738"/>
          </a:xfrm>
          <a:custGeom>
            <a:avLst/>
            <a:gdLst>
              <a:gd name="connsiteX0" fmla="*/ 28 w 141194"/>
              <a:gd name="connsiteY0" fmla="*/ 33556 h 33738"/>
              <a:gd name="connsiteX1" fmla="*/ 69038 w 141194"/>
              <a:gd name="connsiteY1" fmla="*/ 11250 h 33738"/>
              <a:gd name="connsiteX2" fmla="*/ 141184 w 141194"/>
              <a:gd name="connsiteY2" fmla="*/ 4628 h 33738"/>
              <a:gd name="connsiteX3" fmla="*/ 67295 w 141194"/>
              <a:gd name="connsiteY3" fmla="*/ 3931 h 33738"/>
              <a:gd name="connsiteX4" fmla="*/ 28 w 141194"/>
              <a:gd name="connsiteY4" fmla="*/ 33556 h 3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94" h="33738">
                <a:moveTo>
                  <a:pt x="28" y="33556"/>
                </a:moveTo>
                <a:cubicBezTo>
                  <a:pt x="1074" y="35647"/>
                  <a:pt x="29654" y="19266"/>
                  <a:pt x="69038" y="11250"/>
                </a:cubicBezTo>
                <a:cubicBezTo>
                  <a:pt x="108422" y="3234"/>
                  <a:pt x="141184" y="7068"/>
                  <a:pt x="141184" y="4628"/>
                </a:cubicBezTo>
                <a:cubicBezTo>
                  <a:pt x="141881" y="2885"/>
                  <a:pt x="108073" y="-4434"/>
                  <a:pt x="67295" y="3931"/>
                </a:cubicBezTo>
                <a:cubicBezTo>
                  <a:pt x="26866" y="12644"/>
                  <a:pt x="-1017" y="32510"/>
                  <a:pt x="28" y="33556"/>
                </a:cubicBez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ïṩḻîḑe">
            <a:extLst>
              <a:ext uri="{FF2B5EF4-FFF2-40B4-BE49-F238E27FC236}">
                <a16:creationId xmlns:a16="http://schemas.microsoft.com/office/drawing/2014/main" id="{3F701D17-2B68-48B2-AA38-D1FCB39D264F}"/>
              </a:ext>
            </a:extLst>
          </p:cNvPr>
          <p:cNvSpPr/>
          <p:nvPr/>
        </p:nvSpPr>
        <p:spPr>
          <a:xfrm>
            <a:off x="8775920" y="3291867"/>
            <a:ext cx="427106" cy="338075"/>
          </a:xfrm>
          <a:custGeom>
            <a:avLst/>
            <a:gdLst>
              <a:gd name="connsiteX0" fmla="*/ 425558 w 427106"/>
              <a:gd name="connsiteY0" fmla="*/ 119198 h 338075"/>
              <a:gd name="connsiteX1" fmla="*/ 425558 w 427106"/>
              <a:gd name="connsiteY1" fmla="*/ 0 h 338075"/>
              <a:gd name="connsiteX2" fmla="*/ 131396 w 427106"/>
              <a:gd name="connsiteY2" fmla="*/ 248852 h 338075"/>
              <a:gd name="connsiteX3" fmla="*/ 11850 w 427106"/>
              <a:gd name="connsiteY3" fmla="*/ 48446 h 338075"/>
              <a:gd name="connsiteX4" fmla="*/ 0 w 427106"/>
              <a:gd name="connsiteY4" fmla="*/ 173220 h 338075"/>
              <a:gd name="connsiteX5" fmla="*/ 37641 w 427106"/>
              <a:gd name="connsiteY5" fmla="*/ 306708 h 338075"/>
              <a:gd name="connsiteX6" fmla="*/ 189601 w 427106"/>
              <a:gd name="connsiteY6" fmla="*/ 338076 h 338075"/>
              <a:gd name="connsiteX7" fmla="*/ 352366 w 427106"/>
              <a:gd name="connsiteY7" fmla="*/ 284053 h 338075"/>
              <a:gd name="connsiteX8" fmla="*/ 425558 w 427106"/>
              <a:gd name="connsiteY8" fmla="*/ 119198 h 33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106" h="338075">
                <a:moveTo>
                  <a:pt x="425558" y="119198"/>
                </a:moveTo>
                <a:cubicBezTo>
                  <a:pt x="429043" y="104908"/>
                  <a:pt x="425558" y="0"/>
                  <a:pt x="425558" y="0"/>
                </a:cubicBezTo>
                <a:cubicBezTo>
                  <a:pt x="425558" y="0"/>
                  <a:pt x="159976" y="20563"/>
                  <a:pt x="131396" y="248852"/>
                </a:cubicBezTo>
                <a:cubicBezTo>
                  <a:pt x="131396" y="248852"/>
                  <a:pt x="82951" y="59599"/>
                  <a:pt x="11850" y="48446"/>
                </a:cubicBezTo>
                <a:lnTo>
                  <a:pt x="0" y="173220"/>
                </a:lnTo>
                <a:lnTo>
                  <a:pt x="37641" y="306708"/>
                </a:lnTo>
                <a:lnTo>
                  <a:pt x="189601" y="338076"/>
                </a:lnTo>
                <a:lnTo>
                  <a:pt x="352366" y="284053"/>
                </a:lnTo>
                <a:lnTo>
                  <a:pt x="425558" y="119198"/>
                </a:lnTo>
                <a:close/>
              </a:path>
            </a:pathLst>
          </a:custGeom>
          <a:solidFill>
            <a:srgbClr val="FFFFFF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íşḻíḋe">
            <a:extLst>
              <a:ext uri="{FF2B5EF4-FFF2-40B4-BE49-F238E27FC236}">
                <a16:creationId xmlns:a16="http://schemas.microsoft.com/office/drawing/2014/main" id="{A8692E60-43DE-475D-B6F4-23A15ECB8616}"/>
              </a:ext>
            </a:extLst>
          </p:cNvPr>
          <p:cNvSpPr/>
          <p:nvPr/>
        </p:nvSpPr>
        <p:spPr>
          <a:xfrm>
            <a:off x="8872812" y="3584633"/>
            <a:ext cx="66918" cy="161718"/>
          </a:xfrm>
          <a:custGeom>
            <a:avLst/>
            <a:gdLst>
              <a:gd name="connsiteX0" fmla="*/ 36944 w 66918"/>
              <a:gd name="connsiteY0" fmla="*/ 0 h 161718"/>
              <a:gd name="connsiteX1" fmla="*/ 66918 w 66918"/>
              <a:gd name="connsiteY1" fmla="*/ 93058 h 161718"/>
              <a:gd name="connsiteX2" fmla="*/ 19518 w 66918"/>
              <a:gd name="connsiteY2" fmla="*/ 161719 h 161718"/>
              <a:gd name="connsiteX3" fmla="*/ 0 w 66918"/>
              <a:gd name="connsiteY3" fmla="*/ 68312 h 16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18" h="161718">
                <a:moveTo>
                  <a:pt x="36944" y="0"/>
                </a:moveTo>
                <a:lnTo>
                  <a:pt x="66918" y="93058"/>
                </a:lnTo>
                <a:lnTo>
                  <a:pt x="19518" y="161719"/>
                </a:lnTo>
                <a:lnTo>
                  <a:pt x="0" y="68312"/>
                </a:ln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îṡļídè">
            <a:extLst>
              <a:ext uri="{FF2B5EF4-FFF2-40B4-BE49-F238E27FC236}">
                <a16:creationId xmlns:a16="http://schemas.microsoft.com/office/drawing/2014/main" id="{60E2C148-0AB4-47AF-8CF1-E448E363FBE7}"/>
              </a:ext>
            </a:extLst>
          </p:cNvPr>
          <p:cNvSpPr/>
          <p:nvPr/>
        </p:nvSpPr>
        <p:spPr>
          <a:xfrm>
            <a:off x="8750128" y="3714287"/>
            <a:ext cx="207376" cy="717627"/>
          </a:xfrm>
          <a:custGeom>
            <a:avLst/>
            <a:gdLst>
              <a:gd name="connsiteX0" fmla="*/ 155097 w 207376"/>
              <a:gd name="connsiteY0" fmla="*/ 13244 h 717627"/>
              <a:gd name="connsiteX1" fmla="*/ 207377 w 207376"/>
              <a:gd name="connsiteY1" fmla="*/ 455531 h 717627"/>
              <a:gd name="connsiteX2" fmla="*/ 88179 w 207376"/>
              <a:gd name="connsiteY2" fmla="*/ 717627 h 717627"/>
              <a:gd name="connsiteX3" fmla="*/ 0 w 207376"/>
              <a:gd name="connsiteY3" fmla="*/ 292767 h 717627"/>
              <a:gd name="connsiteX4" fmla="*/ 135579 w 207376"/>
              <a:gd name="connsiteY4" fmla="*/ 0 h 71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376" h="717627">
                <a:moveTo>
                  <a:pt x="155097" y="13244"/>
                </a:moveTo>
                <a:lnTo>
                  <a:pt x="207377" y="455531"/>
                </a:lnTo>
                <a:lnTo>
                  <a:pt x="88179" y="717627"/>
                </a:lnTo>
                <a:lnTo>
                  <a:pt x="0" y="292767"/>
                </a:lnTo>
                <a:lnTo>
                  <a:pt x="135579" y="0"/>
                </a:lnTo>
                <a:close/>
              </a:path>
            </a:pathLst>
          </a:custGeom>
          <a:solidFill>
            <a:srgbClr val="1B1A51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işḷïḑe">
            <a:extLst>
              <a:ext uri="{FF2B5EF4-FFF2-40B4-BE49-F238E27FC236}">
                <a16:creationId xmlns:a16="http://schemas.microsoft.com/office/drawing/2014/main" id="{3EE092E5-E9C9-4A4E-9CF6-A8EAFA74404F}"/>
              </a:ext>
            </a:extLst>
          </p:cNvPr>
          <p:cNvSpPr/>
          <p:nvPr/>
        </p:nvSpPr>
        <p:spPr>
          <a:xfrm>
            <a:off x="8928926" y="2748505"/>
            <a:ext cx="7015" cy="63432"/>
          </a:xfrm>
          <a:custGeom>
            <a:avLst/>
            <a:gdLst>
              <a:gd name="connsiteX0" fmla="*/ 3485 w 7015"/>
              <a:gd name="connsiteY0" fmla="*/ 63433 h 63432"/>
              <a:gd name="connsiteX1" fmla="*/ 0 w 7015"/>
              <a:gd name="connsiteY1" fmla="*/ 31716 h 63432"/>
              <a:gd name="connsiteX2" fmla="*/ 3485 w 7015"/>
              <a:gd name="connsiteY2" fmla="*/ 0 h 63432"/>
              <a:gd name="connsiteX3" fmla="*/ 6971 w 7015"/>
              <a:gd name="connsiteY3" fmla="*/ 31716 h 63432"/>
              <a:gd name="connsiteX4" fmla="*/ 3485 w 7015"/>
              <a:gd name="connsiteY4" fmla="*/ 63433 h 6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5" h="63432">
                <a:moveTo>
                  <a:pt x="3485" y="63433"/>
                </a:moveTo>
                <a:cubicBezTo>
                  <a:pt x="1394" y="63433"/>
                  <a:pt x="0" y="49143"/>
                  <a:pt x="0" y="31716"/>
                </a:cubicBezTo>
                <a:cubicBezTo>
                  <a:pt x="0" y="14290"/>
                  <a:pt x="1743" y="0"/>
                  <a:pt x="3485" y="0"/>
                </a:cubicBezTo>
                <a:cubicBezTo>
                  <a:pt x="5576" y="0"/>
                  <a:pt x="6971" y="14290"/>
                  <a:pt x="6971" y="31716"/>
                </a:cubicBezTo>
                <a:cubicBezTo>
                  <a:pt x="7319" y="49143"/>
                  <a:pt x="5576" y="63433"/>
                  <a:pt x="3485" y="63433"/>
                </a:cubicBezTo>
                <a:close/>
              </a:path>
            </a:pathLst>
          </a:custGeom>
          <a:solidFill>
            <a:srgbClr val="423030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ïṧļiḑè">
            <a:extLst>
              <a:ext uri="{FF2B5EF4-FFF2-40B4-BE49-F238E27FC236}">
                <a16:creationId xmlns:a16="http://schemas.microsoft.com/office/drawing/2014/main" id="{BD9A00DE-BDCB-42A9-8590-C5D60C66F56B}"/>
              </a:ext>
            </a:extLst>
          </p:cNvPr>
          <p:cNvSpPr/>
          <p:nvPr/>
        </p:nvSpPr>
        <p:spPr>
          <a:xfrm>
            <a:off x="8634001" y="2739443"/>
            <a:ext cx="7451" cy="58901"/>
          </a:xfrm>
          <a:custGeom>
            <a:avLst/>
            <a:gdLst>
              <a:gd name="connsiteX0" fmla="*/ 2854 w 7451"/>
              <a:gd name="connsiteY0" fmla="*/ 58902 h 58901"/>
              <a:gd name="connsiteX1" fmla="*/ 66 w 7451"/>
              <a:gd name="connsiteY1" fmla="*/ 29277 h 58901"/>
              <a:gd name="connsiteX2" fmla="*/ 4597 w 7451"/>
              <a:gd name="connsiteY2" fmla="*/ 0 h 58901"/>
              <a:gd name="connsiteX3" fmla="*/ 7385 w 7451"/>
              <a:gd name="connsiteY3" fmla="*/ 29625 h 58901"/>
              <a:gd name="connsiteX4" fmla="*/ 2854 w 7451"/>
              <a:gd name="connsiteY4" fmla="*/ 58902 h 5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1" h="58901">
                <a:moveTo>
                  <a:pt x="2854" y="58902"/>
                </a:moveTo>
                <a:cubicBezTo>
                  <a:pt x="763" y="58902"/>
                  <a:pt x="-282" y="45658"/>
                  <a:pt x="66" y="29277"/>
                </a:cubicBezTo>
                <a:cubicBezTo>
                  <a:pt x="415" y="12896"/>
                  <a:pt x="2506" y="0"/>
                  <a:pt x="4597" y="0"/>
                </a:cubicBezTo>
                <a:cubicBezTo>
                  <a:pt x="6688" y="0"/>
                  <a:pt x="7734" y="13244"/>
                  <a:pt x="7385" y="29625"/>
                </a:cubicBezTo>
                <a:cubicBezTo>
                  <a:pt x="7037" y="46006"/>
                  <a:pt x="4946" y="58902"/>
                  <a:pt x="2854" y="58902"/>
                </a:cubicBezTo>
                <a:close/>
              </a:path>
            </a:pathLst>
          </a:custGeom>
          <a:solidFill>
            <a:srgbClr val="423030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iṥļîḑè">
            <a:extLst>
              <a:ext uri="{FF2B5EF4-FFF2-40B4-BE49-F238E27FC236}">
                <a16:creationId xmlns:a16="http://schemas.microsoft.com/office/drawing/2014/main" id="{13C9A93E-2463-4246-8604-12851A809BFE}"/>
              </a:ext>
            </a:extLst>
          </p:cNvPr>
          <p:cNvSpPr/>
          <p:nvPr/>
        </p:nvSpPr>
        <p:spPr>
          <a:xfrm>
            <a:off x="7148624" y="2503836"/>
            <a:ext cx="850766" cy="858085"/>
          </a:xfrm>
          <a:custGeom>
            <a:avLst/>
            <a:gdLst>
              <a:gd name="connsiteX0" fmla="*/ 850767 w 850766"/>
              <a:gd name="connsiteY0" fmla="*/ 394538 h 858085"/>
              <a:gd name="connsiteX1" fmla="*/ 717279 w 850766"/>
              <a:gd name="connsiteY1" fmla="*/ 858086 h 858085"/>
              <a:gd name="connsiteX2" fmla="*/ 530814 w 850766"/>
              <a:gd name="connsiteY2" fmla="*/ 821838 h 858085"/>
              <a:gd name="connsiteX3" fmla="*/ 548938 w 850766"/>
              <a:gd name="connsiteY3" fmla="*/ 728432 h 858085"/>
              <a:gd name="connsiteX4" fmla="*/ 495961 w 850766"/>
              <a:gd name="connsiteY4" fmla="*/ 696715 h 858085"/>
              <a:gd name="connsiteX5" fmla="*/ 395932 w 850766"/>
              <a:gd name="connsiteY5" fmla="*/ 795698 h 858085"/>
              <a:gd name="connsiteX6" fmla="*/ 79814 w 850766"/>
              <a:gd name="connsiteY6" fmla="*/ 734008 h 858085"/>
              <a:gd name="connsiteX7" fmla="*/ 38687 w 850766"/>
              <a:gd name="connsiteY7" fmla="*/ 613068 h 858085"/>
              <a:gd name="connsiteX8" fmla="*/ 128608 w 850766"/>
              <a:gd name="connsiteY8" fmla="*/ 592853 h 858085"/>
              <a:gd name="connsiteX9" fmla="*/ 12547 w 850766"/>
              <a:gd name="connsiteY9" fmla="*/ 554166 h 858085"/>
              <a:gd name="connsiteX10" fmla="*/ 37641 w 850766"/>
              <a:gd name="connsiteY10" fmla="*/ 424512 h 858085"/>
              <a:gd name="connsiteX11" fmla="*/ 138019 w 850766"/>
              <a:gd name="connsiteY11" fmla="*/ 433225 h 858085"/>
              <a:gd name="connsiteX12" fmla="*/ 0 w 850766"/>
              <a:gd name="connsiteY12" fmla="*/ 395584 h 858085"/>
              <a:gd name="connsiteX13" fmla="*/ 31368 w 850766"/>
              <a:gd name="connsiteY13" fmla="*/ 234910 h 858085"/>
              <a:gd name="connsiteX14" fmla="*/ 352714 w 850766"/>
              <a:gd name="connsiteY14" fmla="*/ 297646 h 858085"/>
              <a:gd name="connsiteX15" fmla="*/ 426952 w 850766"/>
              <a:gd name="connsiteY15" fmla="*/ 0 h 858085"/>
              <a:gd name="connsiteX16" fmla="*/ 499446 w 850766"/>
              <a:gd name="connsiteY16" fmla="*/ 14290 h 858085"/>
              <a:gd name="connsiteX17" fmla="*/ 477140 w 850766"/>
              <a:gd name="connsiteY17" fmla="*/ 128260 h 858085"/>
              <a:gd name="connsiteX18" fmla="*/ 542664 w 850766"/>
              <a:gd name="connsiteY18" fmla="*/ 372232 h 858085"/>
              <a:gd name="connsiteX19" fmla="*/ 641299 w 850766"/>
              <a:gd name="connsiteY19" fmla="*/ 418238 h 858085"/>
              <a:gd name="connsiteX20" fmla="*/ 664650 w 850766"/>
              <a:gd name="connsiteY20" fmla="*/ 352714 h 858085"/>
              <a:gd name="connsiteX21" fmla="*/ 850767 w 850766"/>
              <a:gd name="connsiteY21" fmla="*/ 394538 h 85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50766" h="858085">
                <a:moveTo>
                  <a:pt x="850767" y="394538"/>
                </a:moveTo>
                <a:lnTo>
                  <a:pt x="717279" y="858086"/>
                </a:lnTo>
                <a:lnTo>
                  <a:pt x="530814" y="821838"/>
                </a:lnTo>
                <a:lnTo>
                  <a:pt x="548938" y="728432"/>
                </a:lnTo>
                <a:lnTo>
                  <a:pt x="495961" y="696715"/>
                </a:lnTo>
                <a:lnTo>
                  <a:pt x="395932" y="795698"/>
                </a:lnTo>
                <a:lnTo>
                  <a:pt x="79814" y="734008"/>
                </a:lnTo>
                <a:lnTo>
                  <a:pt x="38687" y="613068"/>
                </a:lnTo>
                <a:lnTo>
                  <a:pt x="128608" y="592853"/>
                </a:lnTo>
                <a:lnTo>
                  <a:pt x="12547" y="554166"/>
                </a:lnTo>
                <a:lnTo>
                  <a:pt x="37641" y="424512"/>
                </a:lnTo>
                <a:lnTo>
                  <a:pt x="138019" y="433225"/>
                </a:lnTo>
                <a:lnTo>
                  <a:pt x="0" y="395584"/>
                </a:lnTo>
                <a:lnTo>
                  <a:pt x="31368" y="234910"/>
                </a:lnTo>
                <a:lnTo>
                  <a:pt x="352714" y="297646"/>
                </a:lnTo>
                <a:cubicBezTo>
                  <a:pt x="352714" y="297646"/>
                  <a:pt x="331802" y="73192"/>
                  <a:pt x="426952" y="0"/>
                </a:cubicBezTo>
                <a:lnTo>
                  <a:pt x="499446" y="14290"/>
                </a:lnTo>
                <a:cubicBezTo>
                  <a:pt x="499446" y="14290"/>
                  <a:pt x="475049" y="84693"/>
                  <a:pt x="477140" y="128260"/>
                </a:cubicBezTo>
                <a:cubicBezTo>
                  <a:pt x="479580" y="171826"/>
                  <a:pt x="542664" y="372232"/>
                  <a:pt x="542664" y="372232"/>
                </a:cubicBezTo>
                <a:lnTo>
                  <a:pt x="641299" y="418238"/>
                </a:lnTo>
                <a:lnTo>
                  <a:pt x="664650" y="352714"/>
                </a:lnTo>
                <a:lnTo>
                  <a:pt x="850767" y="394538"/>
                </a:lnTo>
                <a:close/>
              </a:path>
            </a:pathLst>
          </a:custGeom>
          <a:solidFill>
            <a:schemeClr val="accent2">
              <a:alpha val="58000"/>
            </a:schemeClr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îṩ1ïďè">
            <a:extLst>
              <a:ext uri="{FF2B5EF4-FFF2-40B4-BE49-F238E27FC236}">
                <a16:creationId xmlns:a16="http://schemas.microsoft.com/office/drawing/2014/main" id="{E748EDFB-4D36-48ED-B2CB-B4A8FABFBC07}"/>
              </a:ext>
            </a:extLst>
          </p:cNvPr>
          <p:cNvSpPr/>
          <p:nvPr/>
        </p:nvSpPr>
        <p:spPr>
          <a:xfrm>
            <a:off x="10164820" y="1728004"/>
            <a:ext cx="479231" cy="484807"/>
          </a:xfrm>
          <a:custGeom>
            <a:avLst/>
            <a:gdLst>
              <a:gd name="connsiteX0" fmla="*/ 0 w 479231"/>
              <a:gd name="connsiteY0" fmla="*/ 223409 h 484807"/>
              <a:gd name="connsiteX1" fmla="*/ 75283 w 479231"/>
              <a:gd name="connsiteY1" fmla="*/ 484808 h 484807"/>
              <a:gd name="connsiteX2" fmla="*/ 180540 w 479231"/>
              <a:gd name="connsiteY2" fmla="*/ 464245 h 484807"/>
              <a:gd name="connsiteX3" fmla="*/ 170432 w 479231"/>
              <a:gd name="connsiteY3" fmla="*/ 411616 h 484807"/>
              <a:gd name="connsiteX4" fmla="*/ 200406 w 479231"/>
              <a:gd name="connsiteY4" fmla="*/ 393493 h 484807"/>
              <a:gd name="connsiteX5" fmla="*/ 256868 w 479231"/>
              <a:gd name="connsiteY5" fmla="*/ 449258 h 484807"/>
              <a:gd name="connsiteX6" fmla="*/ 434968 w 479231"/>
              <a:gd name="connsiteY6" fmla="*/ 414405 h 484807"/>
              <a:gd name="connsiteX7" fmla="*/ 457971 w 479231"/>
              <a:gd name="connsiteY7" fmla="*/ 346092 h 484807"/>
              <a:gd name="connsiteX8" fmla="*/ 407085 w 479231"/>
              <a:gd name="connsiteY8" fmla="*/ 334591 h 484807"/>
              <a:gd name="connsiteX9" fmla="*/ 472609 w 479231"/>
              <a:gd name="connsiteY9" fmla="*/ 312633 h 484807"/>
              <a:gd name="connsiteX10" fmla="*/ 458320 w 479231"/>
              <a:gd name="connsiteY10" fmla="*/ 239441 h 484807"/>
              <a:gd name="connsiteX11" fmla="*/ 401509 w 479231"/>
              <a:gd name="connsiteY11" fmla="*/ 244321 h 484807"/>
              <a:gd name="connsiteX12" fmla="*/ 479231 w 479231"/>
              <a:gd name="connsiteY12" fmla="*/ 223060 h 484807"/>
              <a:gd name="connsiteX13" fmla="*/ 461456 w 479231"/>
              <a:gd name="connsiteY13" fmla="*/ 132442 h 484807"/>
              <a:gd name="connsiteX14" fmla="*/ 280220 w 479231"/>
              <a:gd name="connsiteY14" fmla="*/ 167644 h 484807"/>
              <a:gd name="connsiteX15" fmla="*/ 238396 w 479231"/>
              <a:gd name="connsiteY15" fmla="*/ 0 h 484807"/>
              <a:gd name="connsiteX16" fmla="*/ 197618 w 479231"/>
              <a:gd name="connsiteY16" fmla="*/ 8016 h 484807"/>
              <a:gd name="connsiteX17" fmla="*/ 210165 w 479231"/>
              <a:gd name="connsiteY17" fmla="*/ 72146 h 484807"/>
              <a:gd name="connsiteX18" fmla="*/ 173220 w 479231"/>
              <a:gd name="connsiteY18" fmla="*/ 209816 h 484807"/>
              <a:gd name="connsiteX19" fmla="*/ 117455 w 479231"/>
              <a:gd name="connsiteY19" fmla="*/ 235956 h 484807"/>
              <a:gd name="connsiteX20" fmla="*/ 104211 w 479231"/>
              <a:gd name="connsiteY20" fmla="*/ 199012 h 484807"/>
              <a:gd name="connsiteX21" fmla="*/ 0 w 479231"/>
              <a:gd name="connsiteY21" fmla="*/ 223409 h 48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9231" h="484807">
                <a:moveTo>
                  <a:pt x="0" y="223409"/>
                </a:moveTo>
                <a:lnTo>
                  <a:pt x="75283" y="484808"/>
                </a:lnTo>
                <a:lnTo>
                  <a:pt x="180540" y="464245"/>
                </a:lnTo>
                <a:lnTo>
                  <a:pt x="170432" y="411616"/>
                </a:lnTo>
                <a:lnTo>
                  <a:pt x="200406" y="393493"/>
                </a:lnTo>
                <a:lnTo>
                  <a:pt x="256868" y="449258"/>
                </a:lnTo>
                <a:lnTo>
                  <a:pt x="434968" y="414405"/>
                </a:lnTo>
                <a:lnTo>
                  <a:pt x="457971" y="346092"/>
                </a:lnTo>
                <a:lnTo>
                  <a:pt x="407085" y="334591"/>
                </a:lnTo>
                <a:lnTo>
                  <a:pt x="472609" y="312633"/>
                </a:lnTo>
                <a:lnTo>
                  <a:pt x="458320" y="239441"/>
                </a:lnTo>
                <a:lnTo>
                  <a:pt x="401509" y="244321"/>
                </a:lnTo>
                <a:lnTo>
                  <a:pt x="479231" y="223060"/>
                </a:lnTo>
                <a:lnTo>
                  <a:pt x="461456" y="132442"/>
                </a:lnTo>
                <a:lnTo>
                  <a:pt x="280220" y="167644"/>
                </a:lnTo>
                <a:cubicBezTo>
                  <a:pt x="280220" y="167644"/>
                  <a:pt x="292070" y="41127"/>
                  <a:pt x="238396" y="0"/>
                </a:cubicBezTo>
                <a:lnTo>
                  <a:pt x="197618" y="8016"/>
                </a:lnTo>
                <a:cubicBezTo>
                  <a:pt x="197618" y="8016"/>
                  <a:pt x="211559" y="47749"/>
                  <a:pt x="210165" y="72146"/>
                </a:cubicBezTo>
                <a:cubicBezTo>
                  <a:pt x="208771" y="96543"/>
                  <a:pt x="173220" y="209816"/>
                  <a:pt x="173220" y="209816"/>
                </a:cubicBezTo>
                <a:lnTo>
                  <a:pt x="117455" y="235956"/>
                </a:lnTo>
                <a:lnTo>
                  <a:pt x="104211" y="199012"/>
                </a:lnTo>
                <a:lnTo>
                  <a:pt x="0" y="223409"/>
                </a:lnTo>
                <a:close/>
              </a:path>
            </a:pathLst>
          </a:custGeom>
          <a:solidFill>
            <a:srgbClr val="0D0D3A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8" name="图形 467">
            <a:extLst>
              <a:ext uri="{FF2B5EF4-FFF2-40B4-BE49-F238E27FC236}">
                <a16:creationId xmlns:a16="http://schemas.microsoft.com/office/drawing/2014/main" id="{C79340E0-83F9-4FDC-B6F1-54F2B49B65FB}"/>
              </a:ext>
            </a:extLst>
          </p:cNvPr>
          <p:cNvGrpSpPr/>
          <p:nvPr/>
        </p:nvGrpSpPr>
        <p:grpSpPr>
          <a:xfrm>
            <a:off x="9434297" y="2508018"/>
            <a:ext cx="1181174" cy="649315"/>
            <a:chOff x="9434297" y="1946945"/>
            <a:chExt cx="1181174" cy="649315"/>
          </a:xfrm>
          <a:solidFill>
            <a:schemeClr val="accent1"/>
          </a:solidFill>
        </p:grpSpPr>
        <p:sp>
          <p:nvSpPr>
            <p:cNvPr id="152" name="ïŝlíḓè">
              <a:extLst>
                <a:ext uri="{FF2B5EF4-FFF2-40B4-BE49-F238E27FC236}">
                  <a16:creationId xmlns:a16="http://schemas.microsoft.com/office/drawing/2014/main" id="{AB7FDBAB-3530-4A97-851F-7F5EF6EB3F1F}"/>
                </a:ext>
              </a:extLst>
            </p:cNvPr>
            <p:cNvSpPr/>
            <p:nvPr/>
          </p:nvSpPr>
          <p:spPr>
            <a:xfrm>
              <a:off x="9434297" y="1946945"/>
              <a:ext cx="1181174" cy="649315"/>
            </a:xfrm>
            <a:custGeom>
              <a:avLst/>
              <a:gdLst>
                <a:gd name="connsiteX0" fmla="*/ 1152595 w 1181174"/>
                <a:gd name="connsiteY0" fmla="*/ 0 h 649315"/>
                <a:gd name="connsiteX1" fmla="*/ 1181175 w 1181174"/>
                <a:gd name="connsiteY1" fmla="*/ 522101 h 649315"/>
                <a:gd name="connsiteX2" fmla="*/ 564622 w 1181174"/>
                <a:gd name="connsiteY2" fmla="*/ 522101 h 649315"/>
                <a:gd name="connsiteX3" fmla="*/ 539876 w 1181174"/>
                <a:gd name="connsiteY3" fmla="*/ 649315 h 649315"/>
                <a:gd name="connsiteX4" fmla="*/ 506417 w 1181174"/>
                <a:gd name="connsiteY4" fmla="*/ 522101 h 649315"/>
                <a:gd name="connsiteX5" fmla="*/ 32762 w 1181174"/>
                <a:gd name="connsiteY5" fmla="*/ 522101 h 649315"/>
                <a:gd name="connsiteX6" fmla="*/ 0 w 1181174"/>
                <a:gd name="connsiteY6" fmla="*/ 35899 h 64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174" h="649315">
                  <a:moveTo>
                    <a:pt x="1152595" y="0"/>
                  </a:moveTo>
                  <a:lnTo>
                    <a:pt x="1181175" y="522101"/>
                  </a:lnTo>
                  <a:lnTo>
                    <a:pt x="564622" y="522101"/>
                  </a:lnTo>
                  <a:lnTo>
                    <a:pt x="539876" y="649315"/>
                  </a:lnTo>
                  <a:lnTo>
                    <a:pt x="506417" y="522101"/>
                  </a:lnTo>
                  <a:lnTo>
                    <a:pt x="32762" y="522101"/>
                  </a:lnTo>
                  <a:lnTo>
                    <a:pt x="0" y="35899"/>
                  </a:lnTo>
                  <a:close/>
                </a:path>
              </a:pathLst>
            </a:custGeom>
            <a:solidFill>
              <a:schemeClr val="accent6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iṧľïďê">
              <a:extLst>
                <a:ext uri="{FF2B5EF4-FFF2-40B4-BE49-F238E27FC236}">
                  <a16:creationId xmlns:a16="http://schemas.microsoft.com/office/drawing/2014/main" id="{F3769C5D-6245-444E-A5CB-242581C8F60A}"/>
                </a:ext>
              </a:extLst>
            </p:cNvPr>
            <p:cNvSpPr/>
            <p:nvPr/>
          </p:nvSpPr>
          <p:spPr>
            <a:xfrm>
              <a:off x="10255787" y="2082176"/>
              <a:ext cx="218181" cy="218180"/>
            </a:xfrm>
            <a:custGeom>
              <a:avLst/>
              <a:gdLst>
                <a:gd name="connsiteX0" fmla="*/ 0 w 218181"/>
                <a:gd name="connsiteY0" fmla="*/ 109090 h 218180"/>
                <a:gd name="connsiteX1" fmla="*/ 109090 w 218181"/>
                <a:gd name="connsiteY1" fmla="*/ 218181 h 218180"/>
                <a:gd name="connsiteX2" fmla="*/ 218181 w 218181"/>
                <a:gd name="connsiteY2" fmla="*/ 109090 h 218180"/>
                <a:gd name="connsiteX3" fmla="*/ 109090 w 218181"/>
                <a:gd name="connsiteY3" fmla="*/ 0 h 218180"/>
                <a:gd name="connsiteX4" fmla="*/ 0 w 218181"/>
                <a:gd name="connsiteY4" fmla="*/ 109090 h 21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81" h="218180">
                  <a:moveTo>
                    <a:pt x="0" y="109090"/>
                  </a:moveTo>
                  <a:cubicBezTo>
                    <a:pt x="0" y="169387"/>
                    <a:pt x="48795" y="218181"/>
                    <a:pt x="109090" y="218181"/>
                  </a:cubicBezTo>
                  <a:cubicBezTo>
                    <a:pt x="169387" y="218181"/>
                    <a:pt x="218181" y="169387"/>
                    <a:pt x="218181" y="109090"/>
                  </a:cubicBezTo>
                  <a:cubicBezTo>
                    <a:pt x="218181" y="48794"/>
                    <a:pt x="169387" y="0"/>
                    <a:pt x="109090" y="0"/>
                  </a:cubicBezTo>
                  <a:cubicBezTo>
                    <a:pt x="48795" y="0"/>
                    <a:pt x="0" y="48794"/>
                    <a:pt x="0" y="109090"/>
                  </a:cubicBez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iSḻîḑé">
              <a:extLst>
                <a:ext uri="{FF2B5EF4-FFF2-40B4-BE49-F238E27FC236}">
                  <a16:creationId xmlns:a16="http://schemas.microsoft.com/office/drawing/2014/main" id="{29CD4431-2716-4F60-A781-56EDC36D6461}"/>
                </a:ext>
              </a:extLst>
            </p:cNvPr>
            <p:cNvSpPr/>
            <p:nvPr/>
          </p:nvSpPr>
          <p:spPr>
            <a:xfrm>
              <a:off x="9587781" y="2100807"/>
              <a:ext cx="582353" cy="38563"/>
            </a:xfrm>
            <a:custGeom>
              <a:avLst/>
              <a:gdLst>
                <a:gd name="connsiteX0" fmla="*/ 577387 w 582353"/>
                <a:gd name="connsiteY0" fmla="*/ 13782 h 38563"/>
                <a:gd name="connsiteX1" fmla="*/ 10326 w 582353"/>
                <a:gd name="connsiteY1" fmla="*/ 38527 h 38563"/>
                <a:gd name="connsiteX2" fmla="*/ 10326 w 582353"/>
                <a:gd name="connsiteY2" fmla="*/ 17267 h 38563"/>
                <a:gd name="connsiteX3" fmla="*/ 577387 w 582353"/>
                <a:gd name="connsiteY3" fmla="*/ 3674 h 38563"/>
                <a:gd name="connsiteX4" fmla="*/ 577387 w 582353"/>
                <a:gd name="connsiteY4" fmla="*/ 13782 h 38563"/>
                <a:gd name="connsiteX5" fmla="*/ 577387 w 582353"/>
                <a:gd name="connsiteY5" fmla="*/ 13782 h 3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353" h="38563">
                  <a:moveTo>
                    <a:pt x="577387" y="13782"/>
                  </a:moveTo>
                  <a:cubicBezTo>
                    <a:pt x="388483" y="25980"/>
                    <a:pt x="199230" y="21798"/>
                    <a:pt x="10326" y="38527"/>
                  </a:cubicBezTo>
                  <a:cubicBezTo>
                    <a:pt x="-3267" y="39573"/>
                    <a:pt x="-3616" y="17616"/>
                    <a:pt x="10326" y="17267"/>
                  </a:cubicBezTo>
                  <a:cubicBezTo>
                    <a:pt x="198882" y="9599"/>
                    <a:pt x="388483" y="-7479"/>
                    <a:pt x="577387" y="3674"/>
                  </a:cubicBezTo>
                  <a:cubicBezTo>
                    <a:pt x="584009" y="3674"/>
                    <a:pt x="584009" y="13085"/>
                    <a:pt x="577387" y="13782"/>
                  </a:cubicBezTo>
                  <a:lnTo>
                    <a:pt x="577387" y="13782"/>
                  </a:ln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îṩľîdé">
              <a:extLst>
                <a:ext uri="{FF2B5EF4-FFF2-40B4-BE49-F238E27FC236}">
                  <a16:creationId xmlns:a16="http://schemas.microsoft.com/office/drawing/2014/main" id="{8D49AFC2-A5E0-4D55-90F2-642904AAF9FD}"/>
                </a:ext>
              </a:extLst>
            </p:cNvPr>
            <p:cNvSpPr/>
            <p:nvPr/>
          </p:nvSpPr>
          <p:spPr>
            <a:xfrm>
              <a:off x="9587781" y="2179576"/>
              <a:ext cx="582353" cy="38563"/>
            </a:xfrm>
            <a:custGeom>
              <a:avLst/>
              <a:gdLst>
                <a:gd name="connsiteX0" fmla="*/ 577387 w 582353"/>
                <a:gd name="connsiteY0" fmla="*/ 13782 h 38563"/>
                <a:gd name="connsiteX1" fmla="*/ 10326 w 582353"/>
                <a:gd name="connsiteY1" fmla="*/ 38527 h 38563"/>
                <a:gd name="connsiteX2" fmla="*/ 10326 w 582353"/>
                <a:gd name="connsiteY2" fmla="*/ 17267 h 38563"/>
                <a:gd name="connsiteX3" fmla="*/ 577387 w 582353"/>
                <a:gd name="connsiteY3" fmla="*/ 3674 h 38563"/>
                <a:gd name="connsiteX4" fmla="*/ 577387 w 582353"/>
                <a:gd name="connsiteY4" fmla="*/ 13782 h 38563"/>
                <a:gd name="connsiteX5" fmla="*/ 577387 w 582353"/>
                <a:gd name="connsiteY5" fmla="*/ 13782 h 3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353" h="38563">
                  <a:moveTo>
                    <a:pt x="577387" y="13782"/>
                  </a:moveTo>
                  <a:cubicBezTo>
                    <a:pt x="388483" y="25980"/>
                    <a:pt x="199230" y="21798"/>
                    <a:pt x="10326" y="38527"/>
                  </a:cubicBezTo>
                  <a:cubicBezTo>
                    <a:pt x="-3267" y="39573"/>
                    <a:pt x="-3616" y="17616"/>
                    <a:pt x="10326" y="17267"/>
                  </a:cubicBezTo>
                  <a:cubicBezTo>
                    <a:pt x="198882" y="9599"/>
                    <a:pt x="388483" y="-7479"/>
                    <a:pt x="577387" y="3674"/>
                  </a:cubicBezTo>
                  <a:cubicBezTo>
                    <a:pt x="584009" y="4023"/>
                    <a:pt x="584009" y="13433"/>
                    <a:pt x="577387" y="13782"/>
                  </a:cubicBezTo>
                  <a:lnTo>
                    <a:pt x="577387" y="13782"/>
                  </a:ln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îşḷiďé">
              <a:extLst>
                <a:ext uri="{FF2B5EF4-FFF2-40B4-BE49-F238E27FC236}">
                  <a16:creationId xmlns:a16="http://schemas.microsoft.com/office/drawing/2014/main" id="{265F803F-3D26-4983-9D3E-8DA8295AA531}"/>
                </a:ext>
              </a:extLst>
            </p:cNvPr>
            <p:cNvSpPr/>
            <p:nvPr/>
          </p:nvSpPr>
          <p:spPr>
            <a:xfrm>
              <a:off x="9587781" y="2269148"/>
              <a:ext cx="582353" cy="38563"/>
            </a:xfrm>
            <a:custGeom>
              <a:avLst/>
              <a:gdLst>
                <a:gd name="connsiteX0" fmla="*/ 577387 w 582353"/>
                <a:gd name="connsiteY0" fmla="*/ 13782 h 38563"/>
                <a:gd name="connsiteX1" fmla="*/ 10326 w 582353"/>
                <a:gd name="connsiteY1" fmla="*/ 38527 h 38563"/>
                <a:gd name="connsiteX2" fmla="*/ 10326 w 582353"/>
                <a:gd name="connsiteY2" fmla="*/ 17267 h 38563"/>
                <a:gd name="connsiteX3" fmla="*/ 577387 w 582353"/>
                <a:gd name="connsiteY3" fmla="*/ 3674 h 38563"/>
                <a:gd name="connsiteX4" fmla="*/ 577387 w 582353"/>
                <a:gd name="connsiteY4" fmla="*/ 13782 h 38563"/>
                <a:gd name="connsiteX5" fmla="*/ 577387 w 582353"/>
                <a:gd name="connsiteY5" fmla="*/ 13782 h 3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353" h="38563">
                  <a:moveTo>
                    <a:pt x="577387" y="13782"/>
                  </a:moveTo>
                  <a:cubicBezTo>
                    <a:pt x="388483" y="25980"/>
                    <a:pt x="199230" y="21798"/>
                    <a:pt x="10326" y="38527"/>
                  </a:cubicBezTo>
                  <a:cubicBezTo>
                    <a:pt x="-3267" y="39573"/>
                    <a:pt x="-3616" y="17616"/>
                    <a:pt x="10326" y="17267"/>
                  </a:cubicBezTo>
                  <a:cubicBezTo>
                    <a:pt x="198882" y="9599"/>
                    <a:pt x="388483" y="-7479"/>
                    <a:pt x="577387" y="3674"/>
                  </a:cubicBezTo>
                  <a:cubicBezTo>
                    <a:pt x="584009" y="3674"/>
                    <a:pt x="584009" y="13085"/>
                    <a:pt x="577387" y="13782"/>
                  </a:cubicBezTo>
                  <a:lnTo>
                    <a:pt x="577387" y="13782"/>
                  </a:ln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i$1iďê">
              <a:extLst>
                <a:ext uri="{FF2B5EF4-FFF2-40B4-BE49-F238E27FC236}">
                  <a16:creationId xmlns:a16="http://schemas.microsoft.com/office/drawing/2014/main" id="{E8CA1646-B516-4707-98AC-2F3C66040ED2}"/>
                </a:ext>
              </a:extLst>
            </p:cNvPr>
            <p:cNvSpPr/>
            <p:nvPr/>
          </p:nvSpPr>
          <p:spPr>
            <a:xfrm>
              <a:off x="10291353" y="2212014"/>
              <a:ext cx="158565" cy="98105"/>
            </a:xfrm>
            <a:custGeom>
              <a:avLst/>
              <a:gdLst>
                <a:gd name="connsiteX0" fmla="*/ 7651 w 158565"/>
                <a:gd name="connsiteY0" fmla="*/ 83115 h 98105"/>
                <a:gd name="connsiteX1" fmla="*/ 35882 w 158565"/>
                <a:gd name="connsiteY1" fmla="*/ 17940 h 98105"/>
                <a:gd name="connsiteX2" fmla="*/ 105240 w 158565"/>
                <a:gd name="connsiteY2" fmla="*/ 2256 h 98105"/>
                <a:gd name="connsiteX3" fmla="*/ 158566 w 158565"/>
                <a:gd name="connsiteY3" fmla="*/ 48959 h 98105"/>
                <a:gd name="connsiteX4" fmla="*/ 7651 w 158565"/>
                <a:gd name="connsiteY4" fmla="*/ 83115 h 98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65" h="98105">
                  <a:moveTo>
                    <a:pt x="7651" y="83115"/>
                  </a:moveTo>
                  <a:cubicBezTo>
                    <a:pt x="-14655" y="73008"/>
                    <a:pt x="17062" y="33624"/>
                    <a:pt x="35882" y="17940"/>
                  </a:cubicBezTo>
                  <a:cubicBezTo>
                    <a:pt x="54703" y="2256"/>
                    <a:pt x="81192" y="-3669"/>
                    <a:pt x="105240" y="2256"/>
                  </a:cubicBezTo>
                  <a:cubicBezTo>
                    <a:pt x="128941" y="8181"/>
                    <a:pt x="149504" y="26304"/>
                    <a:pt x="158566" y="48959"/>
                  </a:cubicBezTo>
                  <a:cubicBezTo>
                    <a:pt x="158217" y="49307"/>
                    <a:pt x="112211" y="130864"/>
                    <a:pt x="7651" y="83115"/>
                  </a:cubicBezTo>
                  <a:close/>
                </a:path>
              </a:pathLst>
            </a:custGeom>
            <a:solidFill>
              <a:schemeClr val="accent6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iṥ1iḓê">
              <a:extLst>
                <a:ext uri="{FF2B5EF4-FFF2-40B4-BE49-F238E27FC236}">
                  <a16:creationId xmlns:a16="http://schemas.microsoft.com/office/drawing/2014/main" id="{8AAACB90-6F74-47BB-AF02-4234D662279B}"/>
                </a:ext>
              </a:extLst>
            </p:cNvPr>
            <p:cNvSpPr/>
            <p:nvPr/>
          </p:nvSpPr>
          <p:spPr>
            <a:xfrm>
              <a:off x="10325493" y="2119120"/>
              <a:ext cx="78768" cy="78768"/>
            </a:xfrm>
            <a:custGeom>
              <a:avLst/>
              <a:gdLst>
                <a:gd name="connsiteX0" fmla="*/ 0 w 78768"/>
                <a:gd name="connsiteY0" fmla="*/ 39384 h 78768"/>
                <a:gd name="connsiteX1" fmla="*/ 39384 w 78768"/>
                <a:gd name="connsiteY1" fmla="*/ 78768 h 78768"/>
                <a:gd name="connsiteX2" fmla="*/ 78768 w 78768"/>
                <a:gd name="connsiteY2" fmla="*/ 39384 h 78768"/>
                <a:gd name="connsiteX3" fmla="*/ 39384 w 78768"/>
                <a:gd name="connsiteY3" fmla="*/ 0 h 78768"/>
                <a:gd name="connsiteX4" fmla="*/ 0 w 78768"/>
                <a:gd name="connsiteY4" fmla="*/ 39384 h 7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68" h="78768">
                  <a:moveTo>
                    <a:pt x="0" y="39384"/>
                  </a:moveTo>
                  <a:cubicBezTo>
                    <a:pt x="0" y="61342"/>
                    <a:pt x="17775" y="78768"/>
                    <a:pt x="39384" y="78768"/>
                  </a:cubicBezTo>
                  <a:cubicBezTo>
                    <a:pt x="61342" y="78768"/>
                    <a:pt x="78768" y="60993"/>
                    <a:pt x="78768" y="39384"/>
                  </a:cubicBezTo>
                  <a:cubicBezTo>
                    <a:pt x="78768" y="17427"/>
                    <a:pt x="60993" y="0"/>
                    <a:pt x="39384" y="0"/>
                  </a:cubicBezTo>
                  <a:cubicBezTo>
                    <a:pt x="17427" y="0"/>
                    <a:pt x="0" y="17427"/>
                    <a:pt x="0" y="39384"/>
                  </a:cubicBezTo>
                  <a:close/>
                </a:path>
              </a:pathLst>
            </a:custGeom>
            <a:solidFill>
              <a:schemeClr val="accent6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29" name="ïṩļîḓé">
            <a:extLst>
              <a:ext uri="{FF2B5EF4-FFF2-40B4-BE49-F238E27FC236}">
                <a16:creationId xmlns:a16="http://schemas.microsoft.com/office/drawing/2014/main" id="{B4C75FE4-D07F-46E5-A02B-9966DBE092DF}"/>
              </a:ext>
            </a:extLst>
          </p:cNvPr>
          <p:cNvSpPr/>
          <p:nvPr/>
        </p:nvSpPr>
        <p:spPr>
          <a:xfrm>
            <a:off x="8988873" y="1575347"/>
            <a:ext cx="890847" cy="684865"/>
          </a:xfrm>
          <a:custGeom>
            <a:avLst/>
            <a:gdLst>
              <a:gd name="connsiteX0" fmla="*/ 890848 w 890847"/>
              <a:gd name="connsiteY0" fmla="*/ 222015 h 684865"/>
              <a:gd name="connsiteX1" fmla="*/ 856691 w 890847"/>
              <a:gd name="connsiteY1" fmla="*/ 580654 h 684865"/>
              <a:gd name="connsiteX2" fmla="*/ 347138 w 890847"/>
              <a:gd name="connsiteY2" fmla="*/ 523844 h 684865"/>
              <a:gd name="connsiteX3" fmla="*/ 297298 w 890847"/>
              <a:gd name="connsiteY3" fmla="*/ 684865 h 684865"/>
              <a:gd name="connsiteX4" fmla="*/ 249549 w 890847"/>
              <a:gd name="connsiteY4" fmla="*/ 499446 h 684865"/>
              <a:gd name="connsiteX5" fmla="*/ 0 w 890847"/>
              <a:gd name="connsiteY5" fmla="*/ 477489 h 684865"/>
              <a:gd name="connsiteX6" fmla="*/ 63781 w 890847"/>
              <a:gd name="connsiteY6" fmla="*/ 0 h 68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0847" h="684865">
                <a:moveTo>
                  <a:pt x="890848" y="222015"/>
                </a:moveTo>
                <a:lnTo>
                  <a:pt x="856691" y="580654"/>
                </a:lnTo>
                <a:lnTo>
                  <a:pt x="347138" y="523844"/>
                </a:lnTo>
                <a:lnTo>
                  <a:pt x="297298" y="684865"/>
                </a:lnTo>
                <a:lnTo>
                  <a:pt x="249549" y="499446"/>
                </a:lnTo>
                <a:lnTo>
                  <a:pt x="0" y="477489"/>
                </a:lnTo>
                <a:lnTo>
                  <a:pt x="63781" y="0"/>
                </a:lnTo>
                <a:close/>
              </a:path>
            </a:pathLst>
          </a:custGeom>
          <a:solidFill>
            <a:srgbClr val="FFFFFF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íṧḻíḋè">
            <a:extLst>
              <a:ext uri="{FF2B5EF4-FFF2-40B4-BE49-F238E27FC236}">
                <a16:creationId xmlns:a16="http://schemas.microsoft.com/office/drawing/2014/main" id="{0466CE43-D860-4F4A-AB15-FD34B6619D58}"/>
              </a:ext>
            </a:extLst>
          </p:cNvPr>
          <p:cNvSpPr/>
          <p:nvPr/>
        </p:nvSpPr>
        <p:spPr>
          <a:xfrm>
            <a:off x="9121337" y="1787403"/>
            <a:ext cx="606094" cy="124318"/>
          </a:xfrm>
          <a:custGeom>
            <a:avLst/>
            <a:gdLst>
              <a:gd name="connsiteX0" fmla="*/ 600499 w 606094"/>
              <a:gd name="connsiteY0" fmla="*/ 124277 h 124318"/>
              <a:gd name="connsiteX1" fmla="*/ 5554 w 606094"/>
              <a:gd name="connsiteY1" fmla="*/ 15186 h 124318"/>
              <a:gd name="connsiteX2" fmla="*/ 9737 w 606094"/>
              <a:gd name="connsiteY2" fmla="*/ 200 h 124318"/>
              <a:gd name="connsiteX3" fmla="*/ 602938 w 606094"/>
              <a:gd name="connsiteY3" fmla="*/ 115564 h 124318"/>
              <a:gd name="connsiteX4" fmla="*/ 600499 w 606094"/>
              <a:gd name="connsiteY4" fmla="*/ 124277 h 124318"/>
              <a:gd name="connsiteX5" fmla="*/ 600499 w 606094"/>
              <a:gd name="connsiteY5" fmla="*/ 124277 h 12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094" h="124318">
                <a:moveTo>
                  <a:pt x="600499" y="124277"/>
                </a:moveTo>
                <a:cubicBezTo>
                  <a:pt x="400790" y="95697"/>
                  <a:pt x="202126" y="60844"/>
                  <a:pt x="5554" y="15186"/>
                </a:cubicBezTo>
                <a:cubicBezTo>
                  <a:pt x="-4204" y="13095"/>
                  <a:pt x="-22" y="-1892"/>
                  <a:pt x="9737" y="200"/>
                </a:cubicBezTo>
                <a:cubicBezTo>
                  <a:pt x="206657" y="42720"/>
                  <a:pt x="404275" y="82453"/>
                  <a:pt x="602938" y="115564"/>
                </a:cubicBezTo>
                <a:cubicBezTo>
                  <a:pt x="608515" y="116609"/>
                  <a:pt x="606075" y="124974"/>
                  <a:pt x="600499" y="124277"/>
                </a:cubicBezTo>
                <a:lnTo>
                  <a:pt x="600499" y="124277"/>
                </a:lnTo>
                <a:close/>
              </a:path>
            </a:pathLst>
          </a:custGeom>
          <a:solidFill>
            <a:srgbClr val="353584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iṡļîďé">
            <a:extLst>
              <a:ext uri="{FF2B5EF4-FFF2-40B4-BE49-F238E27FC236}">
                <a16:creationId xmlns:a16="http://schemas.microsoft.com/office/drawing/2014/main" id="{C2AEEA2D-6486-4EC5-9BDF-C65562EE6091}"/>
              </a:ext>
            </a:extLst>
          </p:cNvPr>
          <p:cNvSpPr/>
          <p:nvPr/>
        </p:nvSpPr>
        <p:spPr>
          <a:xfrm>
            <a:off x="9121337" y="1856413"/>
            <a:ext cx="606094" cy="124318"/>
          </a:xfrm>
          <a:custGeom>
            <a:avLst/>
            <a:gdLst>
              <a:gd name="connsiteX0" fmla="*/ 600499 w 606094"/>
              <a:gd name="connsiteY0" fmla="*/ 124277 h 124318"/>
              <a:gd name="connsiteX1" fmla="*/ 5554 w 606094"/>
              <a:gd name="connsiteY1" fmla="*/ 15186 h 124318"/>
              <a:gd name="connsiteX2" fmla="*/ 9737 w 606094"/>
              <a:gd name="connsiteY2" fmla="*/ 200 h 124318"/>
              <a:gd name="connsiteX3" fmla="*/ 602938 w 606094"/>
              <a:gd name="connsiteY3" fmla="*/ 115564 h 124318"/>
              <a:gd name="connsiteX4" fmla="*/ 600499 w 606094"/>
              <a:gd name="connsiteY4" fmla="*/ 124277 h 124318"/>
              <a:gd name="connsiteX5" fmla="*/ 600499 w 606094"/>
              <a:gd name="connsiteY5" fmla="*/ 124277 h 12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6094" h="124318">
                <a:moveTo>
                  <a:pt x="600499" y="124277"/>
                </a:moveTo>
                <a:cubicBezTo>
                  <a:pt x="400790" y="95697"/>
                  <a:pt x="202126" y="60844"/>
                  <a:pt x="5554" y="15186"/>
                </a:cubicBezTo>
                <a:cubicBezTo>
                  <a:pt x="-4204" y="13095"/>
                  <a:pt x="-22" y="-1892"/>
                  <a:pt x="9737" y="200"/>
                </a:cubicBezTo>
                <a:cubicBezTo>
                  <a:pt x="206657" y="42720"/>
                  <a:pt x="404275" y="82453"/>
                  <a:pt x="602938" y="115564"/>
                </a:cubicBezTo>
                <a:cubicBezTo>
                  <a:pt x="608515" y="116609"/>
                  <a:pt x="606075" y="124974"/>
                  <a:pt x="600499" y="124277"/>
                </a:cubicBezTo>
                <a:lnTo>
                  <a:pt x="600499" y="124277"/>
                </a:lnTo>
                <a:close/>
              </a:path>
            </a:pathLst>
          </a:custGeom>
          <a:solidFill>
            <a:srgbClr val="353584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îşḻïḑé">
            <a:extLst>
              <a:ext uri="{FF2B5EF4-FFF2-40B4-BE49-F238E27FC236}">
                <a16:creationId xmlns:a16="http://schemas.microsoft.com/office/drawing/2014/main" id="{7E4917F4-6725-4362-9959-4F05A3411A30}"/>
              </a:ext>
            </a:extLst>
          </p:cNvPr>
          <p:cNvSpPr/>
          <p:nvPr/>
        </p:nvSpPr>
        <p:spPr>
          <a:xfrm>
            <a:off x="9001769" y="1625535"/>
            <a:ext cx="85738" cy="85738"/>
          </a:xfrm>
          <a:custGeom>
            <a:avLst/>
            <a:gdLst>
              <a:gd name="connsiteX0" fmla="*/ 0 w 85738"/>
              <a:gd name="connsiteY0" fmla="*/ 42869 h 85738"/>
              <a:gd name="connsiteX1" fmla="*/ 42870 w 85738"/>
              <a:gd name="connsiteY1" fmla="*/ 85739 h 85738"/>
              <a:gd name="connsiteX2" fmla="*/ 85739 w 85738"/>
              <a:gd name="connsiteY2" fmla="*/ 42869 h 85738"/>
              <a:gd name="connsiteX3" fmla="*/ 42870 w 85738"/>
              <a:gd name="connsiteY3" fmla="*/ 0 h 85738"/>
              <a:gd name="connsiteX4" fmla="*/ 0 w 85738"/>
              <a:gd name="connsiteY4" fmla="*/ 42869 h 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38" h="85738">
                <a:moveTo>
                  <a:pt x="0" y="42869"/>
                </a:moveTo>
                <a:cubicBezTo>
                  <a:pt x="0" y="66570"/>
                  <a:pt x="19169" y="85739"/>
                  <a:pt x="42870" y="85739"/>
                </a:cubicBezTo>
                <a:cubicBezTo>
                  <a:pt x="66570" y="85739"/>
                  <a:pt x="85739" y="66570"/>
                  <a:pt x="85739" y="42869"/>
                </a:cubicBezTo>
                <a:cubicBezTo>
                  <a:pt x="85739" y="19169"/>
                  <a:pt x="66570" y="0"/>
                  <a:pt x="42870" y="0"/>
                </a:cubicBezTo>
                <a:cubicBezTo>
                  <a:pt x="19518" y="0"/>
                  <a:pt x="0" y="19169"/>
                  <a:pt x="0" y="42869"/>
                </a:cubicBezTo>
                <a:close/>
              </a:path>
            </a:pathLst>
          </a:custGeom>
          <a:solidFill>
            <a:srgbClr val="DB5E77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ïṧliḓe">
            <a:extLst>
              <a:ext uri="{FF2B5EF4-FFF2-40B4-BE49-F238E27FC236}">
                <a16:creationId xmlns:a16="http://schemas.microsoft.com/office/drawing/2014/main" id="{3C6615E6-8C75-40E1-BE12-817F3B89E868}"/>
              </a:ext>
            </a:extLst>
          </p:cNvPr>
          <p:cNvSpPr/>
          <p:nvPr/>
        </p:nvSpPr>
        <p:spPr>
          <a:xfrm>
            <a:off x="6873284" y="1625535"/>
            <a:ext cx="1699441" cy="684168"/>
          </a:xfrm>
          <a:custGeom>
            <a:avLst/>
            <a:gdLst>
              <a:gd name="connsiteX0" fmla="*/ 1670514 w 1699441"/>
              <a:gd name="connsiteY0" fmla="*/ 42869 h 684168"/>
              <a:gd name="connsiteX1" fmla="*/ 1699442 w 1699441"/>
              <a:gd name="connsiteY1" fmla="*/ 465987 h 684168"/>
              <a:gd name="connsiteX2" fmla="*/ 1311874 w 1699441"/>
              <a:gd name="connsiteY2" fmla="*/ 465987 h 684168"/>
              <a:gd name="connsiteX3" fmla="*/ 1311874 w 1699441"/>
              <a:gd name="connsiteY3" fmla="*/ 684168 h 684168"/>
              <a:gd name="connsiteX4" fmla="*/ 1181523 w 1699441"/>
              <a:gd name="connsiteY4" fmla="*/ 528374 h 684168"/>
              <a:gd name="connsiteX5" fmla="*/ 0 w 1699441"/>
              <a:gd name="connsiteY5" fmla="*/ 505023 h 684168"/>
              <a:gd name="connsiteX6" fmla="*/ 0 w 1699441"/>
              <a:gd name="connsiteY6" fmla="*/ 0 h 68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9441" h="684168">
                <a:moveTo>
                  <a:pt x="1670514" y="42869"/>
                </a:moveTo>
                <a:lnTo>
                  <a:pt x="1699442" y="465987"/>
                </a:lnTo>
                <a:lnTo>
                  <a:pt x="1311874" y="465987"/>
                </a:lnTo>
                <a:lnTo>
                  <a:pt x="1311874" y="684168"/>
                </a:lnTo>
                <a:lnTo>
                  <a:pt x="1181523" y="528374"/>
                </a:lnTo>
                <a:lnTo>
                  <a:pt x="0" y="5050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îśļíḑé">
            <a:extLst>
              <a:ext uri="{FF2B5EF4-FFF2-40B4-BE49-F238E27FC236}">
                <a16:creationId xmlns:a16="http://schemas.microsoft.com/office/drawing/2014/main" id="{DDAD51BE-4F4B-4380-AC5F-CC8D3B395125}"/>
              </a:ext>
            </a:extLst>
          </p:cNvPr>
          <p:cNvSpPr/>
          <p:nvPr/>
        </p:nvSpPr>
        <p:spPr>
          <a:xfrm>
            <a:off x="6989693" y="1771915"/>
            <a:ext cx="1124147" cy="30725"/>
          </a:xfrm>
          <a:custGeom>
            <a:avLst/>
            <a:gdLst>
              <a:gd name="connsiteX0" fmla="*/ 1114606 w 1124147"/>
              <a:gd name="connsiteY0" fmla="*/ 30675 h 30725"/>
              <a:gd name="connsiteX1" fmla="*/ 19519 w 1124147"/>
              <a:gd name="connsiteY1" fmla="*/ 21265 h 30725"/>
              <a:gd name="connsiteX2" fmla="*/ 20216 w 1124147"/>
              <a:gd name="connsiteY2" fmla="*/ 4 h 30725"/>
              <a:gd name="connsiteX3" fmla="*/ 1114606 w 1124147"/>
              <a:gd name="connsiteY3" fmla="*/ 20567 h 30725"/>
              <a:gd name="connsiteX4" fmla="*/ 1114606 w 1124147"/>
              <a:gd name="connsiteY4" fmla="*/ 30675 h 30725"/>
              <a:gd name="connsiteX5" fmla="*/ 1114606 w 1124147"/>
              <a:gd name="connsiteY5" fmla="*/ 30675 h 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4147" h="30725">
                <a:moveTo>
                  <a:pt x="1114606" y="30675"/>
                </a:moveTo>
                <a:cubicBezTo>
                  <a:pt x="749693" y="31721"/>
                  <a:pt x="384083" y="16037"/>
                  <a:pt x="19519" y="21265"/>
                </a:cubicBezTo>
                <a:cubicBezTo>
                  <a:pt x="-6621" y="21613"/>
                  <a:pt x="-6621" y="-344"/>
                  <a:pt x="20216" y="4"/>
                </a:cubicBezTo>
                <a:cubicBezTo>
                  <a:pt x="384083" y="3838"/>
                  <a:pt x="751087" y="-2087"/>
                  <a:pt x="1114606" y="20567"/>
                </a:cubicBezTo>
                <a:cubicBezTo>
                  <a:pt x="1127502" y="21265"/>
                  <a:pt x="1127153" y="30675"/>
                  <a:pt x="1114606" y="30675"/>
                </a:cubicBezTo>
                <a:lnTo>
                  <a:pt x="1114606" y="30675"/>
                </a:lnTo>
                <a:close/>
              </a:path>
            </a:pathLst>
          </a:custGeom>
          <a:solidFill>
            <a:srgbClr val="353584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išlíḓe">
            <a:extLst>
              <a:ext uri="{FF2B5EF4-FFF2-40B4-BE49-F238E27FC236}">
                <a16:creationId xmlns:a16="http://schemas.microsoft.com/office/drawing/2014/main" id="{97DB4E4F-195C-4B3D-8570-20CBA60A30AA}"/>
              </a:ext>
            </a:extLst>
          </p:cNvPr>
          <p:cNvSpPr/>
          <p:nvPr/>
        </p:nvSpPr>
        <p:spPr>
          <a:xfrm>
            <a:off x="6987253" y="1851031"/>
            <a:ext cx="1124147" cy="30697"/>
          </a:xfrm>
          <a:custGeom>
            <a:avLst/>
            <a:gdLst>
              <a:gd name="connsiteX0" fmla="*/ 1114606 w 1124147"/>
              <a:gd name="connsiteY0" fmla="*/ 30675 h 30697"/>
              <a:gd name="connsiteX1" fmla="*/ 19519 w 1124147"/>
              <a:gd name="connsiteY1" fmla="*/ 21265 h 30697"/>
              <a:gd name="connsiteX2" fmla="*/ 20216 w 1124147"/>
              <a:gd name="connsiteY2" fmla="*/ 4 h 30697"/>
              <a:gd name="connsiteX3" fmla="*/ 1114606 w 1124147"/>
              <a:gd name="connsiteY3" fmla="*/ 20567 h 30697"/>
              <a:gd name="connsiteX4" fmla="*/ 1114606 w 1124147"/>
              <a:gd name="connsiteY4" fmla="*/ 30675 h 30697"/>
              <a:gd name="connsiteX5" fmla="*/ 1114606 w 1124147"/>
              <a:gd name="connsiteY5" fmla="*/ 30675 h 3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4147" h="30697">
                <a:moveTo>
                  <a:pt x="1114606" y="30675"/>
                </a:moveTo>
                <a:cubicBezTo>
                  <a:pt x="749693" y="31372"/>
                  <a:pt x="384083" y="15688"/>
                  <a:pt x="19519" y="21265"/>
                </a:cubicBezTo>
                <a:cubicBezTo>
                  <a:pt x="-6621" y="21613"/>
                  <a:pt x="-6621" y="-344"/>
                  <a:pt x="20216" y="4"/>
                </a:cubicBezTo>
                <a:cubicBezTo>
                  <a:pt x="384083" y="3838"/>
                  <a:pt x="751087" y="-2087"/>
                  <a:pt x="1114606" y="20567"/>
                </a:cubicBezTo>
                <a:cubicBezTo>
                  <a:pt x="1127502" y="20916"/>
                  <a:pt x="1127153" y="30326"/>
                  <a:pt x="1114606" y="30675"/>
                </a:cubicBezTo>
                <a:lnTo>
                  <a:pt x="1114606" y="30675"/>
                </a:lnTo>
                <a:close/>
              </a:path>
            </a:pathLst>
          </a:custGeom>
          <a:solidFill>
            <a:srgbClr val="353584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îšḻîdé">
            <a:extLst>
              <a:ext uri="{FF2B5EF4-FFF2-40B4-BE49-F238E27FC236}">
                <a16:creationId xmlns:a16="http://schemas.microsoft.com/office/drawing/2014/main" id="{445C97DE-1621-4586-B120-EC4EF00DAF7E}"/>
              </a:ext>
            </a:extLst>
          </p:cNvPr>
          <p:cNvSpPr/>
          <p:nvPr/>
        </p:nvSpPr>
        <p:spPr>
          <a:xfrm>
            <a:off x="6984813" y="1940256"/>
            <a:ext cx="1123843" cy="30725"/>
          </a:xfrm>
          <a:custGeom>
            <a:avLst/>
            <a:gdLst>
              <a:gd name="connsiteX0" fmla="*/ 1114258 w 1123843"/>
              <a:gd name="connsiteY0" fmla="*/ 30675 h 30725"/>
              <a:gd name="connsiteX1" fmla="*/ 19519 w 1123843"/>
              <a:gd name="connsiteY1" fmla="*/ 21265 h 30725"/>
              <a:gd name="connsiteX2" fmla="*/ 20216 w 1123843"/>
              <a:gd name="connsiteY2" fmla="*/ 4 h 30725"/>
              <a:gd name="connsiteX3" fmla="*/ 1114606 w 1123843"/>
              <a:gd name="connsiteY3" fmla="*/ 20567 h 30725"/>
              <a:gd name="connsiteX4" fmla="*/ 1114258 w 1123843"/>
              <a:gd name="connsiteY4" fmla="*/ 30675 h 30725"/>
              <a:gd name="connsiteX5" fmla="*/ 1114258 w 1123843"/>
              <a:gd name="connsiteY5" fmla="*/ 30675 h 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843" h="30725">
                <a:moveTo>
                  <a:pt x="1114258" y="30675"/>
                </a:moveTo>
                <a:cubicBezTo>
                  <a:pt x="749693" y="31721"/>
                  <a:pt x="384083" y="16037"/>
                  <a:pt x="19519" y="21265"/>
                </a:cubicBezTo>
                <a:cubicBezTo>
                  <a:pt x="-6621" y="21613"/>
                  <a:pt x="-6621" y="-344"/>
                  <a:pt x="20216" y="4"/>
                </a:cubicBezTo>
                <a:cubicBezTo>
                  <a:pt x="384083" y="3838"/>
                  <a:pt x="751087" y="-2087"/>
                  <a:pt x="1114606" y="20567"/>
                </a:cubicBezTo>
                <a:cubicBezTo>
                  <a:pt x="1127153" y="21265"/>
                  <a:pt x="1126805" y="30675"/>
                  <a:pt x="1114258" y="30675"/>
                </a:cubicBezTo>
                <a:lnTo>
                  <a:pt x="1114258" y="30675"/>
                </a:lnTo>
                <a:close/>
              </a:path>
            </a:pathLst>
          </a:custGeom>
          <a:solidFill>
            <a:srgbClr val="353584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37" name="图形 467">
            <a:extLst>
              <a:ext uri="{FF2B5EF4-FFF2-40B4-BE49-F238E27FC236}">
                <a16:creationId xmlns:a16="http://schemas.microsoft.com/office/drawing/2014/main" id="{4690582F-7500-4D2A-9F28-CCB7AF14B400}"/>
              </a:ext>
            </a:extLst>
          </p:cNvPr>
          <p:cNvGrpSpPr/>
          <p:nvPr/>
        </p:nvGrpSpPr>
        <p:grpSpPr>
          <a:xfrm>
            <a:off x="8237681" y="1805024"/>
            <a:ext cx="146837" cy="175590"/>
            <a:chOff x="8237681" y="1243951"/>
            <a:chExt cx="146837" cy="175590"/>
          </a:xfrm>
          <a:solidFill>
            <a:srgbClr val="353584"/>
          </a:solidFill>
        </p:grpSpPr>
        <p:sp>
          <p:nvSpPr>
            <p:cNvPr id="150" name="iṩḷíḓê">
              <a:extLst>
                <a:ext uri="{FF2B5EF4-FFF2-40B4-BE49-F238E27FC236}">
                  <a16:creationId xmlns:a16="http://schemas.microsoft.com/office/drawing/2014/main" id="{A2CDEF46-78D4-4B73-B3FB-7455EA1882DB}"/>
                </a:ext>
              </a:extLst>
            </p:cNvPr>
            <p:cNvSpPr/>
            <p:nvPr/>
          </p:nvSpPr>
          <p:spPr>
            <a:xfrm>
              <a:off x="8237681" y="1333713"/>
              <a:ext cx="146837" cy="85828"/>
            </a:xfrm>
            <a:custGeom>
              <a:avLst/>
              <a:gdLst>
                <a:gd name="connsiteX0" fmla="*/ 4985 w 146837"/>
                <a:gd name="connsiteY0" fmla="*/ 66386 h 85828"/>
                <a:gd name="connsiteX1" fmla="*/ 24154 w 146837"/>
                <a:gd name="connsiteY1" fmla="*/ 17940 h 85828"/>
                <a:gd name="connsiteX2" fmla="*/ 93512 w 146837"/>
                <a:gd name="connsiteY2" fmla="*/ 2256 h 85828"/>
                <a:gd name="connsiteX3" fmla="*/ 146838 w 146837"/>
                <a:gd name="connsiteY3" fmla="*/ 48959 h 85828"/>
                <a:gd name="connsiteX4" fmla="*/ 4985 w 146837"/>
                <a:gd name="connsiteY4" fmla="*/ 66386 h 8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37" h="85828">
                  <a:moveTo>
                    <a:pt x="4985" y="66386"/>
                  </a:moveTo>
                  <a:cubicBezTo>
                    <a:pt x="-7562" y="60112"/>
                    <a:pt x="5334" y="33624"/>
                    <a:pt x="24154" y="17940"/>
                  </a:cubicBezTo>
                  <a:cubicBezTo>
                    <a:pt x="42975" y="2256"/>
                    <a:pt x="69463" y="-3669"/>
                    <a:pt x="93512" y="2256"/>
                  </a:cubicBezTo>
                  <a:cubicBezTo>
                    <a:pt x="117212" y="8181"/>
                    <a:pt x="137776" y="26304"/>
                    <a:pt x="146838" y="48959"/>
                  </a:cubicBezTo>
                  <a:cubicBezTo>
                    <a:pt x="146838" y="48959"/>
                    <a:pt x="107105" y="118665"/>
                    <a:pt x="4985" y="66386"/>
                  </a:cubicBez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ïşḻïďê">
              <a:extLst>
                <a:ext uri="{FF2B5EF4-FFF2-40B4-BE49-F238E27FC236}">
                  <a16:creationId xmlns:a16="http://schemas.microsoft.com/office/drawing/2014/main" id="{7FCDC6DC-B50F-4661-926C-AD91B57370F3}"/>
                </a:ext>
              </a:extLst>
            </p:cNvPr>
            <p:cNvSpPr/>
            <p:nvPr/>
          </p:nvSpPr>
          <p:spPr>
            <a:xfrm>
              <a:off x="8265669" y="1243951"/>
              <a:ext cx="78768" cy="78773"/>
            </a:xfrm>
            <a:custGeom>
              <a:avLst/>
              <a:gdLst>
                <a:gd name="connsiteX0" fmla="*/ 0 w 78768"/>
                <a:gd name="connsiteY0" fmla="*/ 39389 h 78773"/>
                <a:gd name="connsiteX1" fmla="*/ 39384 w 78768"/>
                <a:gd name="connsiteY1" fmla="*/ 78773 h 78773"/>
                <a:gd name="connsiteX2" fmla="*/ 78768 w 78768"/>
                <a:gd name="connsiteY2" fmla="*/ 39389 h 78773"/>
                <a:gd name="connsiteX3" fmla="*/ 39384 w 78768"/>
                <a:gd name="connsiteY3" fmla="*/ 5 h 78773"/>
                <a:gd name="connsiteX4" fmla="*/ 0 w 78768"/>
                <a:gd name="connsiteY4" fmla="*/ 39389 h 7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68" h="78773">
                  <a:moveTo>
                    <a:pt x="0" y="39389"/>
                  </a:moveTo>
                  <a:cubicBezTo>
                    <a:pt x="0" y="61347"/>
                    <a:pt x="17775" y="78773"/>
                    <a:pt x="39384" y="78773"/>
                  </a:cubicBezTo>
                  <a:cubicBezTo>
                    <a:pt x="61342" y="78773"/>
                    <a:pt x="78768" y="60998"/>
                    <a:pt x="78768" y="39389"/>
                  </a:cubicBezTo>
                  <a:cubicBezTo>
                    <a:pt x="78768" y="17780"/>
                    <a:pt x="60993" y="5"/>
                    <a:pt x="39384" y="5"/>
                  </a:cubicBezTo>
                  <a:cubicBezTo>
                    <a:pt x="17775" y="-343"/>
                    <a:pt x="0" y="17432"/>
                    <a:pt x="0" y="39389"/>
                  </a:cubicBez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8" name="íś1ïḓe">
            <a:extLst>
              <a:ext uri="{FF2B5EF4-FFF2-40B4-BE49-F238E27FC236}">
                <a16:creationId xmlns:a16="http://schemas.microsoft.com/office/drawing/2014/main" id="{D48F9C68-4B7A-4028-B80F-C5C736077484}"/>
              </a:ext>
            </a:extLst>
          </p:cNvPr>
          <p:cNvSpPr/>
          <p:nvPr/>
        </p:nvSpPr>
        <p:spPr>
          <a:xfrm>
            <a:off x="10534438" y="3665841"/>
            <a:ext cx="63781" cy="66220"/>
          </a:xfrm>
          <a:custGeom>
            <a:avLst/>
            <a:gdLst>
              <a:gd name="connsiteX0" fmla="*/ 31891 w 63781"/>
              <a:gd name="connsiteY0" fmla="*/ 66221 h 66220"/>
              <a:gd name="connsiteX1" fmla="*/ 31891 w 63781"/>
              <a:gd name="connsiteY1" fmla="*/ 0 h 66220"/>
              <a:gd name="connsiteX2" fmla="*/ 31891 w 63781"/>
              <a:gd name="connsiteY2" fmla="*/ 66221 h 66220"/>
              <a:gd name="connsiteX3" fmla="*/ 31891 w 63781"/>
              <a:gd name="connsiteY3" fmla="*/ 66221 h 6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81" h="66220">
                <a:moveTo>
                  <a:pt x="31891" y="66221"/>
                </a:moveTo>
                <a:cubicBezTo>
                  <a:pt x="74411" y="66221"/>
                  <a:pt x="74411" y="0"/>
                  <a:pt x="31891" y="0"/>
                </a:cubicBezTo>
                <a:cubicBezTo>
                  <a:pt x="-10630" y="348"/>
                  <a:pt x="-10630" y="66221"/>
                  <a:pt x="31891" y="66221"/>
                </a:cubicBezTo>
                <a:lnTo>
                  <a:pt x="31891" y="66221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ïṣḷiḍe">
            <a:extLst>
              <a:ext uri="{FF2B5EF4-FFF2-40B4-BE49-F238E27FC236}">
                <a16:creationId xmlns:a16="http://schemas.microsoft.com/office/drawing/2014/main" id="{9D5DCEA2-F018-40CE-A6DB-61FD80DED873}"/>
              </a:ext>
            </a:extLst>
          </p:cNvPr>
          <p:cNvSpPr/>
          <p:nvPr/>
        </p:nvSpPr>
        <p:spPr>
          <a:xfrm>
            <a:off x="10562495" y="3325321"/>
            <a:ext cx="29363" cy="17088"/>
          </a:xfrm>
          <a:custGeom>
            <a:avLst/>
            <a:gdLst>
              <a:gd name="connsiteX0" fmla="*/ 8365 w 29363"/>
              <a:gd name="connsiteY0" fmla="*/ 17083 h 17088"/>
              <a:gd name="connsiteX1" fmla="*/ 21260 w 29363"/>
              <a:gd name="connsiteY1" fmla="*/ 17083 h 17088"/>
              <a:gd name="connsiteX2" fmla="*/ 21260 w 29363"/>
              <a:gd name="connsiteY2" fmla="*/ 5 h 17088"/>
              <a:gd name="connsiteX3" fmla="*/ 8365 w 29363"/>
              <a:gd name="connsiteY3" fmla="*/ 5 h 17088"/>
              <a:gd name="connsiteX4" fmla="*/ 8365 w 29363"/>
              <a:gd name="connsiteY4" fmla="*/ 17083 h 17088"/>
              <a:gd name="connsiteX5" fmla="*/ 8365 w 29363"/>
              <a:gd name="connsiteY5" fmla="*/ 17083 h 1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63" h="17088">
                <a:moveTo>
                  <a:pt x="8365" y="17083"/>
                </a:moveTo>
                <a:cubicBezTo>
                  <a:pt x="12547" y="17083"/>
                  <a:pt x="17078" y="17083"/>
                  <a:pt x="21260" y="17083"/>
                </a:cubicBezTo>
                <a:cubicBezTo>
                  <a:pt x="32065" y="17083"/>
                  <a:pt x="32065" y="354"/>
                  <a:pt x="21260" y="5"/>
                </a:cubicBezTo>
                <a:cubicBezTo>
                  <a:pt x="17078" y="5"/>
                  <a:pt x="12547" y="5"/>
                  <a:pt x="8365" y="5"/>
                </a:cubicBezTo>
                <a:cubicBezTo>
                  <a:pt x="-2788" y="-344"/>
                  <a:pt x="-2788" y="17432"/>
                  <a:pt x="8365" y="17083"/>
                </a:cubicBezTo>
                <a:lnTo>
                  <a:pt x="8365" y="17083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î$lïḋé">
            <a:extLst>
              <a:ext uri="{FF2B5EF4-FFF2-40B4-BE49-F238E27FC236}">
                <a16:creationId xmlns:a16="http://schemas.microsoft.com/office/drawing/2014/main" id="{BA859EEE-DE2D-4AC5-98AD-BED88011EB92}"/>
              </a:ext>
            </a:extLst>
          </p:cNvPr>
          <p:cNvSpPr/>
          <p:nvPr/>
        </p:nvSpPr>
        <p:spPr>
          <a:xfrm>
            <a:off x="10178848" y="3740427"/>
            <a:ext cx="36073" cy="37641"/>
          </a:xfrm>
          <a:custGeom>
            <a:avLst/>
            <a:gdLst>
              <a:gd name="connsiteX0" fmla="*/ 18037 w 36073"/>
              <a:gd name="connsiteY0" fmla="*/ 37641 h 37641"/>
              <a:gd name="connsiteX1" fmla="*/ 18037 w 36073"/>
              <a:gd name="connsiteY1" fmla="*/ 0 h 37641"/>
              <a:gd name="connsiteX2" fmla="*/ 18037 w 36073"/>
              <a:gd name="connsiteY2" fmla="*/ 37641 h 37641"/>
              <a:gd name="connsiteX3" fmla="*/ 18037 w 36073"/>
              <a:gd name="connsiteY3" fmla="*/ 37641 h 3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3" h="37641">
                <a:moveTo>
                  <a:pt x="18037" y="37641"/>
                </a:moveTo>
                <a:cubicBezTo>
                  <a:pt x="42085" y="37641"/>
                  <a:pt x="42085" y="0"/>
                  <a:pt x="18037" y="0"/>
                </a:cubicBezTo>
                <a:cubicBezTo>
                  <a:pt x="-6012" y="0"/>
                  <a:pt x="-6012" y="37641"/>
                  <a:pt x="18037" y="37641"/>
                </a:cubicBezTo>
                <a:lnTo>
                  <a:pt x="18037" y="37641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ïsḷîďe">
            <a:extLst>
              <a:ext uri="{FF2B5EF4-FFF2-40B4-BE49-F238E27FC236}">
                <a16:creationId xmlns:a16="http://schemas.microsoft.com/office/drawing/2014/main" id="{D09F2570-9AB9-4684-9A56-F100B7E76E84}"/>
              </a:ext>
            </a:extLst>
          </p:cNvPr>
          <p:cNvSpPr/>
          <p:nvPr/>
        </p:nvSpPr>
        <p:spPr>
          <a:xfrm>
            <a:off x="10728135" y="4197436"/>
            <a:ext cx="35201" cy="25330"/>
          </a:xfrm>
          <a:custGeom>
            <a:avLst/>
            <a:gdLst>
              <a:gd name="connsiteX0" fmla="*/ 7581 w 35201"/>
              <a:gd name="connsiteY0" fmla="*/ 22920 h 25330"/>
              <a:gd name="connsiteX1" fmla="*/ 19779 w 35201"/>
              <a:gd name="connsiteY1" fmla="*/ 25011 h 25330"/>
              <a:gd name="connsiteX2" fmla="*/ 19779 w 35201"/>
              <a:gd name="connsiteY2" fmla="*/ 265 h 25330"/>
              <a:gd name="connsiteX3" fmla="*/ 7581 w 35201"/>
              <a:gd name="connsiteY3" fmla="*/ 2356 h 25330"/>
              <a:gd name="connsiteX4" fmla="*/ 7581 w 35201"/>
              <a:gd name="connsiteY4" fmla="*/ 22920 h 25330"/>
              <a:gd name="connsiteX5" fmla="*/ 7581 w 35201"/>
              <a:gd name="connsiteY5" fmla="*/ 22920 h 2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01" h="25330">
                <a:moveTo>
                  <a:pt x="7581" y="22920"/>
                </a:moveTo>
                <a:cubicBezTo>
                  <a:pt x="11763" y="23617"/>
                  <a:pt x="15597" y="24314"/>
                  <a:pt x="19779" y="25011"/>
                </a:cubicBezTo>
                <a:cubicBezTo>
                  <a:pt x="40343" y="28845"/>
                  <a:pt x="40343" y="-3220"/>
                  <a:pt x="19779" y="265"/>
                </a:cubicBezTo>
                <a:cubicBezTo>
                  <a:pt x="15597" y="963"/>
                  <a:pt x="11763" y="1660"/>
                  <a:pt x="7581" y="2356"/>
                </a:cubicBezTo>
                <a:cubicBezTo>
                  <a:pt x="-2527" y="4796"/>
                  <a:pt x="-2527" y="21177"/>
                  <a:pt x="7581" y="22920"/>
                </a:cubicBezTo>
                <a:lnTo>
                  <a:pt x="7581" y="22920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í$ļïḑé">
            <a:extLst>
              <a:ext uri="{FF2B5EF4-FFF2-40B4-BE49-F238E27FC236}">
                <a16:creationId xmlns:a16="http://schemas.microsoft.com/office/drawing/2014/main" id="{3B67A886-5527-4CA0-9F05-07D665319CAC}"/>
              </a:ext>
            </a:extLst>
          </p:cNvPr>
          <p:cNvSpPr/>
          <p:nvPr/>
        </p:nvSpPr>
        <p:spPr>
          <a:xfrm>
            <a:off x="8209426" y="2615192"/>
            <a:ext cx="37900" cy="49099"/>
          </a:xfrm>
          <a:custGeom>
            <a:avLst/>
            <a:gdLst>
              <a:gd name="connsiteX0" fmla="*/ 129 w 37900"/>
              <a:gd name="connsiteY0" fmla="*/ 18298 h 49099"/>
              <a:gd name="connsiteX1" fmla="*/ 1524 w 37900"/>
              <a:gd name="connsiteY1" fmla="*/ 32239 h 49099"/>
              <a:gd name="connsiteX2" fmla="*/ 36377 w 37900"/>
              <a:gd name="connsiteY2" fmla="*/ 32239 h 49099"/>
              <a:gd name="connsiteX3" fmla="*/ 37771 w 37900"/>
              <a:gd name="connsiteY3" fmla="*/ 18298 h 49099"/>
              <a:gd name="connsiteX4" fmla="*/ 129 w 37900"/>
              <a:gd name="connsiteY4" fmla="*/ 18298 h 49099"/>
              <a:gd name="connsiteX5" fmla="*/ 129 w 37900"/>
              <a:gd name="connsiteY5" fmla="*/ 18298 h 4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00" h="49099">
                <a:moveTo>
                  <a:pt x="129" y="18298"/>
                </a:moveTo>
                <a:cubicBezTo>
                  <a:pt x="478" y="22829"/>
                  <a:pt x="1175" y="27708"/>
                  <a:pt x="1524" y="32239"/>
                </a:cubicBezTo>
                <a:cubicBezTo>
                  <a:pt x="3963" y="54545"/>
                  <a:pt x="33937" y="54894"/>
                  <a:pt x="36377" y="32239"/>
                </a:cubicBezTo>
                <a:cubicBezTo>
                  <a:pt x="36725" y="27708"/>
                  <a:pt x="37422" y="22829"/>
                  <a:pt x="37771" y="18298"/>
                </a:cubicBezTo>
                <a:cubicBezTo>
                  <a:pt x="40559" y="-6099"/>
                  <a:pt x="-2659" y="-6099"/>
                  <a:pt x="129" y="18298"/>
                </a:cubicBezTo>
                <a:lnTo>
                  <a:pt x="129" y="18298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îśḻíďè">
            <a:extLst>
              <a:ext uri="{FF2B5EF4-FFF2-40B4-BE49-F238E27FC236}">
                <a16:creationId xmlns:a16="http://schemas.microsoft.com/office/drawing/2014/main" id="{DC730485-A132-45BA-ADCD-925C68F2B167}"/>
              </a:ext>
            </a:extLst>
          </p:cNvPr>
          <p:cNvSpPr/>
          <p:nvPr/>
        </p:nvSpPr>
        <p:spPr>
          <a:xfrm>
            <a:off x="8286058" y="3206124"/>
            <a:ext cx="24048" cy="24749"/>
          </a:xfrm>
          <a:custGeom>
            <a:avLst/>
            <a:gdLst>
              <a:gd name="connsiteX0" fmla="*/ 12024 w 24048"/>
              <a:gd name="connsiteY0" fmla="*/ 24749 h 24749"/>
              <a:gd name="connsiteX1" fmla="*/ 12024 w 24048"/>
              <a:gd name="connsiteY1" fmla="*/ 4 h 24749"/>
              <a:gd name="connsiteX2" fmla="*/ 12024 w 24048"/>
              <a:gd name="connsiteY2" fmla="*/ 24749 h 24749"/>
              <a:gd name="connsiteX3" fmla="*/ 12024 w 24048"/>
              <a:gd name="connsiteY3" fmla="*/ 24749 h 2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48" h="24749">
                <a:moveTo>
                  <a:pt x="12024" y="24749"/>
                </a:moveTo>
                <a:cubicBezTo>
                  <a:pt x="28057" y="24749"/>
                  <a:pt x="28057" y="4"/>
                  <a:pt x="12024" y="4"/>
                </a:cubicBezTo>
                <a:cubicBezTo>
                  <a:pt x="-4008" y="-345"/>
                  <a:pt x="-4008" y="24749"/>
                  <a:pt x="12024" y="24749"/>
                </a:cubicBezTo>
                <a:lnTo>
                  <a:pt x="12024" y="24749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ïṧ1ïďè">
            <a:extLst>
              <a:ext uri="{FF2B5EF4-FFF2-40B4-BE49-F238E27FC236}">
                <a16:creationId xmlns:a16="http://schemas.microsoft.com/office/drawing/2014/main" id="{ABFBEC97-5CC7-493B-9B10-FEAF228BDEB0}"/>
              </a:ext>
            </a:extLst>
          </p:cNvPr>
          <p:cNvSpPr/>
          <p:nvPr/>
        </p:nvSpPr>
        <p:spPr>
          <a:xfrm>
            <a:off x="7617661" y="3776671"/>
            <a:ext cx="24441" cy="25097"/>
          </a:xfrm>
          <a:custGeom>
            <a:avLst/>
            <a:gdLst>
              <a:gd name="connsiteX0" fmla="*/ 12286 w 24441"/>
              <a:gd name="connsiteY0" fmla="*/ 25098 h 25097"/>
              <a:gd name="connsiteX1" fmla="*/ 12286 w 24441"/>
              <a:gd name="connsiteY1" fmla="*/ 4 h 25097"/>
              <a:gd name="connsiteX2" fmla="*/ 12286 w 24441"/>
              <a:gd name="connsiteY2" fmla="*/ 25098 h 25097"/>
              <a:gd name="connsiteX3" fmla="*/ 12286 w 24441"/>
              <a:gd name="connsiteY3" fmla="*/ 25098 h 2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1" h="25097">
                <a:moveTo>
                  <a:pt x="12286" y="25098"/>
                </a:moveTo>
                <a:cubicBezTo>
                  <a:pt x="28318" y="25098"/>
                  <a:pt x="28667" y="4"/>
                  <a:pt x="12286" y="4"/>
                </a:cubicBezTo>
                <a:cubicBezTo>
                  <a:pt x="-4095" y="-345"/>
                  <a:pt x="-4095" y="25098"/>
                  <a:pt x="12286" y="25098"/>
                </a:cubicBezTo>
                <a:lnTo>
                  <a:pt x="12286" y="25098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ï$1îďé">
            <a:extLst>
              <a:ext uri="{FF2B5EF4-FFF2-40B4-BE49-F238E27FC236}">
                <a16:creationId xmlns:a16="http://schemas.microsoft.com/office/drawing/2014/main" id="{BB5A4BD2-358B-44A5-9C92-66D38E6C5225}"/>
              </a:ext>
            </a:extLst>
          </p:cNvPr>
          <p:cNvSpPr/>
          <p:nvPr/>
        </p:nvSpPr>
        <p:spPr>
          <a:xfrm>
            <a:off x="6787545" y="3071246"/>
            <a:ext cx="41823" cy="43566"/>
          </a:xfrm>
          <a:custGeom>
            <a:avLst/>
            <a:gdLst>
              <a:gd name="connsiteX0" fmla="*/ 20912 w 41823"/>
              <a:gd name="connsiteY0" fmla="*/ 43566 h 43566"/>
              <a:gd name="connsiteX1" fmla="*/ 20912 w 41823"/>
              <a:gd name="connsiteY1" fmla="*/ 0 h 43566"/>
              <a:gd name="connsiteX2" fmla="*/ 20912 w 41823"/>
              <a:gd name="connsiteY2" fmla="*/ 43566 h 43566"/>
              <a:gd name="connsiteX3" fmla="*/ 20912 w 41823"/>
              <a:gd name="connsiteY3" fmla="*/ 43566 h 4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" h="43566">
                <a:moveTo>
                  <a:pt x="20912" y="43566"/>
                </a:moveTo>
                <a:cubicBezTo>
                  <a:pt x="48794" y="43566"/>
                  <a:pt x="48794" y="0"/>
                  <a:pt x="20912" y="0"/>
                </a:cubicBezTo>
                <a:cubicBezTo>
                  <a:pt x="-6971" y="0"/>
                  <a:pt x="-6971" y="43566"/>
                  <a:pt x="20912" y="43566"/>
                </a:cubicBezTo>
                <a:lnTo>
                  <a:pt x="20912" y="43566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îsḷiďé">
            <a:extLst>
              <a:ext uri="{FF2B5EF4-FFF2-40B4-BE49-F238E27FC236}">
                <a16:creationId xmlns:a16="http://schemas.microsoft.com/office/drawing/2014/main" id="{C5488A65-0143-40F4-B34C-9A2EF14418AE}"/>
              </a:ext>
            </a:extLst>
          </p:cNvPr>
          <p:cNvSpPr/>
          <p:nvPr/>
        </p:nvSpPr>
        <p:spPr>
          <a:xfrm>
            <a:off x="6652140" y="2796951"/>
            <a:ext cx="34504" cy="35550"/>
          </a:xfrm>
          <a:custGeom>
            <a:avLst/>
            <a:gdLst>
              <a:gd name="connsiteX0" fmla="*/ 17252 w 34504"/>
              <a:gd name="connsiteY0" fmla="*/ 35550 h 35550"/>
              <a:gd name="connsiteX1" fmla="*/ 17252 w 34504"/>
              <a:gd name="connsiteY1" fmla="*/ 0 h 35550"/>
              <a:gd name="connsiteX2" fmla="*/ 17252 w 34504"/>
              <a:gd name="connsiteY2" fmla="*/ 35550 h 35550"/>
              <a:gd name="connsiteX3" fmla="*/ 17252 w 34504"/>
              <a:gd name="connsiteY3" fmla="*/ 35550 h 3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4" h="35550">
                <a:moveTo>
                  <a:pt x="17252" y="35550"/>
                </a:moveTo>
                <a:cubicBezTo>
                  <a:pt x="40255" y="35550"/>
                  <a:pt x="40255" y="0"/>
                  <a:pt x="17252" y="0"/>
                </a:cubicBezTo>
                <a:cubicBezTo>
                  <a:pt x="-5751" y="0"/>
                  <a:pt x="-5751" y="35550"/>
                  <a:pt x="17252" y="35550"/>
                </a:cubicBezTo>
                <a:lnTo>
                  <a:pt x="17252" y="35550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iṣľïḑè">
            <a:extLst>
              <a:ext uri="{FF2B5EF4-FFF2-40B4-BE49-F238E27FC236}">
                <a16:creationId xmlns:a16="http://schemas.microsoft.com/office/drawing/2014/main" id="{1F808D14-A5F3-4309-BEB6-B5564D78A6F5}"/>
              </a:ext>
            </a:extLst>
          </p:cNvPr>
          <p:cNvSpPr/>
          <p:nvPr/>
        </p:nvSpPr>
        <p:spPr>
          <a:xfrm>
            <a:off x="6923740" y="2484318"/>
            <a:ext cx="75736" cy="84170"/>
          </a:xfrm>
          <a:custGeom>
            <a:avLst/>
            <a:gdLst>
              <a:gd name="connsiteX0" fmla="*/ 56892 w 75736"/>
              <a:gd name="connsiteY0" fmla="*/ 65873 h 84170"/>
              <a:gd name="connsiteX1" fmla="*/ 57589 w 75736"/>
              <a:gd name="connsiteY1" fmla="*/ 58902 h 84170"/>
              <a:gd name="connsiteX2" fmla="*/ 47830 w 75736"/>
              <a:gd name="connsiteY2" fmla="*/ 75980 h 84170"/>
              <a:gd name="connsiteX3" fmla="*/ 75364 w 75736"/>
              <a:gd name="connsiteY3" fmla="*/ 33111 h 84170"/>
              <a:gd name="connsiteX4" fmla="*/ 38071 w 75736"/>
              <a:gd name="connsiteY4" fmla="*/ 0 h 84170"/>
              <a:gd name="connsiteX5" fmla="*/ 1475 w 75736"/>
              <a:gd name="connsiteY5" fmla="*/ 27883 h 84170"/>
              <a:gd name="connsiteX6" fmla="*/ 28312 w 75736"/>
              <a:gd name="connsiteY6" fmla="*/ 75980 h 84170"/>
              <a:gd name="connsiteX7" fmla="*/ 18553 w 75736"/>
              <a:gd name="connsiteY7" fmla="*/ 58902 h 84170"/>
              <a:gd name="connsiteX8" fmla="*/ 19250 w 75736"/>
              <a:gd name="connsiteY8" fmla="*/ 65873 h 84170"/>
              <a:gd name="connsiteX9" fmla="*/ 56892 w 75736"/>
              <a:gd name="connsiteY9" fmla="*/ 65873 h 84170"/>
              <a:gd name="connsiteX10" fmla="*/ 56892 w 75736"/>
              <a:gd name="connsiteY10" fmla="*/ 65873 h 8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736" h="84170">
                <a:moveTo>
                  <a:pt x="56892" y="65873"/>
                </a:moveTo>
                <a:cubicBezTo>
                  <a:pt x="57240" y="63433"/>
                  <a:pt x="57240" y="61342"/>
                  <a:pt x="57589" y="58902"/>
                </a:cubicBezTo>
                <a:cubicBezTo>
                  <a:pt x="54452" y="64478"/>
                  <a:pt x="50967" y="70055"/>
                  <a:pt x="47830" y="75980"/>
                </a:cubicBezTo>
                <a:cubicBezTo>
                  <a:pt x="64908" y="66918"/>
                  <a:pt x="78152" y="54371"/>
                  <a:pt x="75364" y="33111"/>
                </a:cubicBezTo>
                <a:cubicBezTo>
                  <a:pt x="72924" y="14638"/>
                  <a:pt x="56892" y="0"/>
                  <a:pt x="38071" y="0"/>
                </a:cubicBezTo>
                <a:cubicBezTo>
                  <a:pt x="21342" y="0"/>
                  <a:pt x="5658" y="11850"/>
                  <a:pt x="1475" y="27883"/>
                </a:cubicBezTo>
                <a:cubicBezTo>
                  <a:pt x="-4798" y="50537"/>
                  <a:pt x="9840" y="65873"/>
                  <a:pt x="28312" y="75980"/>
                </a:cubicBezTo>
                <a:cubicBezTo>
                  <a:pt x="25175" y="70403"/>
                  <a:pt x="21690" y="64827"/>
                  <a:pt x="18553" y="58902"/>
                </a:cubicBezTo>
                <a:cubicBezTo>
                  <a:pt x="18902" y="61342"/>
                  <a:pt x="18902" y="63433"/>
                  <a:pt x="19250" y="65873"/>
                </a:cubicBezTo>
                <a:cubicBezTo>
                  <a:pt x="21342" y="90270"/>
                  <a:pt x="54452" y="90270"/>
                  <a:pt x="56892" y="65873"/>
                </a:cubicBezTo>
                <a:lnTo>
                  <a:pt x="56892" y="65873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íS1iḍe">
            <a:extLst>
              <a:ext uri="{FF2B5EF4-FFF2-40B4-BE49-F238E27FC236}">
                <a16:creationId xmlns:a16="http://schemas.microsoft.com/office/drawing/2014/main" id="{0FF25C8A-E279-4FC5-ADE7-1E6CCC983924}"/>
              </a:ext>
            </a:extLst>
          </p:cNvPr>
          <p:cNvSpPr/>
          <p:nvPr/>
        </p:nvSpPr>
        <p:spPr>
          <a:xfrm>
            <a:off x="10817359" y="1561406"/>
            <a:ext cx="522" cy="697"/>
          </a:xfrm>
          <a:custGeom>
            <a:avLst/>
            <a:gdLst>
              <a:gd name="connsiteX0" fmla="*/ 261 w 522"/>
              <a:gd name="connsiteY0" fmla="*/ 697 h 697"/>
              <a:gd name="connsiteX1" fmla="*/ 261 w 522"/>
              <a:gd name="connsiteY1" fmla="*/ 0 h 697"/>
              <a:gd name="connsiteX2" fmla="*/ 261 w 522"/>
              <a:gd name="connsiteY2" fmla="*/ 697 h 697"/>
              <a:gd name="connsiteX3" fmla="*/ 261 w 522"/>
              <a:gd name="connsiteY3" fmla="*/ 697 h 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" h="697">
                <a:moveTo>
                  <a:pt x="261" y="697"/>
                </a:moveTo>
                <a:cubicBezTo>
                  <a:pt x="610" y="697"/>
                  <a:pt x="610" y="0"/>
                  <a:pt x="261" y="0"/>
                </a:cubicBezTo>
                <a:cubicBezTo>
                  <a:pt x="-87" y="0"/>
                  <a:pt x="-87" y="697"/>
                  <a:pt x="261" y="697"/>
                </a:cubicBezTo>
                <a:lnTo>
                  <a:pt x="261" y="697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i$lîďè">
            <a:extLst>
              <a:ext uri="{FF2B5EF4-FFF2-40B4-BE49-F238E27FC236}">
                <a16:creationId xmlns:a16="http://schemas.microsoft.com/office/drawing/2014/main" id="{548FB820-6904-4117-98EB-C50D67DF6479}"/>
              </a:ext>
            </a:extLst>
          </p:cNvPr>
          <p:cNvSpPr/>
          <p:nvPr/>
        </p:nvSpPr>
        <p:spPr>
          <a:xfrm>
            <a:off x="11012798" y="2229541"/>
            <a:ext cx="27185" cy="28231"/>
          </a:xfrm>
          <a:custGeom>
            <a:avLst/>
            <a:gdLst>
              <a:gd name="connsiteX0" fmla="*/ 13593 w 27185"/>
              <a:gd name="connsiteY0" fmla="*/ 28231 h 28231"/>
              <a:gd name="connsiteX1" fmla="*/ 13593 w 27185"/>
              <a:gd name="connsiteY1" fmla="*/ 0 h 28231"/>
              <a:gd name="connsiteX2" fmla="*/ 13593 w 27185"/>
              <a:gd name="connsiteY2" fmla="*/ 28231 h 28231"/>
              <a:gd name="connsiteX3" fmla="*/ 13593 w 27185"/>
              <a:gd name="connsiteY3" fmla="*/ 28231 h 2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85" h="28231">
                <a:moveTo>
                  <a:pt x="13593" y="28231"/>
                </a:moveTo>
                <a:cubicBezTo>
                  <a:pt x="31717" y="28231"/>
                  <a:pt x="31717" y="0"/>
                  <a:pt x="13593" y="0"/>
                </a:cubicBezTo>
                <a:cubicBezTo>
                  <a:pt x="-4531" y="349"/>
                  <a:pt x="-4531" y="28231"/>
                  <a:pt x="13593" y="28231"/>
                </a:cubicBezTo>
                <a:lnTo>
                  <a:pt x="13593" y="28231"/>
                </a:lnTo>
                <a:close/>
              </a:path>
            </a:pathLst>
          </a:custGeom>
          <a:solidFill>
            <a:srgbClr val="D1D1E8"/>
          </a:solidFill>
          <a:ln w="348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1982551" y="2964435"/>
            <a:ext cx="444213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1982551" y="3859785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ṩḻiḑê">
            <a:extLst>
              <a:ext uri="{FF2B5EF4-FFF2-40B4-BE49-F238E27FC236}">
                <a16:creationId xmlns:a16="http://schemas.microsoft.com/office/drawing/2014/main" id="{BE5CDD39-AEB4-4898-8445-E82B08FF9E44}"/>
              </a:ext>
            </a:extLst>
          </p:cNvPr>
          <p:cNvSpPr/>
          <p:nvPr userDrawn="1"/>
        </p:nvSpPr>
        <p:spPr>
          <a:xfrm>
            <a:off x="0" y="0"/>
            <a:ext cx="12192000" cy="6845530"/>
          </a:xfrm>
          <a:prstGeom prst="rect">
            <a:avLst/>
          </a:prstGeom>
          <a:solidFill>
            <a:srgbClr val="001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îŝḷïďè">
            <a:extLst>
              <a:ext uri="{FF2B5EF4-FFF2-40B4-BE49-F238E27FC236}">
                <a16:creationId xmlns:a16="http://schemas.microsoft.com/office/drawing/2014/main" id="{F8F7DA64-1F9D-4874-90AA-C98215654841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1"/>
            <a:ext cx="12192000" cy="3932565"/>
          </a:xfrm>
          <a:custGeom>
            <a:avLst/>
            <a:gdLst>
              <a:gd name="connsiteX0" fmla="*/ 0 w 12192000"/>
              <a:gd name="connsiteY0" fmla="*/ 3932565 h 3932565"/>
              <a:gd name="connsiteX1" fmla="*/ 12192000 w 12192000"/>
              <a:gd name="connsiteY1" fmla="*/ 3932565 h 3932565"/>
              <a:gd name="connsiteX2" fmla="*/ 12192000 w 12192000"/>
              <a:gd name="connsiteY2" fmla="*/ 3156322 h 3932565"/>
              <a:gd name="connsiteX3" fmla="*/ 12075275 w 12192000"/>
              <a:gd name="connsiteY3" fmla="*/ 3072515 h 3932565"/>
              <a:gd name="connsiteX4" fmla="*/ 10481566 w 12192000"/>
              <a:gd name="connsiteY4" fmla="*/ 1613092 h 3932565"/>
              <a:gd name="connsiteX5" fmla="*/ 7638114 w 12192000"/>
              <a:gd name="connsiteY5" fmla="*/ 1785465 h 3932565"/>
              <a:gd name="connsiteX6" fmla="*/ 5620180 w 12192000"/>
              <a:gd name="connsiteY6" fmla="*/ 2647329 h 3932565"/>
              <a:gd name="connsiteX7" fmla="*/ 3567850 w 12192000"/>
              <a:gd name="connsiteY7" fmla="*/ 1728008 h 3932565"/>
              <a:gd name="connsiteX8" fmla="*/ 1767761 w 12192000"/>
              <a:gd name="connsiteY8" fmla="*/ 291568 h 3932565"/>
              <a:gd name="connsiteX9" fmla="*/ 86090 w 12192000"/>
              <a:gd name="connsiteY9" fmla="*/ 25364 h 3932565"/>
              <a:gd name="connsiteX10" fmla="*/ 0 w 12192000"/>
              <a:gd name="connsiteY10" fmla="*/ 39687 h 393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932565">
                <a:moveTo>
                  <a:pt x="0" y="3932565"/>
                </a:moveTo>
                <a:lnTo>
                  <a:pt x="12192000" y="3932565"/>
                </a:lnTo>
                <a:lnTo>
                  <a:pt x="12192000" y="3156322"/>
                </a:lnTo>
                <a:lnTo>
                  <a:pt x="12075275" y="3072515"/>
                </a:lnTo>
                <a:cubicBezTo>
                  <a:pt x="11524929" y="2601363"/>
                  <a:pt x="11112170" y="1957838"/>
                  <a:pt x="10481566" y="1613092"/>
                </a:cubicBezTo>
                <a:cubicBezTo>
                  <a:pt x="9610185" y="1141941"/>
                  <a:pt x="8520960" y="1337296"/>
                  <a:pt x="7638114" y="1785465"/>
                </a:cubicBezTo>
                <a:cubicBezTo>
                  <a:pt x="6984578" y="2130210"/>
                  <a:pt x="6353974" y="2601363"/>
                  <a:pt x="5620180" y="2647329"/>
                </a:cubicBezTo>
                <a:cubicBezTo>
                  <a:pt x="4851990" y="2681803"/>
                  <a:pt x="4152592" y="2233634"/>
                  <a:pt x="3567850" y="1728008"/>
                </a:cubicBezTo>
                <a:cubicBezTo>
                  <a:pt x="2983108" y="1222381"/>
                  <a:pt x="2455693" y="624822"/>
                  <a:pt x="1767761" y="291568"/>
                </a:cubicBezTo>
                <a:cubicBezTo>
                  <a:pt x="1251096" y="35164"/>
                  <a:pt x="659814" y="-47476"/>
                  <a:pt x="86090" y="25364"/>
                </a:cubicBezTo>
                <a:lnTo>
                  <a:pt x="0" y="39687"/>
                </a:lnTo>
                <a:close/>
              </a:path>
            </a:pathLst>
          </a:custGeom>
          <a:solidFill>
            <a:schemeClr val="accent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9" name="îśľîḓé">
            <a:extLst>
              <a:ext uri="{FF2B5EF4-FFF2-40B4-BE49-F238E27FC236}">
                <a16:creationId xmlns:a16="http://schemas.microsoft.com/office/drawing/2014/main" id="{98924398-FFA6-461A-AA5E-3A17EB456DCF}"/>
              </a:ext>
            </a:extLst>
          </p:cNvPr>
          <p:cNvSpPr>
            <a:spLocks/>
          </p:cNvSpPr>
          <p:nvPr userDrawn="1"/>
        </p:nvSpPr>
        <p:spPr bwMode="auto">
          <a:xfrm flipV="1">
            <a:off x="0" y="1"/>
            <a:ext cx="9231646" cy="2012450"/>
          </a:xfrm>
          <a:custGeom>
            <a:avLst/>
            <a:gdLst>
              <a:gd name="connsiteX0" fmla="*/ 0 w 9231646"/>
              <a:gd name="connsiteY0" fmla="*/ 2012450 h 2012450"/>
              <a:gd name="connsiteX1" fmla="*/ 9231646 w 9231646"/>
              <a:gd name="connsiteY1" fmla="*/ 2012450 h 2012450"/>
              <a:gd name="connsiteX2" fmla="*/ 9132674 w 9231646"/>
              <a:gd name="connsiteY2" fmla="*/ 1934533 h 2012450"/>
              <a:gd name="connsiteX3" fmla="*/ 8046760 w 9231646"/>
              <a:gd name="connsiteY3" fmla="*/ 1080281 h 2012450"/>
              <a:gd name="connsiteX4" fmla="*/ 5830282 w 9231646"/>
              <a:gd name="connsiteY4" fmla="*/ 1195719 h 2012450"/>
              <a:gd name="connsiteX5" fmla="*/ 4257297 w 9231646"/>
              <a:gd name="connsiteY5" fmla="*/ 1772905 h 2012450"/>
              <a:gd name="connsiteX6" fmla="*/ 2657499 w 9231646"/>
              <a:gd name="connsiteY6" fmla="*/ 1157240 h 2012450"/>
              <a:gd name="connsiteX7" fmla="*/ 1254325 w 9231646"/>
              <a:gd name="connsiteY7" fmla="*/ 195262 h 2012450"/>
              <a:gd name="connsiteX8" fmla="*/ 135752 w 9231646"/>
              <a:gd name="connsiteY8" fmla="*/ 2491 h 2012450"/>
              <a:gd name="connsiteX9" fmla="*/ 0 w 9231646"/>
              <a:gd name="connsiteY9" fmla="*/ 12724 h 201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31646" h="2012450">
                <a:moveTo>
                  <a:pt x="0" y="2012450"/>
                </a:moveTo>
                <a:lnTo>
                  <a:pt x="9231646" y="2012450"/>
                </a:lnTo>
                <a:lnTo>
                  <a:pt x="9132674" y="1934533"/>
                </a:lnTo>
                <a:cubicBezTo>
                  <a:pt x="8776975" y="1637507"/>
                  <a:pt x="8476873" y="1282297"/>
                  <a:pt x="8046760" y="1080281"/>
                </a:cubicBezTo>
                <a:cubicBezTo>
                  <a:pt x="7367517" y="764753"/>
                  <a:pt x="6518463" y="895582"/>
                  <a:pt x="5830282" y="1195719"/>
                </a:cubicBezTo>
                <a:cubicBezTo>
                  <a:pt x="5320849" y="1426593"/>
                  <a:pt x="4829292" y="1742122"/>
                  <a:pt x="4257297" y="1772905"/>
                </a:cubicBezTo>
                <a:cubicBezTo>
                  <a:pt x="3658490" y="1795993"/>
                  <a:pt x="3113307" y="1495856"/>
                  <a:pt x="2657499" y="1157240"/>
                </a:cubicBezTo>
                <a:cubicBezTo>
                  <a:pt x="2201691" y="818624"/>
                  <a:pt x="1790570" y="418441"/>
                  <a:pt x="1254325" y="195262"/>
                </a:cubicBezTo>
                <a:cubicBezTo>
                  <a:pt x="909117" y="48079"/>
                  <a:pt x="521178" y="-13607"/>
                  <a:pt x="135752" y="2491"/>
                </a:cubicBezTo>
                <a:lnTo>
                  <a:pt x="0" y="12724"/>
                </a:lnTo>
                <a:close/>
              </a:path>
            </a:pathLst>
          </a:custGeom>
          <a:solidFill>
            <a:schemeClr val="accent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84300" y="2912847"/>
            <a:ext cx="9804400" cy="126006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84300" y="4650907"/>
            <a:ext cx="9804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4300" y="4354636"/>
            <a:ext cx="98044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2022/11/2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îšḷî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1îďê"/>
          <p:cNvSpPr>
            <a:spLocks noGrp="1"/>
          </p:cNvSpPr>
          <p:nvPr>
            <p:ph type="subTitle" idx="1"/>
          </p:nvPr>
        </p:nvSpPr>
        <p:spPr>
          <a:xfrm>
            <a:off x="863600" y="5201860"/>
            <a:ext cx="6700442" cy="466960"/>
          </a:xfrm>
        </p:spPr>
        <p:txBody>
          <a:bodyPr>
            <a:normAutofit fontScale="92500"/>
          </a:bodyPr>
          <a:lstStyle/>
          <a:p>
            <a:r>
              <a:rPr lang="en-US" altLang="zh-CN" sz="1800" dirty="0"/>
              <a:t>GROUP22: </a:t>
            </a:r>
            <a:r>
              <a:rPr lang="en-US" altLang="zh-CN" sz="1800" dirty="0" err="1"/>
              <a:t>Ziyue</a:t>
            </a:r>
            <a:r>
              <a:rPr lang="en-US" altLang="zh-CN" sz="1800" dirty="0"/>
              <a:t> Zhang and </a:t>
            </a:r>
            <a:r>
              <a:rPr lang="en-US" altLang="zh-CN" sz="1800" dirty="0" err="1"/>
              <a:t>Qige</a:t>
            </a:r>
            <a:r>
              <a:rPr lang="en-US" altLang="zh-CN" sz="1800" dirty="0"/>
              <a:t> Pang</a:t>
            </a:r>
          </a:p>
        </p:txBody>
      </p:sp>
      <p:sp>
        <p:nvSpPr>
          <p:cNvPr id="4" name="ïśľíďè"/>
          <p:cNvSpPr>
            <a:spLocks noGrp="1"/>
          </p:cNvSpPr>
          <p:nvPr>
            <p:ph type="ctrTitle"/>
          </p:nvPr>
        </p:nvSpPr>
        <p:spPr>
          <a:xfrm>
            <a:off x="429083" y="1189180"/>
            <a:ext cx="7315139" cy="1702031"/>
          </a:xfrm>
        </p:spPr>
        <p:txBody>
          <a:bodyPr/>
          <a:lstStyle/>
          <a:p>
            <a:r>
              <a:rPr lang="en-US" altLang="zh-CN" sz="4400" dirty="0"/>
              <a:t>How to choose to invest in </a:t>
            </a:r>
            <a:br>
              <a:rPr lang="en-US" altLang="zh-CN" sz="4400" dirty="0"/>
            </a:br>
            <a:r>
              <a:rPr lang="en-US" altLang="zh-CN" sz="4400" dirty="0"/>
              <a:t>a film based on the investment budget and language type</a:t>
            </a:r>
            <a:endParaRPr lang="zh-CN" altLang="en-US" sz="4400" dirty="0"/>
          </a:p>
        </p:txBody>
      </p:sp>
      <p:sp>
        <p:nvSpPr>
          <p:cNvPr id="491" name="iŝḻíďé">
            <a:extLst>
              <a:ext uri="{FF2B5EF4-FFF2-40B4-BE49-F238E27FC236}">
                <a16:creationId xmlns:a16="http://schemas.microsoft.com/office/drawing/2014/main" id="{83E3A31A-7A0C-4508-A14F-E1783F689800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8" name="išḷíďé">
            <a:extLst>
              <a:ext uri="{FF2B5EF4-FFF2-40B4-BE49-F238E27FC236}">
                <a16:creationId xmlns:a16="http://schemas.microsoft.com/office/drawing/2014/main" id="{1BCF8AED-B921-474B-92BF-4AA2E2D9956B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9" name="îṩľîḑê">
            <a:extLst>
              <a:ext uri="{FF2B5EF4-FFF2-40B4-BE49-F238E27FC236}">
                <a16:creationId xmlns:a16="http://schemas.microsoft.com/office/drawing/2014/main" id="{6AAE44C1-672F-42D5-AD6F-32EBB92F54CD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6" name="îṡḷiḍe">
            <a:extLst>
              <a:ext uri="{FF2B5EF4-FFF2-40B4-BE49-F238E27FC236}">
                <a16:creationId xmlns:a16="http://schemas.microsoft.com/office/drawing/2014/main" id="{CB7F2E89-59B8-417B-9DF7-1138BFA46ABA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7" name="ïṥḻïďê">
            <a:extLst>
              <a:ext uri="{FF2B5EF4-FFF2-40B4-BE49-F238E27FC236}">
                <a16:creationId xmlns:a16="http://schemas.microsoft.com/office/drawing/2014/main" id="{853BAD22-7ADF-44F3-A639-8E70773BF95E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168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4" name="iş1îḑê">
            <a:extLst>
              <a:ext uri="{FF2B5EF4-FFF2-40B4-BE49-F238E27FC236}">
                <a16:creationId xmlns:a16="http://schemas.microsoft.com/office/drawing/2014/main" id="{3F0F7020-9795-49E4-AAA2-187F3A97DB11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168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6" name="íśḻiḑê">
            <a:extLst>
              <a:ext uri="{FF2B5EF4-FFF2-40B4-BE49-F238E27FC236}">
                <a16:creationId xmlns:a16="http://schemas.microsoft.com/office/drawing/2014/main" id="{7A56D371-6F4E-4B25-A583-F16FC80A9DFB}"/>
              </a:ext>
            </a:extLst>
          </p:cNvPr>
          <p:cNvSpPr/>
          <p:nvPr/>
        </p:nvSpPr>
        <p:spPr>
          <a:xfrm>
            <a:off x="450437" y="159814"/>
            <a:ext cx="6649370" cy="288029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9" name="îṣ1îďè">
            <a:extLst>
              <a:ext uri="{FF2B5EF4-FFF2-40B4-BE49-F238E27FC236}">
                <a16:creationId xmlns:a16="http://schemas.microsoft.com/office/drawing/2014/main" id="{4701CDDF-E3E2-44B0-B4EF-E67D05831425}"/>
              </a:ext>
            </a:extLst>
          </p:cNvPr>
          <p:cNvGrpSpPr/>
          <p:nvPr/>
        </p:nvGrpSpPr>
        <p:grpSpPr>
          <a:xfrm>
            <a:off x="4086653" y="3429000"/>
            <a:ext cx="75100" cy="1383967"/>
            <a:chOff x="4086653" y="3454400"/>
            <a:chExt cx="75100" cy="1383967"/>
          </a:xfrm>
        </p:grpSpPr>
        <p:sp>
          <p:nvSpPr>
            <p:cNvPr id="558" name="ísḷíďé">
              <a:extLst>
                <a:ext uri="{FF2B5EF4-FFF2-40B4-BE49-F238E27FC236}">
                  <a16:creationId xmlns:a16="http://schemas.microsoft.com/office/drawing/2014/main" id="{58AAD02F-8EF8-41C3-B6D3-30103983493F}"/>
                </a:ext>
              </a:extLst>
            </p:cNvPr>
            <p:cNvSpPr/>
            <p:nvPr/>
          </p:nvSpPr>
          <p:spPr>
            <a:xfrm>
              <a:off x="4086653" y="3454400"/>
              <a:ext cx="75100" cy="7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îsľïḍè">
              <a:extLst>
                <a:ext uri="{FF2B5EF4-FFF2-40B4-BE49-F238E27FC236}">
                  <a16:creationId xmlns:a16="http://schemas.microsoft.com/office/drawing/2014/main" id="{7C533A76-5683-4310-A171-135CDE721D7F}"/>
                </a:ext>
              </a:extLst>
            </p:cNvPr>
            <p:cNvSpPr/>
            <p:nvPr/>
          </p:nvSpPr>
          <p:spPr>
            <a:xfrm>
              <a:off x="4086653" y="4763267"/>
              <a:ext cx="75100" cy="7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5" name="ïs1ïdê">
            <a:extLst>
              <a:ext uri="{FF2B5EF4-FFF2-40B4-BE49-F238E27FC236}">
                <a16:creationId xmlns:a16="http://schemas.microsoft.com/office/drawing/2014/main" id="{B61E1693-C438-4195-9EDF-524B4FB8DDB8}"/>
              </a:ext>
            </a:extLst>
          </p:cNvPr>
          <p:cNvSpPr/>
          <p:nvPr/>
        </p:nvSpPr>
        <p:spPr>
          <a:xfrm>
            <a:off x="987086" y="4737867"/>
            <a:ext cx="75100" cy="75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7" name="íšḷîḋe">
            <a:extLst>
              <a:ext uri="{FF2B5EF4-FFF2-40B4-BE49-F238E27FC236}">
                <a16:creationId xmlns:a16="http://schemas.microsoft.com/office/drawing/2014/main" id="{AC0892CF-E36A-440A-B6D0-9D457FEFB6C5}"/>
              </a:ext>
            </a:extLst>
          </p:cNvPr>
          <p:cNvGrpSpPr/>
          <p:nvPr/>
        </p:nvGrpSpPr>
        <p:grpSpPr>
          <a:xfrm>
            <a:off x="7171278" y="3429000"/>
            <a:ext cx="75100" cy="1383967"/>
            <a:chOff x="4086653" y="3454400"/>
            <a:chExt cx="75100" cy="1383967"/>
          </a:xfrm>
        </p:grpSpPr>
        <p:sp>
          <p:nvSpPr>
            <p:cNvPr id="188" name="iṡḷiḑé">
              <a:extLst>
                <a:ext uri="{FF2B5EF4-FFF2-40B4-BE49-F238E27FC236}">
                  <a16:creationId xmlns:a16="http://schemas.microsoft.com/office/drawing/2014/main" id="{339BDE54-E40A-452A-B590-5E630B216BFD}"/>
                </a:ext>
              </a:extLst>
            </p:cNvPr>
            <p:cNvSpPr/>
            <p:nvPr/>
          </p:nvSpPr>
          <p:spPr>
            <a:xfrm>
              <a:off x="4086653" y="3454400"/>
              <a:ext cx="75100" cy="7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ïśļíḑé">
              <a:extLst>
                <a:ext uri="{FF2B5EF4-FFF2-40B4-BE49-F238E27FC236}">
                  <a16:creationId xmlns:a16="http://schemas.microsoft.com/office/drawing/2014/main" id="{7C90324C-DDB8-4866-AB31-D7B4AFB198BC}"/>
                </a:ext>
              </a:extLst>
            </p:cNvPr>
            <p:cNvSpPr/>
            <p:nvPr/>
          </p:nvSpPr>
          <p:spPr>
            <a:xfrm>
              <a:off x="4086653" y="4763267"/>
              <a:ext cx="75100" cy="7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íṧ1îdé">
              <a:extLst>
                <a:ext uri="{FF2B5EF4-FFF2-40B4-BE49-F238E27FC236}">
                  <a16:creationId xmlns:a16="http://schemas.microsoft.com/office/drawing/2014/main" id="{0CFBC7B7-73D6-40AD-95BF-EBBA9F9BA6F3}"/>
                </a:ext>
              </a:extLst>
            </p:cNvPr>
            <p:cNvSpPr/>
            <p:nvPr/>
          </p:nvSpPr>
          <p:spPr>
            <a:xfrm>
              <a:off x="4086653" y="4081568"/>
              <a:ext cx="75100" cy="75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íṩḷîḍé">
            <a:extLst>
              <a:ext uri="{FF2B5EF4-FFF2-40B4-BE49-F238E27FC236}">
                <a16:creationId xmlns:a16="http://schemas.microsoft.com/office/drawing/2014/main" id="{C8372B4D-0428-4266-B1F2-748DCEBF7DDA}"/>
              </a:ext>
            </a:extLst>
          </p:cNvPr>
          <p:cNvSpPr/>
          <p:nvPr/>
        </p:nvSpPr>
        <p:spPr>
          <a:xfrm>
            <a:off x="987086" y="4080790"/>
            <a:ext cx="75100" cy="75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îŝļide">
            <a:extLst>
              <a:ext uri="{FF2B5EF4-FFF2-40B4-BE49-F238E27FC236}">
                <a16:creationId xmlns:a16="http://schemas.microsoft.com/office/drawing/2014/main" id="{A9418F03-8944-4608-99A9-FD7746E71F97}"/>
              </a:ext>
            </a:extLst>
          </p:cNvPr>
          <p:cNvSpPr/>
          <p:nvPr/>
        </p:nvSpPr>
        <p:spPr>
          <a:xfrm rot="13246323">
            <a:off x="6906921" y="4262106"/>
            <a:ext cx="587654" cy="431128"/>
          </a:xfrm>
          <a:prstGeom prst="rightArrow">
            <a:avLst>
              <a:gd name="adj1" fmla="val 40606"/>
              <a:gd name="adj2" fmla="val 95592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îŝḻíḍè">
            <a:extLst>
              <a:ext uri="{FF2B5EF4-FFF2-40B4-BE49-F238E27FC236}">
                <a16:creationId xmlns:a16="http://schemas.microsoft.com/office/drawing/2014/main" id="{04DAE1ED-8B1C-4724-B146-48EA6403F44F}"/>
              </a:ext>
            </a:extLst>
          </p:cNvPr>
          <p:cNvSpPr/>
          <p:nvPr/>
        </p:nvSpPr>
        <p:spPr>
          <a:xfrm>
            <a:off x="987086" y="3429000"/>
            <a:ext cx="75100" cy="75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ļî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śľíḑè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ïšḷíḋ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íṥ1iḋê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>
                    <a:latin typeface="+mn-lt"/>
                    <a:ea typeface="+mn-ea"/>
                    <a:sym typeface="+mn-lt"/>
                  </a:rPr>
                  <a:t>Datasets and working with datasets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/>
                  <a:t>Analysis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/>
                  <a:t>Data app demo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dirty="0">
                    <a:latin typeface="+mn-lt"/>
                    <a:ea typeface="+mn-ea"/>
                    <a:sym typeface="+mn-lt"/>
                  </a:rPr>
                  <a:t>Conclusion</a:t>
                </a:r>
              </a:p>
            </p:txBody>
          </p:sp>
          <p:cxnSp>
            <p:nvCxnSpPr>
              <p:cNvPr id="8" name="iš1îď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ṧľîḓè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iŝļîḓe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ḻïdê">
            <a:extLst>
              <a:ext uri="{FF2B5EF4-FFF2-40B4-BE49-F238E27FC236}">
                <a16:creationId xmlns:a16="http://schemas.microsoft.com/office/drawing/2014/main" id="{E0FBA8BD-C64F-4AC1-8F35-70822DF2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Datasets and working with datasets</a:t>
            </a:r>
            <a:endParaRPr lang="zh-CN" altLang="en-US" dirty="0"/>
          </a:p>
        </p:txBody>
      </p:sp>
      <p:sp>
        <p:nvSpPr>
          <p:cNvPr id="3" name="îşļïḋé">
            <a:extLst>
              <a:ext uri="{FF2B5EF4-FFF2-40B4-BE49-F238E27FC236}">
                <a16:creationId xmlns:a16="http://schemas.microsoft.com/office/drawing/2014/main" id="{7CD8AF89-7105-49B3-B7C9-CD643DF3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íšḷîḋe">
            <a:extLst>
              <a:ext uri="{FF2B5EF4-FFF2-40B4-BE49-F238E27FC236}">
                <a16:creationId xmlns:a16="http://schemas.microsoft.com/office/drawing/2014/main" id="{CFC0979B-9723-4385-9D86-FFBBB292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1C231F-97CC-B716-C2FF-684AB203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95" y="1549459"/>
            <a:ext cx="6248721" cy="908097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34025569-A866-B5F2-8E1C-0CB63B08D657}"/>
              </a:ext>
            </a:extLst>
          </p:cNvPr>
          <p:cNvSpPr/>
          <p:nvPr/>
        </p:nvSpPr>
        <p:spPr>
          <a:xfrm rot="16625700">
            <a:off x="7591326" y="1630847"/>
            <a:ext cx="730469" cy="1016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59D65B-E0D2-AEB4-70D1-D7201DE6A412}"/>
              </a:ext>
            </a:extLst>
          </p:cNvPr>
          <p:cNvSpPr txBox="1"/>
          <p:nvPr/>
        </p:nvSpPr>
        <p:spPr>
          <a:xfrm>
            <a:off x="8731064" y="1429931"/>
            <a:ext cx="2383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Delete </a:t>
            </a:r>
            <a:r>
              <a:rPr lang="en-US" altLang="zh-CN" sz="3200" dirty="0" err="1"/>
              <a:t>en</a:t>
            </a:r>
            <a:r>
              <a:rPr lang="en-US" altLang="zh-CN" sz="3200" dirty="0"/>
              <a:t> and </a:t>
            </a:r>
            <a:r>
              <a:rPr lang="en-US" altLang="zh-CN" sz="3200" dirty="0">
                <a:solidFill>
                  <a:srgbClr val="101214"/>
                </a:solidFill>
                <a:latin typeface="PingFang SC"/>
              </a:rPr>
              <a:t>i</a:t>
            </a:r>
            <a:r>
              <a:rPr lang="en-US" altLang="zh-CN" sz="3200" b="0" i="0" dirty="0">
                <a:solidFill>
                  <a:srgbClr val="101214"/>
                </a:solidFill>
                <a:effectLst/>
                <a:latin typeface="PingFang SC"/>
              </a:rPr>
              <a:t>nvalid data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6959EF-BD01-5B61-4F26-84378B34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70" y="4227377"/>
            <a:ext cx="6509085" cy="11684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65927A-B3CD-A3C5-18E1-979C3335F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70" y="5656233"/>
            <a:ext cx="6064562" cy="1778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0A5B39-C268-08E0-3653-B06EE1D6A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270" y="3668549"/>
            <a:ext cx="3225966" cy="355618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89C70D24-CE98-8174-BD23-43A859D1C9D0}"/>
              </a:ext>
            </a:extLst>
          </p:cNvPr>
          <p:cNvSpPr/>
          <p:nvPr/>
        </p:nvSpPr>
        <p:spPr>
          <a:xfrm rot="16200000">
            <a:off x="7816173" y="3940967"/>
            <a:ext cx="730469" cy="1016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5B790B-2DED-4F77-FF6A-4F21488D0781}"/>
              </a:ext>
            </a:extLst>
          </p:cNvPr>
          <p:cNvSpPr txBox="1"/>
          <p:nvPr/>
        </p:nvSpPr>
        <p:spPr>
          <a:xfrm>
            <a:off x="8873730" y="3668549"/>
            <a:ext cx="2383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Call the data</a:t>
            </a:r>
            <a:endParaRPr lang="zh-CN" altLang="en-US" sz="3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EA72A5D-7C20-32BD-68C9-B78EE8AA204F}"/>
              </a:ext>
            </a:extLst>
          </p:cNvPr>
          <p:cNvSpPr/>
          <p:nvPr/>
        </p:nvSpPr>
        <p:spPr>
          <a:xfrm>
            <a:off x="1268658" y="3429000"/>
            <a:ext cx="1537603" cy="730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295DD54-93BA-D9C7-2DD5-99BA1CFF9C4A}"/>
              </a:ext>
            </a:extLst>
          </p:cNvPr>
          <p:cNvSpPr/>
          <p:nvPr/>
        </p:nvSpPr>
        <p:spPr>
          <a:xfrm>
            <a:off x="2806261" y="4092074"/>
            <a:ext cx="1537603" cy="730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5CCDCBC-F80C-E20D-0A17-A0E2EB166118}"/>
              </a:ext>
            </a:extLst>
          </p:cNvPr>
          <p:cNvSpPr/>
          <p:nvPr/>
        </p:nvSpPr>
        <p:spPr>
          <a:xfrm>
            <a:off x="1523536" y="5394445"/>
            <a:ext cx="2197126" cy="7304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1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ḻïdê">
            <a:extLst>
              <a:ext uri="{FF2B5EF4-FFF2-40B4-BE49-F238E27FC236}">
                <a16:creationId xmlns:a16="http://schemas.microsoft.com/office/drawing/2014/main" id="{E0FBA8BD-C64F-4AC1-8F35-70822DF2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1.</a:t>
            </a:r>
            <a:r>
              <a:rPr lang="en-US" altLang="zh-CN" sz="2800" dirty="0"/>
              <a:t> Analysis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îşļïḋé">
            <a:extLst>
              <a:ext uri="{FF2B5EF4-FFF2-40B4-BE49-F238E27FC236}">
                <a16:creationId xmlns:a16="http://schemas.microsoft.com/office/drawing/2014/main" id="{7CD8AF89-7105-49B3-B7C9-CD643DF3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1500" y="1749422"/>
            <a:ext cx="4140201" cy="206381"/>
          </a:xfrm>
        </p:spPr>
        <p:txBody>
          <a:bodyPr/>
          <a:lstStyle/>
          <a:p>
            <a:r>
              <a:rPr lang="en-US" altLang="zh-CN" sz="2400" dirty="0">
                <a:latin typeface="Abadi" panose="020B0604020104020204" pitchFamily="34" charset="0"/>
              </a:rPr>
              <a:t>R is 0.726069576546331</a:t>
            </a:r>
            <a:endParaRPr lang="zh-CN" altLang="en-US" sz="2400" dirty="0">
              <a:latin typeface="Abadi" panose="020B0604020104020204" pitchFamily="34" charset="0"/>
            </a:endParaRPr>
          </a:p>
        </p:txBody>
      </p:sp>
      <p:sp>
        <p:nvSpPr>
          <p:cNvPr id="4" name="íšḷîḋe">
            <a:extLst>
              <a:ext uri="{FF2B5EF4-FFF2-40B4-BE49-F238E27FC236}">
                <a16:creationId xmlns:a16="http://schemas.microsoft.com/office/drawing/2014/main" id="{CFC0979B-9723-4385-9D86-FFBBB292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823AD288-DDB2-4BF9-B0FD-A784E9933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44" y="1286910"/>
            <a:ext cx="5901655" cy="42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340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ḻïdê">
            <a:extLst>
              <a:ext uri="{FF2B5EF4-FFF2-40B4-BE49-F238E27FC236}">
                <a16:creationId xmlns:a16="http://schemas.microsoft.com/office/drawing/2014/main" id="{E0FBA8BD-C64F-4AC1-8F35-70822DF2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2.</a:t>
            </a:r>
            <a:r>
              <a:rPr lang="en-US" altLang="zh-CN" sz="2800" dirty="0"/>
              <a:t> Analysis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îşļïḋé">
            <a:extLst>
              <a:ext uri="{FF2B5EF4-FFF2-40B4-BE49-F238E27FC236}">
                <a16:creationId xmlns:a16="http://schemas.microsoft.com/office/drawing/2014/main" id="{7CD8AF89-7105-49B3-B7C9-CD643DF3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íšḷîḋe">
            <a:extLst>
              <a:ext uri="{FF2B5EF4-FFF2-40B4-BE49-F238E27FC236}">
                <a16:creationId xmlns:a16="http://schemas.microsoft.com/office/drawing/2014/main" id="{CFC0979B-9723-4385-9D86-FFBBB292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814837-BEBC-76C9-B440-386DB97E22CB}"/>
              </a:ext>
            </a:extLst>
          </p:cNvPr>
          <p:cNvSpPr txBox="1"/>
          <p:nvPr/>
        </p:nvSpPr>
        <p:spPr>
          <a:xfrm>
            <a:off x="825500" y="13029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The film language type of each revenue segment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B669F6-3AF2-D67C-C289-12A181C3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62" y="1884326"/>
            <a:ext cx="4630338" cy="42294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78841C-D18D-63B6-A4A7-3F06B48E6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62" y="1825821"/>
            <a:ext cx="4699592" cy="423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2E2A181-CE09-91E8-954A-84D691474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29" y="1854787"/>
            <a:ext cx="4646425" cy="423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3C0EA70-69D6-E885-8AC6-38F018FEF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30" y="2113653"/>
            <a:ext cx="4705322" cy="4230000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5128BE2A-1E9A-E850-5A29-E7769DF2BE1E}"/>
              </a:ext>
            </a:extLst>
          </p:cNvPr>
          <p:cNvSpPr/>
          <p:nvPr/>
        </p:nvSpPr>
        <p:spPr>
          <a:xfrm>
            <a:off x="897930" y="3149600"/>
            <a:ext cx="559988" cy="279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DBEA730-4CF3-341D-9B96-B7772A867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639" y="1883285"/>
            <a:ext cx="3943553" cy="334027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9CF521B-666E-620D-228C-8D47BCAB7E40}"/>
              </a:ext>
            </a:extLst>
          </p:cNvPr>
          <p:cNvSpPr txBox="1"/>
          <p:nvPr/>
        </p:nvSpPr>
        <p:spPr>
          <a:xfrm>
            <a:off x="6603362" y="2948374"/>
            <a:ext cx="1517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（</a:t>
            </a:r>
            <a:r>
              <a:rPr lang="en-US" altLang="zh-CN" dirty="0"/>
              <a:t>vote average</a:t>
            </a:r>
            <a:r>
              <a:rPr lang="zh-CN" altLang="en-US" dirty="0"/>
              <a:t>≤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66C85ED-A304-B804-5354-5F848ACE4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5348" y="1875203"/>
            <a:ext cx="4534133" cy="330217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675700E-F670-3838-32E3-350EACF54AE2}"/>
              </a:ext>
            </a:extLst>
          </p:cNvPr>
          <p:cNvSpPr txBox="1"/>
          <p:nvPr/>
        </p:nvSpPr>
        <p:spPr>
          <a:xfrm>
            <a:off x="6732525" y="4263647"/>
            <a:ext cx="214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Medium(vote average&gt;6&amp;vote average</a:t>
            </a:r>
            <a:r>
              <a:rPr lang="zh-CN" altLang="en-US" dirty="0"/>
              <a:t>≤</a:t>
            </a:r>
            <a:r>
              <a:rPr lang="en-US" altLang="zh-CN" dirty="0"/>
              <a:t>8)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EA51717-5A64-B030-F188-3460D0DDD3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906" y="1750524"/>
            <a:ext cx="4057859" cy="337202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F371B9D-ECFD-8665-3BFB-00ED82C8C08C}"/>
              </a:ext>
            </a:extLst>
          </p:cNvPr>
          <p:cNvSpPr txBox="1"/>
          <p:nvPr/>
        </p:nvSpPr>
        <p:spPr>
          <a:xfrm>
            <a:off x="5959366" y="2482540"/>
            <a:ext cx="239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High(vote average&gt;8)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771887-E0C1-624F-4672-876370D6E90C}"/>
              </a:ext>
            </a:extLst>
          </p:cNvPr>
          <p:cNvSpPr txBox="1"/>
          <p:nvPr/>
        </p:nvSpPr>
        <p:spPr>
          <a:xfrm>
            <a:off x="6948722" y="1373110"/>
            <a:ext cx="274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revenue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35147E-0E4F-EA72-1B0C-D464E264B379}"/>
              </a:ext>
            </a:extLst>
          </p:cNvPr>
          <p:cNvSpPr txBox="1"/>
          <p:nvPr/>
        </p:nvSpPr>
        <p:spPr>
          <a:xfrm>
            <a:off x="9963048" y="1238392"/>
            <a:ext cx="1999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zh</a:t>
            </a:r>
            <a:r>
              <a:rPr lang="zh-CN" altLang="en-US" dirty="0"/>
              <a:t>：</a:t>
            </a:r>
            <a:r>
              <a:rPr lang="en-US" altLang="zh-CN" dirty="0"/>
              <a:t>Chinese</a:t>
            </a:r>
          </a:p>
          <a:p>
            <a:r>
              <a:rPr lang="en-US" altLang="zh-CN" dirty="0"/>
              <a:t>ja</a:t>
            </a:r>
            <a:r>
              <a:rPr lang="zh-CN" altLang="en-US" dirty="0"/>
              <a:t>：</a:t>
            </a:r>
            <a:r>
              <a:rPr lang="en-US" altLang="zh-CN" dirty="0"/>
              <a:t>Japanese</a:t>
            </a:r>
          </a:p>
          <a:p>
            <a:r>
              <a:rPr lang="en-US" altLang="zh-CN" dirty="0" err="1"/>
              <a:t>th</a:t>
            </a:r>
            <a:r>
              <a:rPr lang="en-US" altLang="zh-CN" dirty="0"/>
              <a:t>: Thai</a:t>
            </a:r>
          </a:p>
          <a:p>
            <a:r>
              <a:rPr lang="en-US" altLang="zh-CN" dirty="0" err="1"/>
              <a:t>en</a:t>
            </a:r>
            <a:r>
              <a:rPr lang="en-US" altLang="zh-CN" dirty="0"/>
              <a:t>: English</a:t>
            </a:r>
          </a:p>
          <a:p>
            <a:r>
              <a:rPr lang="en-US" altLang="zh-CN" dirty="0" err="1"/>
              <a:t>fr</a:t>
            </a:r>
            <a:r>
              <a:rPr lang="en-US" altLang="zh-CN" dirty="0"/>
              <a:t>: French</a:t>
            </a:r>
          </a:p>
          <a:p>
            <a:r>
              <a:rPr lang="en-US" altLang="zh-CN" dirty="0"/>
              <a:t>it: Italian</a:t>
            </a:r>
          </a:p>
          <a:p>
            <a:r>
              <a:rPr lang="en-US" altLang="zh-CN" dirty="0" err="1"/>
              <a:t>pt</a:t>
            </a:r>
            <a:r>
              <a:rPr lang="en-US" altLang="zh-CN" dirty="0"/>
              <a:t>: Portuguese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49AD64-1C19-109A-91A4-57AD26AC4383}"/>
              </a:ext>
            </a:extLst>
          </p:cNvPr>
          <p:cNvSpPr/>
          <p:nvPr/>
        </p:nvSpPr>
        <p:spPr>
          <a:xfrm>
            <a:off x="1379483" y="5904186"/>
            <a:ext cx="346841" cy="3362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4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28" grpId="0"/>
      <p:bldP spid="31" grpId="0"/>
      <p:bldP spid="32" grpId="0"/>
      <p:bldP spid="5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ṧḻïdê">
            <a:extLst>
              <a:ext uri="{FF2B5EF4-FFF2-40B4-BE49-F238E27FC236}">
                <a16:creationId xmlns:a16="http://schemas.microsoft.com/office/drawing/2014/main" id="{E0FBA8BD-C64F-4AC1-8F35-70822DF2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sp>
        <p:nvSpPr>
          <p:cNvPr id="3" name="îşļïḋé">
            <a:extLst>
              <a:ext uri="{FF2B5EF4-FFF2-40B4-BE49-F238E27FC236}">
                <a16:creationId xmlns:a16="http://schemas.microsoft.com/office/drawing/2014/main" id="{7CD8AF89-7105-49B3-B7C9-CD643DF3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íšḷîḋe">
            <a:extLst>
              <a:ext uri="{FF2B5EF4-FFF2-40B4-BE49-F238E27FC236}">
                <a16:creationId xmlns:a16="http://schemas.microsoft.com/office/drawing/2014/main" id="{CFC0979B-9723-4385-9D86-FFBBB292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637105-62AC-3A9F-F99E-D24763BB2129}"/>
              </a:ext>
            </a:extLst>
          </p:cNvPr>
          <p:cNvSpPr txBox="1"/>
          <p:nvPr/>
        </p:nvSpPr>
        <p:spPr>
          <a:xfrm>
            <a:off x="1883979" y="1931276"/>
            <a:ext cx="81665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133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 believe that budget and revenue is </a:t>
            </a:r>
            <a:r>
              <a:rPr lang="en-US" altLang="zh-CN" sz="2400" b="1" i="0" dirty="0">
                <a:solidFill>
                  <a:srgbClr val="3133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positive correlation</a:t>
            </a:r>
            <a:r>
              <a:rPr lang="en-US" altLang="zh-CN" sz="2400" b="0" i="0" dirty="0">
                <a:solidFill>
                  <a:srgbClr val="3133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3133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English language</a:t>
            </a:r>
            <a:r>
              <a:rPr lang="en-US" altLang="zh-CN" sz="2400" b="0" i="0" dirty="0">
                <a:solidFill>
                  <a:srgbClr val="3133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films account for </a:t>
            </a:r>
            <a:r>
              <a:rPr lang="en-US" altLang="zh-CN" sz="2400" b="1" i="0" dirty="0">
                <a:solidFill>
                  <a:srgbClr val="3133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 proportion</a:t>
            </a:r>
            <a:r>
              <a:rPr lang="en-US" altLang="zh-CN" sz="2400" b="0" i="0" dirty="0">
                <a:solidFill>
                  <a:srgbClr val="3133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101214"/>
                </a:solidFill>
                <a:effectLst/>
                <a:latin typeface="PingFang SC"/>
              </a:rPr>
              <a:t>French</a:t>
            </a:r>
            <a:r>
              <a:rPr lang="en-US" altLang="zh-CN" sz="2400" b="0" i="0" dirty="0">
                <a:solidFill>
                  <a:srgbClr val="101214"/>
                </a:solidFill>
                <a:effectLst/>
                <a:latin typeface="PingFang SC"/>
              </a:rPr>
              <a:t> films with </a:t>
            </a:r>
            <a:r>
              <a:rPr lang="en-US" altLang="zh-CN" sz="2400" b="1" i="0" dirty="0">
                <a:solidFill>
                  <a:srgbClr val="101214"/>
                </a:solidFill>
                <a:effectLst/>
                <a:latin typeface="PingFang SC"/>
              </a:rPr>
              <a:t>medium ratings </a:t>
            </a:r>
            <a:r>
              <a:rPr lang="en-US" altLang="zh-CN" sz="2400" b="0" i="0" dirty="0">
                <a:solidFill>
                  <a:srgbClr val="101214"/>
                </a:solidFill>
                <a:effectLst/>
                <a:latin typeface="PingFang SC"/>
              </a:rPr>
              <a:t>have </a:t>
            </a:r>
            <a:r>
              <a:rPr lang="en-US" altLang="zh-CN" sz="2400" b="1" i="0" dirty="0">
                <a:solidFill>
                  <a:srgbClr val="101214"/>
                </a:solidFill>
                <a:effectLst/>
                <a:latin typeface="PingFang SC"/>
              </a:rPr>
              <a:t>the highest proportion </a:t>
            </a:r>
            <a:r>
              <a:rPr lang="en-US" altLang="zh-CN" sz="2400" b="0" i="0" dirty="0">
                <a:solidFill>
                  <a:srgbClr val="101214"/>
                </a:solidFill>
                <a:effectLst/>
                <a:latin typeface="PingFang SC"/>
              </a:rPr>
              <a:t>of the market. </a:t>
            </a:r>
            <a:r>
              <a:rPr lang="en-US" altLang="zh-CN" sz="2400" b="1" i="0" dirty="0">
                <a:solidFill>
                  <a:srgbClr val="101214"/>
                </a:solidFill>
                <a:effectLst/>
                <a:latin typeface="PingFang SC"/>
              </a:rPr>
              <a:t>Japanese, Italian and Portuguese </a:t>
            </a:r>
            <a:r>
              <a:rPr lang="en-US" altLang="zh-CN" sz="2400" b="0" i="0" dirty="0">
                <a:solidFill>
                  <a:srgbClr val="101214"/>
                </a:solidFill>
                <a:effectLst/>
                <a:latin typeface="PingFang SC"/>
              </a:rPr>
              <a:t>films have the highest proportion of the market under the </a:t>
            </a:r>
            <a:r>
              <a:rPr lang="en-US" altLang="zh-CN" sz="2400" b="1" i="0" dirty="0">
                <a:solidFill>
                  <a:srgbClr val="101214"/>
                </a:solidFill>
                <a:effectLst/>
                <a:latin typeface="PingFang SC"/>
              </a:rPr>
              <a:t>high rating     </a:t>
            </a:r>
            <a:r>
              <a:rPr lang="en-US" altLang="zh-CN" sz="2400" i="0" dirty="0">
                <a:solidFill>
                  <a:srgbClr val="101214"/>
                </a:solidFill>
                <a:effectLst/>
                <a:latin typeface="PingFang SC"/>
              </a:rPr>
              <a:t>(</a:t>
            </a:r>
            <a:r>
              <a:rPr lang="en-US" altLang="zh-CN" sz="2400" i="0" u="sng" dirty="0">
                <a:solidFill>
                  <a:srgbClr val="101214"/>
                </a:solidFill>
                <a:effectLst/>
                <a:latin typeface="PingFang SC"/>
              </a:rPr>
              <a:t>Except the </a:t>
            </a:r>
            <a:r>
              <a:rPr lang="en-US" altLang="zh-CN" sz="2400" i="0" u="sng" dirty="0" err="1">
                <a:solidFill>
                  <a:srgbClr val="101214"/>
                </a:solidFill>
                <a:effectLst/>
                <a:latin typeface="PingFang SC"/>
              </a:rPr>
              <a:t>en</a:t>
            </a:r>
            <a:r>
              <a:rPr lang="en-US" altLang="zh-CN" sz="2400" u="sng" dirty="0">
                <a:solidFill>
                  <a:srgbClr val="101214"/>
                </a:solidFill>
                <a:latin typeface="PingFang SC"/>
              </a:rPr>
              <a:t>. </a:t>
            </a:r>
            <a:r>
              <a:rPr lang="en-US" altLang="zh-CN" sz="2400" i="0" u="sng" dirty="0">
                <a:solidFill>
                  <a:srgbClr val="101214"/>
                </a:solidFill>
                <a:effectLst/>
                <a:latin typeface="PingFang SC"/>
              </a:rPr>
              <a:t>high revenue</a:t>
            </a:r>
            <a:r>
              <a:rPr lang="en-US" altLang="zh-CN" sz="2400" i="0" dirty="0">
                <a:solidFill>
                  <a:srgbClr val="101214"/>
                </a:solidFill>
                <a:effectLst/>
                <a:latin typeface="PingFang SC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3133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6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lî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ṩḷíḋê"/>
          <p:cNvSpPr>
            <a:spLocks noGrp="1"/>
          </p:cNvSpPr>
          <p:nvPr>
            <p:ph type="ctrTitle"/>
          </p:nvPr>
        </p:nvSpPr>
        <p:spPr>
          <a:xfrm>
            <a:off x="2045334" y="1370223"/>
            <a:ext cx="4799693" cy="2282464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Thanks. </a:t>
            </a:r>
            <a:endParaRPr lang="zh-CN" altLang="en-US" sz="3600" b="0" dirty="0"/>
          </a:p>
        </p:txBody>
      </p:sp>
      <p:grpSp>
        <p:nvGrpSpPr>
          <p:cNvPr id="8" name="í$ḻïḋé">
            <a:extLst>
              <a:ext uri="{FF2B5EF4-FFF2-40B4-BE49-F238E27FC236}">
                <a16:creationId xmlns:a16="http://schemas.microsoft.com/office/drawing/2014/main" id="{473BB30C-5F4D-4FDE-AADF-33CC2A0C093F}"/>
              </a:ext>
            </a:extLst>
          </p:cNvPr>
          <p:cNvGrpSpPr/>
          <p:nvPr/>
        </p:nvGrpSpPr>
        <p:grpSpPr>
          <a:xfrm>
            <a:off x="5403680" y="1404190"/>
            <a:ext cx="6013620" cy="5856490"/>
            <a:chOff x="6448763" y="1000333"/>
            <a:chExt cx="4591220" cy="4471256"/>
          </a:xfrm>
        </p:grpSpPr>
        <p:sp>
          <p:nvSpPr>
            <p:cNvPr id="9" name="ïṩ1iḋê">
              <a:extLst>
                <a:ext uri="{FF2B5EF4-FFF2-40B4-BE49-F238E27FC236}">
                  <a16:creationId xmlns:a16="http://schemas.microsoft.com/office/drawing/2014/main" id="{4D343174-AEAA-47C7-8268-801F9F79FB9F}"/>
                </a:ext>
              </a:extLst>
            </p:cNvPr>
            <p:cNvSpPr/>
            <p:nvPr/>
          </p:nvSpPr>
          <p:spPr>
            <a:xfrm>
              <a:off x="8156927" y="2809779"/>
              <a:ext cx="1577107" cy="2339477"/>
            </a:xfrm>
            <a:custGeom>
              <a:avLst/>
              <a:gdLst>
                <a:gd name="connsiteX0" fmla="*/ 1441528 w 1577107"/>
                <a:gd name="connsiteY0" fmla="*/ 2339478 h 2339477"/>
                <a:gd name="connsiteX1" fmla="*/ 1343591 w 1577107"/>
                <a:gd name="connsiteY1" fmla="*/ 1638929 h 2339477"/>
                <a:gd name="connsiteX2" fmla="*/ 1577107 w 1577107"/>
                <a:gd name="connsiteY2" fmla="*/ 545235 h 2339477"/>
                <a:gd name="connsiteX3" fmla="*/ 1513326 w 1577107"/>
                <a:gd name="connsiteY3" fmla="*/ 350406 h 2339477"/>
                <a:gd name="connsiteX4" fmla="*/ 1082192 w 1577107"/>
                <a:gd name="connsiteY4" fmla="*/ 11284 h 2339477"/>
                <a:gd name="connsiteX5" fmla="*/ 385825 w 1577107"/>
                <a:gd name="connsiteY5" fmla="*/ 32893 h 2339477"/>
                <a:gd name="connsiteX6" fmla="*/ 90618 w 1577107"/>
                <a:gd name="connsiteY6" fmla="*/ 359119 h 2339477"/>
                <a:gd name="connsiteX7" fmla="*/ 0 w 1577107"/>
                <a:gd name="connsiteY7" fmla="*/ 2339478 h 2339477"/>
                <a:gd name="connsiteX8" fmla="*/ 1441528 w 1577107"/>
                <a:gd name="connsiteY8" fmla="*/ 2339478 h 233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107" h="2339477">
                  <a:moveTo>
                    <a:pt x="1441528" y="2339478"/>
                  </a:moveTo>
                  <a:cubicBezTo>
                    <a:pt x="1433164" y="2280576"/>
                    <a:pt x="1352653" y="1725365"/>
                    <a:pt x="1343591" y="1638929"/>
                  </a:cubicBezTo>
                  <a:cubicBezTo>
                    <a:pt x="1334180" y="1547613"/>
                    <a:pt x="1577107" y="545235"/>
                    <a:pt x="1577107" y="545235"/>
                  </a:cubicBezTo>
                  <a:lnTo>
                    <a:pt x="1513326" y="350406"/>
                  </a:lnTo>
                  <a:cubicBezTo>
                    <a:pt x="1451287" y="160805"/>
                    <a:pt x="1281204" y="26271"/>
                    <a:pt x="1082192" y="11284"/>
                  </a:cubicBezTo>
                  <a:cubicBezTo>
                    <a:pt x="763285" y="-12764"/>
                    <a:pt x="538133" y="5011"/>
                    <a:pt x="385825" y="32893"/>
                  </a:cubicBezTo>
                  <a:cubicBezTo>
                    <a:pt x="225500" y="62170"/>
                    <a:pt x="105257" y="196703"/>
                    <a:pt x="90618" y="359119"/>
                  </a:cubicBezTo>
                  <a:lnTo>
                    <a:pt x="0" y="2339478"/>
                  </a:lnTo>
                  <a:lnTo>
                    <a:pt x="1441528" y="2339478"/>
                  </a:lnTo>
                  <a:close/>
                </a:path>
              </a:pathLst>
            </a:custGeom>
            <a:solidFill>
              <a:schemeClr val="accent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iŝlídé">
              <a:extLst>
                <a:ext uri="{FF2B5EF4-FFF2-40B4-BE49-F238E27FC236}">
                  <a16:creationId xmlns:a16="http://schemas.microsoft.com/office/drawing/2014/main" id="{36349945-C186-4A15-972B-D94DDADC3AB4}"/>
                </a:ext>
              </a:extLst>
            </p:cNvPr>
            <p:cNvSpPr/>
            <p:nvPr/>
          </p:nvSpPr>
          <p:spPr>
            <a:xfrm>
              <a:off x="8402541" y="1664384"/>
              <a:ext cx="879014" cy="899114"/>
            </a:xfrm>
            <a:custGeom>
              <a:avLst/>
              <a:gdLst>
                <a:gd name="connsiteX0" fmla="*/ 774888 w 879014"/>
                <a:gd name="connsiteY0" fmla="*/ 880642 h 899114"/>
                <a:gd name="connsiteX1" fmla="*/ 844943 w 879014"/>
                <a:gd name="connsiteY1" fmla="*/ 281516 h 899114"/>
                <a:gd name="connsiteX2" fmla="*/ 807998 w 879014"/>
                <a:gd name="connsiteY2" fmla="*/ 217038 h 899114"/>
                <a:gd name="connsiteX3" fmla="*/ 739686 w 879014"/>
                <a:gd name="connsiteY3" fmla="*/ 215992 h 899114"/>
                <a:gd name="connsiteX4" fmla="*/ 373727 w 879014"/>
                <a:gd name="connsiteY4" fmla="*/ 9313 h 899114"/>
                <a:gd name="connsiteX5" fmla="*/ 289731 w 879014"/>
                <a:gd name="connsiteY5" fmla="*/ 1645 h 899114"/>
                <a:gd name="connsiteX6" fmla="*/ 222813 w 879014"/>
                <a:gd name="connsiteY6" fmla="*/ 48000 h 899114"/>
                <a:gd name="connsiteX7" fmla="*/ 247210 w 879014"/>
                <a:gd name="connsiteY7" fmla="*/ 120146 h 899114"/>
                <a:gd name="connsiteX8" fmla="*/ 85840 w 879014"/>
                <a:gd name="connsiteY8" fmla="*/ 69957 h 899114"/>
                <a:gd name="connsiteX9" fmla="*/ 27287 w 879014"/>
                <a:gd name="connsiteY9" fmla="*/ 80065 h 899114"/>
                <a:gd name="connsiteX10" fmla="*/ 27635 w 879014"/>
                <a:gd name="connsiteY10" fmla="*/ 154302 h 899114"/>
                <a:gd name="connsiteX11" fmla="*/ 97690 w 879014"/>
                <a:gd name="connsiteY11" fmla="*/ 196126 h 899114"/>
                <a:gd name="connsiteX12" fmla="*/ 46107 w 879014"/>
                <a:gd name="connsiteY12" fmla="*/ 188458 h 899114"/>
                <a:gd name="connsiteX13" fmla="*/ 3586 w 879014"/>
                <a:gd name="connsiteY13" fmla="*/ 214598 h 899114"/>
                <a:gd name="connsiteX14" fmla="*/ 47153 w 879014"/>
                <a:gd name="connsiteY14" fmla="*/ 293366 h 899114"/>
                <a:gd name="connsiteX15" fmla="*/ 288686 w 879014"/>
                <a:gd name="connsiteY15" fmla="*/ 357496 h 899114"/>
                <a:gd name="connsiteX16" fmla="*/ 539977 w 879014"/>
                <a:gd name="connsiteY16" fmla="*/ 377711 h 899114"/>
                <a:gd name="connsiteX17" fmla="*/ 616654 w 879014"/>
                <a:gd name="connsiteY17" fmla="*/ 408730 h 899114"/>
                <a:gd name="connsiteX18" fmla="*/ 649765 w 879014"/>
                <a:gd name="connsiteY18" fmla="*/ 541869 h 899114"/>
                <a:gd name="connsiteX19" fmla="*/ 654296 w 879014"/>
                <a:gd name="connsiteY19" fmla="*/ 741927 h 899114"/>
                <a:gd name="connsiteX20" fmla="*/ 767220 w 879014"/>
                <a:gd name="connsiteY20" fmla="*/ 899115 h 8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79014" h="899114">
                  <a:moveTo>
                    <a:pt x="774888" y="880642"/>
                  </a:moveTo>
                  <a:cubicBezTo>
                    <a:pt x="882235" y="703240"/>
                    <a:pt x="908375" y="479134"/>
                    <a:pt x="844943" y="281516"/>
                  </a:cubicBezTo>
                  <a:cubicBezTo>
                    <a:pt x="837275" y="257467"/>
                    <a:pt x="827516" y="233070"/>
                    <a:pt x="807998" y="217038"/>
                  </a:cubicBezTo>
                  <a:cubicBezTo>
                    <a:pt x="788480" y="201005"/>
                    <a:pt x="756764" y="197520"/>
                    <a:pt x="739686" y="215992"/>
                  </a:cubicBezTo>
                  <a:cubicBezTo>
                    <a:pt x="641748" y="113175"/>
                    <a:pt x="511746" y="43120"/>
                    <a:pt x="373727" y="9313"/>
                  </a:cubicBezTo>
                  <a:cubicBezTo>
                    <a:pt x="346193" y="2690"/>
                    <a:pt x="317614" y="-2886"/>
                    <a:pt x="289731" y="1645"/>
                  </a:cubicBezTo>
                  <a:cubicBezTo>
                    <a:pt x="261849" y="6176"/>
                    <a:pt x="234315" y="22208"/>
                    <a:pt x="222813" y="48000"/>
                  </a:cubicBezTo>
                  <a:cubicBezTo>
                    <a:pt x="211311" y="73791"/>
                    <a:pt x="221070" y="109341"/>
                    <a:pt x="247210" y="120146"/>
                  </a:cubicBezTo>
                  <a:cubicBezTo>
                    <a:pt x="194582" y="99234"/>
                    <a:pt x="141605" y="77973"/>
                    <a:pt x="85840" y="69957"/>
                  </a:cubicBezTo>
                  <a:cubicBezTo>
                    <a:pt x="65625" y="67169"/>
                    <a:pt x="42622" y="66820"/>
                    <a:pt x="27287" y="80065"/>
                  </a:cubicBezTo>
                  <a:cubicBezTo>
                    <a:pt x="6375" y="98188"/>
                    <a:pt x="10208" y="133390"/>
                    <a:pt x="27635" y="154302"/>
                  </a:cubicBezTo>
                  <a:cubicBezTo>
                    <a:pt x="45062" y="175562"/>
                    <a:pt x="71899" y="186018"/>
                    <a:pt x="97690" y="196126"/>
                  </a:cubicBezTo>
                  <a:cubicBezTo>
                    <a:pt x="80960" y="191595"/>
                    <a:pt x="63534" y="187064"/>
                    <a:pt x="46107" y="188458"/>
                  </a:cubicBezTo>
                  <a:cubicBezTo>
                    <a:pt x="28681" y="189852"/>
                    <a:pt x="10906" y="198914"/>
                    <a:pt x="3586" y="214598"/>
                  </a:cubicBezTo>
                  <a:cubicBezTo>
                    <a:pt x="-10355" y="244572"/>
                    <a:pt x="18922" y="276637"/>
                    <a:pt x="47153" y="293366"/>
                  </a:cubicBezTo>
                  <a:cubicBezTo>
                    <a:pt x="119647" y="336236"/>
                    <a:pt x="205038" y="351222"/>
                    <a:pt x="288686" y="357496"/>
                  </a:cubicBezTo>
                  <a:cubicBezTo>
                    <a:pt x="372333" y="364118"/>
                    <a:pt x="457027" y="363072"/>
                    <a:pt x="539977" y="377711"/>
                  </a:cubicBezTo>
                  <a:cubicBezTo>
                    <a:pt x="567511" y="382590"/>
                    <a:pt x="596091" y="389909"/>
                    <a:pt x="616654" y="408730"/>
                  </a:cubicBezTo>
                  <a:cubicBezTo>
                    <a:pt x="651507" y="440795"/>
                    <a:pt x="652204" y="494818"/>
                    <a:pt x="649765" y="541869"/>
                  </a:cubicBezTo>
                  <a:cubicBezTo>
                    <a:pt x="645931" y="608788"/>
                    <a:pt x="640006" y="676751"/>
                    <a:pt x="654296" y="741927"/>
                  </a:cubicBezTo>
                  <a:cubicBezTo>
                    <a:pt x="668585" y="807451"/>
                    <a:pt x="706227" y="871581"/>
                    <a:pt x="767220" y="899115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1" name="iśḷîḓè">
              <a:extLst>
                <a:ext uri="{FF2B5EF4-FFF2-40B4-BE49-F238E27FC236}">
                  <a16:creationId xmlns:a16="http://schemas.microsoft.com/office/drawing/2014/main" id="{788F07B9-CF01-4C73-A91D-5B767C68ABBD}"/>
                </a:ext>
              </a:extLst>
            </p:cNvPr>
            <p:cNvSpPr/>
            <p:nvPr/>
          </p:nvSpPr>
          <p:spPr>
            <a:xfrm>
              <a:off x="6448763" y="2953956"/>
              <a:ext cx="637125" cy="513983"/>
            </a:xfrm>
            <a:custGeom>
              <a:avLst/>
              <a:gdLst>
                <a:gd name="connsiteX0" fmla="*/ 637126 w 637125"/>
                <a:gd name="connsiteY0" fmla="*/ 413606 h 513983"/>
                <a:gd name="connsiteX1" fmla="*/ 543371 w 637125"/>
                <a:gd name="connsiteY1" fmla="*/ 137568 h 513983"/>
                <a:gd name="connsiteX2" fmla="*/ 337737 w 637125"/>
                <a:gd name="connsiteY2" fmla="*/ 4081 h 513983"/>
                <a:gd name="connsiteX3" fmla="*/ 402912 w 637125"/>
                <a:gd name="connsiteY3" fmla="*/ 143842 h 513983"/>
                <a:gd name="connsiteX4" fmla="*/ 304626 w 637125"/>
                <a:gd name="connsiteY4" fmla="*/ 183226 h 513983"/>
                <a:gd name="connsiteX5" fmla="*/ 181594 w 637125"/>
                <a:gd name="connsiteY5" fmla="*/ 173119 h 513983"/>
                <a:gd name="connsiteX6" fmla="*/ 706 w 637125"/>
                <a:gd name="connsiteY6" fmla="*/ 34752 h 513983"/>
                <a:gd name="connsiteX7" fmla="*/ 172184 w 637125"/>
                <a:gd name="connsiteY7" fmla="*/ 313926 h 513983"/>
                <a:gd name="connsiteX8" fmla="*/ 399427 w 637125"/>
                <a:gd name="connsiteY8" fmla="*/ 383981 h 513983"/>
                <a:gd name="connsiteX9" fmla="*/ 460071 w 637125"/>
                <a:gd name="connsiteY9" fmla="*/ 513983 h 513983"/>
                <a:gd name="connsiteX10" fmla="*/ 637126 w 637125"/>
                <a:gd name="connsiteY10" fmla="*/ 413606 h 513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7125" h="513983">
                  <a:moveTo>
                    <a:pt x="637126" y="413606"/>
                  </a:moveTo>
                  <a:cubicBezTo>
                    <a:pt x="637126" y="413606"/>
                    <a:pt x="584497" y="163360"/>
                    <a:pt x="543371" y="137568"/>
                  </a:cubicBezTo>
                  <a:cubicBezTo>
                    <a:pt x="502592" y="111777"/>
                    <a:pt x="342616" y="-25196"/>
                    <a:pt x="337737" y="4081"/>
                  </a:cubicBezTo>
                  <a:cubicBezTo>
                    <a:pt x="332857" y="33357"/>
                    <a:pt x="414762" y="110383"/>
                    <a:pt x="402912" y="143842"/>
                  </a:cubicBezTo>
                  <a:cubicBezTo>
                    <a:pt x="391062" y="176953"/>
                    <a:pt x="304626" y="183226"/>
                    <a:pt x="304626" y="183226"/>
                  </a:cubicBezTo>
                  <a:cubicBezTo>
                    <a:pt x="304626" y="183226"/>
                    <a:pt x="207734" y="188803"/>
                    <a:pt x="181594" y="173119"/>
                  </a:cubicBezTo>
                  <a:cubicBezTo>
                    <a:pt x="155454" y="157435"/>
                    <a:pt x="-12189" y="-6375"/>
                    <a:pt x="706" y="34752"/>
                  </a:cubicBezTo>
                  <a:cubicBezTo>
                    <a:pt x="13602" y="76227"/>
                    <a:pt x="112585" y="283952"/>
                    <a:pt x="172184" y="313926"/>
                  </a:cubicBezTo>
                  <a:cubicBezTo>
                    <a:pt x="231783" y="343899"/>
                    <a:pt x="391411" y="382935"/>
                    <a:pt x="399427" y="383981"/>
                  </a:cubicBezTo>
                  <a:cubicBezTo>
                    <a:pt x="407443" y="385026"/>
                    <a:pt x="460071" y="513983"/>
                    <a:pt x="460071" y="513983"/>
                  </a:cubicBezTo>
                  <a:lnTo>
                    <a:pt x="637126" y="413606"/>
                  </a:lnTo>
                  <a:close/>
                </a:path>
              </a:pathLst>
            </a:custGeom>
            <a:solidFill>
              <a:srgbClr val="F0BFAC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î$1îḑé">
              <a:extLst>
                <a:ext uri="{FF2B5EF4-FFF2-40B4-BE49-F238E27FC236}">
                  <a16:creationId xmlns:a16="http://schemas.microsoft.com/office/drawing/2014/main" id="{CAABC8D1-2369-466E-A06C-6171592E0F43}"/>
                </a:ext>
              </a:extLst>
            </p:cNvPr>
            <p:cNvSpPr/>
            <p:nvPr/>
          </p:nvSpPr>
          <p:spPr>
            <a:xfrm>
              <a:off x="6860737" y="2956642"/>
              <a:ext cx="1589654" cy="1491760"/>
            </a:xfrm>
            <a:custGeom>
              <a:avLst/>
              <a:gdLst>
                <a:gd name="connsiteX0" fmla="*/ 1589654 w 1589654"/>
                <a:gd name="connsiteY0" fmla="*/ 808246 h 1491760"/>
                <a:gd name="connsiteX1" fmla="*/ 641647 w 1589654"/>
                <a:gd name="connsiteY1" fmla="*/ 1478473 h 1491760"/>
                <a:gd name="connsiteX2" fmla="*/ 0 w 1589654"/>
                <a:gd name="connsiteY2" fmla="*/ 453789 h 1491760"/>
                <a:gd name="connsiteX3" fmla="*/ 258611 w 1589654"/>
                <a:gd name="connsiteY3" fmla="*/ 281265 h 1491760"/>
                <a:gd name="connsiteX4" fmla="*/ 795001 w 1589654"/>
                <a:gd name="connsiteY4" fmla="*/ 886317 h 1491760"/>
                <a:gd name="connsiteX5" fmla="*/ 1478473 w 1589654"/>
                <a:gd name="connsiteY5" fmla="*/ 0 h 1491760"/>
                <a:gd name="connsiteX6" fmla="*/ 1589654 w 1589654"/>
                <a:gd name="connsiteY6" fmla="*/ 808246 h 149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9654" h="1491760">
                  <a:moveTo>
                    <a:pt x="1589654" y="808246"/>
                  </a:moveTo>
                  <a:cubicBezTo>
                    <a:pt x="1589654" y="808246"/>
                    <a:pt x="967176" y="1603247"/>
                    <a:pt x="641647" y="1478473"/>
                  </a:cubicBezTo>
                  <a:cubicBezTo>
                    <a:pt x="316118" y="1354047"/>
                    <a:pt x="0" y="453789"/>
                    <a:pt x="0" y="453789"/>
                  </a:cubicBezTo>
                  <a:lnTo>
                    <a:pt x="258611" y="281265"/>
                  </a:lnTo>
                  <a:lnTo>
                    <a:pt x="795001" y="886317"/>
                  </a:lnTo>
                  <a:lnTo>
                    <a:pt x="1478473" y="0"/>
                  </a:lnTo>
                  <a:lnTo>
                    <a:pt x="1589654" y="808246"/>
                  </a:lnTo>
                  <a:close/>
                </a:path>
              </a:pathLst>
            </a:custGeom>
            <a:solidFill>
              <a:schemeClr val="accent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îŝlîḋè">
              <a:extLst>
                <a:ext uri="{FF2B5EF4-FFF2-40B4-BE49-F238E27FC236}">
                  <a16:creationId xmlns:a16="http://schemas.microsoft.com/office/drawing/2014/main" id="{D95FEC2E-9DCB-4681-BEAC-AC84DD80205C}"/>
                </a:ext>
              </a:extLst>
            </p:cNvPr>
            <p:cNvSpPr/>
            <p:nvPr/>
          </p:nvSpPr>
          <p:spPr>
            <a:xfrm>
              <a:off x="9433985" y="2930154"/>
              <a:ext cx="1306068" cy="2367229"/>
            </a:xfrm>
            <a:custGeom>
              <a:avLst/>
              <a:gdLst>
                <a:gd name="connsiteX0" fmla="*/ 78034 w 1306068"/>
                <a:gd name="connsiteY0" fmla="*/ 0 h 2367229"/>
                <a:gd name="connsiteX1" fmla="*/ 1305215 w 1306068"/>
                <a:gd name="connsiteY1" fmla="*/ 1285037 h 2367229"/>
                <a:gd name="connsiteX2" fmla="*/ 491045 w 1306068"/>
                <a:gd name="connsiteY2" fmla="*/ 2367229 h 2367229"/>
                <a:gd name="connsiteX3" fmla="*/ 232434 w 1306068"/>
                <a:gd name="connsiteY3" fmla="*/ 2108619 h 2367229"/>
                <a:gd name="connsiteX4" fmla="*/ 778235 w 1306068"/>
                <a:gd name="connsiteY4" fmla="*/ 1313617 h 2367229"/>
                <a:gd name="connsiteX5" fmla="*/ 2403 w 1306068"/>
                <a:gd name="connsiteY5" fmla="*/ 662559 h 2367229"/>
                <a:gd name="connsiteX6" fmla="*/ 78034 w 1306068"/>
                <a:gd name="connsiteY6" fmla="*/ 0 h 236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6068" h="2367229">
                  <a:moveTo>
                    <a:pt x="78034" y="0"/>
                  </a:moveTo>
                  <a:cubicBezTo>
                    <a:pt x="78034" y="0"/>
                    <a:pt x="1343554" y="1064765"/>
                    <a:pt x="1305215" y="1285037"/>
                  </a:cubicBezTo>
                  <a:cubicBezTo>
                    <a:pt x="1266877" y="1505310"/>
                    <a:pt x="491045" y="2367229"/>
                    <a:pt x="491045" y="2367229"/>
                  </a:cubicBezTo>
                  <a:lnTo>
                    <a:pt x="232434" y="2108619"/>
                  </a:lnTo>
                  <a:lnTo>
                    <a:pt x="778235" y="1313617"/>
                  </a:lnTo>
                  <a:cubicBezTo>
                    <a:pt x="778235" y="1313617"/>
                    <a:pt x="21572" y="748647"/>
                    <a:pt x="2403" y="662559"/>
                  </a:cubicBezTo>
                  <a:cubicBezTo>
                    <a:pt x="-16069" y="576123"/>
                    <a:pt x="78034" y="0"/>
                    <a:pt x="78034" y="0"/>
                  </a:cubicBezTo>
                  <a:close/>
                </a:path>
              </a:pathLst>
            </a:custGeom>
            <a:solidFill>
              <a:schemeClr val="accent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îşliḍê">
              <a:extLst>
                <a:ext uri="{FF2B5EF4-FFF2-40B4-BE49-F238E27FC236}">
                  <a16:creationId xmlns:a16="http://schemas.microsoft.com/office/drawing/2014/main" id="{2D5AB799-62F2-4773-B3A8-05192742ECAD}"/>
                </a:ext>
              </a:extLst>
            </p:cNvPr>
            <p:cNvSpPr/>
            <p:nvPr/>
          </p:nvSpPr>
          <p:spPr>
            <a:xfrm>
              <a:off x="8639644" y="2797015"/>
              <a:ext cx="651761" cy="1059885"/>
            </a:xfrm>
            <a:custGeom>
              <a:avLst/>
              <a:gdLst>
                <a:gd name="connsiteX0" fmla="*/ 651058 w 651761"/>
                <a:gd name="connsiteY0" fmla="*/ 30671 h 1059885"/>
                <a:gd name="connsiteX1" fmla="*/ 204937 w 651761"/>
                <a:gd name="connsiteY1" fmla="*/ 1059886 h 1059885"/>
                <a:gd name="connsiteX2" fmla="*/ 0 w 651761"/>
                <a:gd name="connsiteY2" fmla="*/ 30671 h 1059885"/>
                <a:gd name="connsiteX3" fmla="*/ 651058 w 651761"/>
                <a:gd name="connsiteY3" fmla="*/ 30671 h 105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761" h="1059885">
                  <a:moveTo>
                    <a:pt x="651058" y="30671"/>
                  </a:moveTo>
                  <a:cubicBezTo>
                    <a:pt x="672318" y="41127"/>
                    <a:pt x="204937" y="1059886"/>
                    <a:pt x="204937" y="1059886"/>
                  </a:cubicBezTo>
                  <a:lnTo>
                    <a:pt x="0" y="30671"/>
                  </a:lnTo>
                  <a:cubicBezTo>
                    <a:pt x="0" y="30671"/>
                    <a:pt x="508508" y="-38339"/>
                    <a:pt x="651058" y="30671"/>
                  </a:cubicBez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ïşļiďe">
              <a:extLst>
                <a:ext uri="{FF2B5EF4-FFF2-40B4-BE49-F238E27FC236}">
                  <a16:creationId xmlns:a16="http://schemas.microsoft.com/office/drawing/2014/main" id="{ECFF07FF-395E-4A40-A836-124746158321}"/>
                </a:ext>
              </a:extLst>
            </p:cNvPr>
            <p:cNvSpPr/>
            <p:nvPr/>
          </p:nvSpPr>
          <p:spPr>
            <a:xfrm>
              <a:off x="8543693" y="1971343"/>
              <a:ext cx="731617" cy="1008219"/>
            </a:xfrm>
            <a:custGeom>
              <a:avLst/>
              <a:gdLst>
                <a:gd name="connsiteX0" fmla="*/ 648026 w 731617"/>
                <a:gd name="connsiteY0" fmla="*/ 893287 h 1008219"/>
                <a:gd name="connsiteX1" fmla="*/ 624674 w 731617"/>
                <a:gd name="connsiteY1" fmla="*/ 490036 h 1008219"/>
                <a:gd name="connsiteX2" fmla="*/ 727142 w 731617"/>
                <a:gd name="connsiteY2" fmla="*/ 438802 h 1008219"/>
                <a:gd name="connsiteX3" fmla="*/ 564029 w 731617"/>
                <a:gd name="connsiteY3" fmla="*/ 336333 h 1008219"/>
                <a:gd name="connsiteX4" fmla="*/ 575531 w 731617"/>
                <a:gd name="connsiteY4" fmla="*/ 0 h 1008219"/>
                <a:gd name="connsiteX5" fmla="*/ 14046 w 731617"/>
                <a:gd name="connsiteY5" fmla="*/ 0 h 1008219"/>
                <a:gd name="connsiteX6" fmla="*/ 256624 w 731617"/>
                <a:gd name="connsiteY6" fmla="*/ 778620 h 1008219"/>
                <a:gd name="connsiteX7" fmla="*/ 256624 w 731617"/>
                <a:gd name="connsiteY7" fmla="*/ 941733 h 1008219"/>
                <a:gd name="connsiteX8" fmla="*/ 648026 w 731617"/>
                <a:gd name="connsiteY8" fmla="*/ 893287 h 100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617" h="1008219">
                  <a:moveTo>
                    <a:pt x="648026" y="893287"/>
                  </a:moveTo>
                  <a:lnTo>
                    <a:pt x="624674" y="490036"/>
                  </a:lnTo>
                  <a:cubicBezTo>
                    <a:pt x="624674" y="490036"/>
                    <a:pt x="703791" y="499446"/>
                    <a:pt x="727142" y="438802"/>
                  </a:cubicBezTo>
                  <a:cubicBezTo>
                    <a:pt x="750494" y="378157"/>
                    <a:pt x="680439" y="238396"/>
                    <a:pt x="564029" y="336333"/>
                  </a:cubicBezTo>
                  <a:lnTo>
                    <a:pt x="575531" y="0"/>
                  </a:lnTo>
                  <a:lnTo>
                    <a:pt x="14046" y="0"/>
                  </a:lnTo>
                  <a:cubicBezTo>
                    <a:pt x="14046" y="0"/>
                    <a:pt x="-87726" y="778620"/>
                    <a:pt x="256624" y="778620"/>
                  </a:cubicBezTo>
                  <a:lnTo>
                    <a:pt x="256624" y="941733"/>
                  </a:lnTo>
                  <a:cubicBezTo>
                    <a:pt x="256973" y="942082"/>
                    <a:pt x="485261" y="1119485"/>
                    <a:pt x="648026" y="893287"/>
                  </a:cubicBezTo>
                  <a:close/>
                </a:path>
              </a:pathLst>
            </a:custGeom>
            <a:solidFill>
              <a:srgbClr val="F0BFAC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ïṣľïḋê">
              <a:extLst>
                <a:ext uri="{FF2B5EF4-FFF2-40B4-BE49-F238E27FC236}">
                  <a16:creationId xmlns:a16="http://schemas.microsoft.com/office/drawing/2014/main" id="{D2D1B0E4-6AB0-4603-AEF3-6C86FC85E1F1}"/>
                </a:ext>
              </a:extLst>
            </p:cNvPr>
            <p:cNvSpPr/>
            <p:nvPr/>
          </p:nvSpPr>
          <p:spPr>
            <a:xfrm>
              <a:off x="9277363" y="5038424"/>
              <a:ext cx="590507" cy="433165"/>
            </a:xfrm>
            <a:custGeom>
              <a:avLst/>
              <a:gdLst>
                <a:gd name="connsiteX0" fmla="*/ 590507 w 590507"/>
                <a:gd name="connsiteY0" fmla="*/ 201451 h 433165"/>
                <a:gd name="connsiteX1" fmla="*/ 490130 w 590507"/>
                <a:gd name="connsiteY1" fmla="*/ 347138 h 433165"/>
                <a:gd name="connsiteX2" fmla="*/ 281360 w 590507"/>
                <a:gd name="connsiteY2" fmla="*/ 329014 h 433165"/>
                <a:gd name="connsiteX3" fmla="*/ 157631 w 590507"/>
                <a:gd name="connsiteY3" fmla="*/ 424163 h 433165"/>
                <a:gd name="connsiteX4" fmla="*/ 186210 w 590507"/>
                <a:gd name="connsiteY4" fmla="*/ 279174 h 433165"/>
                <a:gd name="connsiteX5" fmla="*/ 104654 w 590507"/>
                <a:gd name="connsiteY5" fmla="*/ 351669 h 433165"/>
                <a:gd name="connsiteX6" fmla="*/ 181679 w 590507"/>
                <a:gd name="connsiteY6" fmla="*/ 174615 h 433165"/>
                <a:gd name="connsiteX7" fmla="*/ 94 w 590507"/>
                <a:gd name="connsiteY7" fmla="*/ 224455 h 433165"/>
                <a:gd name="connsiteX8" fmla="*/ 157282 w 590507"/>
                <a:gd name="connsiteY8" fmla="*/ 93058 h 433165"/>
                <a:gd name="connsiteX9" fmla="*/ 340262 w 590507"/>
                <a:gd name="connsiteY9" fmla="*/ 93058 h 433165"/>
                <a:gd name="connsiteX10" fmla="*/ 389056 w 590507"/>
                <a:gd name="connsiteY10" fmla="*/ 0 h 433165"/>
                <a:gd name="connsiteX11" fmla="*/ 590507 w 590507"/>
                <a:gd name="connsiteY11" fmla="*/ 201451 h 43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0507" h="433165">
                  <a:moveTo>
                    <a:pt x="590507" y="201451"/>
                  </a:moveTo>
                  <a:cubicBezTo>
                    <a:pt x="590507" y="201451"/>
                    <a:pt x="567156" y="347138"/>
                    <a:pt x="490130" y="347138"/>
                  </a:cubicBezTo>
                  <a:cubicBezTo>
                    <a:pt x="413105" y="347138"/>
                    <a:pt x="281360" y="329014"/>
                    <a:pt x="281360" y="329014"/>
                  </a:cubicBezTo>
                  <a:cubicBezTo>
                    <a:pt x="281360" y="329014"/>
                    <a:pt x="165298" y="469473"/>
                    <a:pt x="157631" y="424163"/>
                  </a:cubicBezTo>
                  <a:cubicBezTo>
                    <a:pt x="149963" y="378854"/>
                    <a:pt x="186210" y="279174"/>
                    <a:pt x="186210" y="279174"/>
                  </a:cubicBezTo>
                  <a:cubicBezTo>
                    <a:pt x="186210" y="279174"/>
                    <a:pt x="127308" y="419633"/>
                    <a:pt x="104654" y="351669"/>
                  </a:cubicBezTo>
                  <a:cubicBezTo>
                    <a:pt x="81999" y="283705"/>
                    <a:pt x="181679" y="174615"/>
                    <a:pt x="181679" y="174615"/>
                  </a:cubicBezTo>
                  <a:cubicBezTo>
                    <a:pt x="181679" y="174615"/>
                    <a:pt x="4625" y="260702"/>
                    <a:pt x="94" y="224455"/>
                  </a:cubicBezTo>
                  <a:cubicBezTo>
                    <a:pt x="-4437" y="188207"/>
                    <a:pt x="155888" y="93058"/>
                    <a:pt x="157282" y="93058"/>
                  </a:cubicBezTo>
                  <a:cubicBezTo>
                    <a:pt x="158676" y="93058"/>
                    <a:pt x="340262" y="93058"/>
                    <a:pt x="340262" y="93058"/>
                  </a:cubicBezTo>
                  <a:lnTo>
                    <a:pt x="389056" y="0"/>
                  </a:lnTo>
                  <a:lnTo>
                    <a:pt x="590507" y="201451"/>
                  </a:lnTo>
                  <a:close/>
                </a:path>
              </a:pathLst>
            </a:custGeom>
            <a:solidFill>
              <a:srgbClr val="F0BFAC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ïṣľíḋe">
              <a:extLst>
                <a:ext uri="{FF2B5EF4-FFF2-40B4-BE49-F238E27FC236}">
                  <a16:creationId xmlns:a16="http://schemas.microsoft.com/office/drawing/2014/main" id="{6144BED3-C17D-41B4-BC90-C3617A92C638}"/>
                </a:ext>
              </a:extLst>
            </p:cNvPr>
            <p:cNvSpPr/>
            <p:nvPr/>
          </p:nvSpPr>
          <p:spPr>
            <a:xfrm>
              <a:off x="8748971" y="2111452"/>
              <a:ext cx="64589" cy="319255"/>
            </a:xfrm>
            <a:custGeom>
              <a:avLst/>
              <a:gdLst>
                <a:gd name="connsiteX0" fmla="*/ 64590 w 64589"/>
                <a:gd name="connsiteY0" fmla="*/ 303223 h 319255"/>
                <a:gd name="connsiteX1" fmla="*/ 54483 w 64589"/>
                <a:gd name="connsiteY1" fmla="*/ 312633 h 319255"/>
                <a:gd name="connsiteX2" fmla="*/ 20675 w 64589"/>
                <a:gd name="connsiteY2" fmla="*/ 307057 h 319255"/>
                <a:gd name="connsiteX3" fmla="*/ 8476 w 64589"/>
                <a:gd name="connsiteY3" fmla="*/ 284751 h 319255"/>
                <a:gd name="connsiteX4" fmla="*/ 6385 w 64589"/>
                <a:gd name="connsiteY4" fmla="*/ 254777 h 319255"/>
                <a:gd name="connsiteX5" fmla="*/ 11264 w 64589"/>
                <a:gd name="connsiteY5" fmla="*/ 183676 h 319255"/>
                <a:gd name="connsiteX6" fmla="*/ 18584 w 64589"/>
                <a:gd name="connsiteY6" fmla="*/ 54022 h 319255"/>
                <a:gd name="connsiteX7" fmla="*/ 19978 w 64589"/>
                <a:gd name="connsiteY7" fmla="*/ 14638 h 319255"/>
                <a:gd name="connsiteX8" fmla="*/ 19629 w 64589"/>
                <a:gd name="connsiteY8" fmla="*/ 0 h 319255"/>
                <a:gd name="connsiteX9" fmla="*/ 17190 w 64589"/>
                <a:gd name="connsiteY9" fmla="*/ 14290 h 319255"/>
                <a:gd name="connsiteX10" fmla="*/ 13704 w 64589"/>
                <a:gd name="connsiteY10" fmla="*/ 53325 h 319255"/>
                <a:gd name="connsiteX11" fmla="*/ 4294 w 64589"/>
                <a:gd name="connsiteY11" fmla="*/ 182631 h 319255"/>
                <a:gd name="connsiteX12" fmla="*/ 111 w 64589"/>
                <a:gd name="connsiteY12" fmla="*/ 254080 h 319255"/>
                <a:gd name="connsiteX13" fmla="*/ 2900 w 64589"/>
                <a:gd name="connsiteY13" fmla="*/ 285796 h 319255"/>
                <a:gd name="connsiteX14" fmla="*/ 17538 w 64589"/>
                <a:gd name="connsiteY14" fmla="*/ 310193 h 319255"/>
                <a:gd name="connsiteX15" fmla="*/ 39147 w 64589"/>
                <a:gd name="connsiteY15" fmla="*/ 319255 h 319255"/>
                <a:gd name="connsiteX16" fmla="*/ 56225 w 64589"/>
                <a:gd name="connsiteY16" fmla="*/ 314724 h 319255"/>
                <a:gd name="connsiteX17" fmla="*/ 64590 w 64589"/>
                <a:gd name="connsiteY17" fmla="*/ 303223 h 31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589" h="319255">
                  <a:moveTo>
                    <a:pt x="64590" y="303223"/>
                  </a:moveTo>
                  <a:cubicBezTo>
                    <a:pt x="63893" y="302874"/>
                    <a:pt x="62499" y="308451"/>
                    <a:pt x="54483" y="312633"/>
                  </a:cubicBezTo>
                  <a:cubicBezTo>
                    <a:pt x="47163" y="316816"/>
                    <a:pt x="31828" y="318558"/>
                    <a:pt x="20675" y="307057"/>
                  </a:cubicBezTo>
                  <a:cubicBezTo>
                    <a:pt x="15098" y="301480"/>
                    <a:pt x="10568" y="293813"/>
                    <a:pt x="8476" y="284751"/>
                  </a:cubicBezTo>
                  <a:cubicBezTo>
                    <a:pt x="6037" y="275689"/>
                    <a:pt x="5688" y="265581"/>
                    <a:pt x="6385" y="254777"/>
                  </a:cubicBezTo>
                  <a:cubicBezTo>
                    <a:pt x="7779" y="232819"/>
                    <a:pt x="9522" y="208771"/>
                    <a:pt x="11264" y="183676"/>
                  </a:cubicBezTo>
                  <a:cubicBezTo>
                    <a:pt x="14401" y="133139"/>
                    <a:pt x="17190" y="87133"/>
                    <a:pt x="18584" y="54022"/>
                  </a:cubicBezTo>
                  <a:cubicBezTo>
                    <a:pt x="19281" y="37293"/>
                    <a:pt x="19978" y="24049"/>
                    <a:pt x="19978" y="14638"/>
                  </a:cubicBezTo>
                  <a:cubicBezTo>
                    <a:pt x="20326" y="5228"/>
                    <a:pt x="19978" y="349"/>
                    <a:pt x="19629" y="0"/>
                  </a:cubicBezTo>
                  <a:cubicBezTo>
                    <a:pt x="19281" y="0"/>
                    <a:pt x="18235" y="5228"/>
                    <a:pt x="17190" y="14290"/>
                  </a:cubicBezTo>
                  <a:cubicBezTo>
                    <a:pt x="16144" y="23700"/>
                    <a:pt x="15098" y="36944"/>
                    <a:pt x="13704" y="53325"/>
                  </a:cubicBezTo>
                  <a:cubicBezTo>
                    <a:pt x="10916" y="86436"/>
                    <a:pt x="7779" y="132094"/>
                    <a:pt x="4294" y="182631"/>
                  </a:cubicBezTo>
                  <a:cubicBezTo>
                    <a:pt x="2900" y="207725"/>
                    <a:pt x="1506" y="231774"/>
                    <a:pt x="111" y="254080"/>
                  </a:cubicBezTo>
                  <a:cubicBezTo>
                    <a:pt x="-237" y="265233"/>
                    <a:pt x="111" y="276037"/>
                    <a:pt x="2900" y="285796"/>
                  </a:cubicBezTo>
                  <a:cubicBezTo>
                    <a:pt x="5688" y="295555"/>
                    <a:pt x="10916" y="304268"/>
                    <a:pt x="17538" y="310193"/>
                  </a:cubicBezTo>
                  <a:cubicBezTo>
                    <a:pt x="24160" y="316119"/>
                    <a:pt x="32177" y="319255"/>
                    <a:pt x="39147" y="319255"/>
                  </a:cubicBezTo>
                  <a:cubicBezTo>
                    <a:pt x="46118" y="319255"/>
                    <a:pt x="52043" y="317164"/>
                    <a:pt x="56225" y="314724"/>
                  </a:cubicBezTo>
                  <a:cubicBezTo>
                    <a:pt x="64241" y="309496"/>
                    <a:pt x="64590" y="303223"/>
                    <a:pt x="64590" y="303223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îṡḻíḑé">
              <a:extLst>
                <a:ext uri="{FF2B5EF4-FFF2-40B4-BE49-F238E27FC236}">
                  <a16:creationId xmlns:a16="http://schemas.microsoft.com/office/drawing/2014/main" id="{561C2477-1F18-4F00-B7C0-E14AD8EF3F08}"/>
                </a:ext>
              </a:extLst>
            </p:cNvPr>
            <p:cNvSpPr/>
            <p:nvPr/>
          </p:nvSpPr>
          <p:spPr>
            <a:xfrm>
              <a:off x="8775910" y="2428268"/>
              <a:ext cx="131096" cy="87574"/>
            </a:xfrm>
            <a:custGeom>
              <a:avLst/>
              <a:gdLst>
                <a:gd name="connsiteX0" fmla="*/ 10 w 131096"/>
                <a:gd name="connsiteY0" fmla="*/ 76328 h 87574"/>
                <a:gd name="connsiteX1" fmla="*/ 24407 w 131096"/>
                <a:gd name="connsiteY1" fmla="*/ 86087 h 87574"/>
                <a:gd name="connsiteX2" fmla="*/ 86794 w 131096"/>
                <a:gd name="connsiteY2" fmla="*/ 75283 h 87574"/>
                <a:gd name="connsiteX3" fmla="*/ 126876 w 131096"/>
                <a:gd name="connsiteY3" fmla="*/ 26140 h 87574"/>
                <a:gd name="connsiteX4" fmla="*/ 130361 w 131096"/>
                <a:gd name="connsiteY4" fmla="*/ 0 h 87574"/>
                <a:gd name="connsiteX5" fmla="*/ 121996 w 131096"/>
                <a:gd name="connsiteY5" fmla="*/ 24049 h 87574"/>
                <a:gd name="connsiteX6" fmla="*/ 82961 w 131096"/>
                <a:gd name="connsiteY6" fmla="*/ 68661 h 87574"/>
                <a:gd name="connsiteX7" fmla="*/ 24756 w 131096"/>
                <a:gd name="connsiteY7" fmla="*/ 80859 h 87574"/>
                <a:gd name="connsiteX8" fmla="*/ 10 w 131096"/>
                <a:gd name="connsiteY8" fmla="*/ 76328 h 8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096" h="87574">
                  <a:moveTo>
                    <a:pt x="10" y="76328"/>
                  </a:moveTo>
                  <a:cubicBezTo>
                    <a:pt x="-339" y="77026"/>
                    <a:pt x="8375" y="82951"/>
                    <a:pt x="24407" y="86087"/>
                  </a:cubicBezTo>
                  <a:cubicBezTo>
                    <a:pt x="40440" y="89224"/>
                    <a:pt x="64488" y="88179"/>
                    <a:pt x="86794" y="75283"/>
                  </a:cubicBezTo>
                  <a:cubicBezTo>
                    <a:pt x="109100" y="62387"/>
                    <a:pt x="121996" y="41824"/>
                    <a:pt x="126876" y="26140"/>
                  </a:cubicBezTo>
                  <a:cubicBezTo>
                    <a:pt x="132104" y="10456"/>
                    <a:pt x="131407" y="0"/>
                    <a:pt x="130361" y="0"/>
                  </a:cubicBezTo>
                  <a:cubicBezTo>
                    <a:pt x="129315" y="0"/>
                    <a:pt x="128270" y="9759"/>
                    <a:pt x="121996" y="24049"/>
                  </a:cubicBezTo>
                  <a:cubicBezTo>
                    <a:pt x="116071" y="38338"/>
                    <a:pt x="103176" y="56811"/>
                    <a:pt x="82961" y="68661"/>
                  </a:cubicBezTo>
                  <a:cubicBezTo>
                    <a:pt x="62397" y="80511"/>
                    <a:pt x="40091" y="82602"/>
                    <a:pt x="24756" y="80859"/>
                  </a:cubicBezTo>
                  <a:cubicBezTo>
                    <a:pt x="9420" y="79117"/>
                    <a:pt x="358" y="74934"/>
                    <a:pt x="10" y="76328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îṥľïďe">
              <a:extLst>
                <a:ext uri="{FF2B5EF4-FFF2-40B4-BE49-F238E27FC236}">
                  <a16:creationId xmlns:a16="http://schemas.microsoft.com/office/drawing/2014/main" id="{C30B8BD1-BC03-4991-AEFF-482E1C94D56C}"/>
                </a:ext>
              </a:extLst>
            </p:cNvPr>
            <p:cNvSpPr/>
            <p:nvPr/>
          </p:nvSpPr>
          <p:spPr>
            <a:xfrm>
              <a:off x="8890903" y="2418127"/>
              <a:ext cx="41507" cy="27249"/>
            </a:xfrm>
            <a:custGeom>
              <a:avLst/>
              <a:gdLst>
                <a:gd name="connsiteX0" fmla="*/ 33 w 41507"/>
                <a:gd name="connsiteY0" fmla="*/ 4216 h 27249"/>
                <a:gd name="connsiteX1" fmla="*/ 23384 w 41507"/>
                <a:gd name="connsiteY1" fmla="*/ 10489 h 27249"/>
                <a:gd name="connsiteX2" fmla="*/ 40811 w 41507"/>
                <a:gd name="connsiteY2" fmla="*/ 27219 h 27249"/>
                <a:gd name="connsiteX3" fmla="*/ 40114 w 41507"/>
                <a:gd name="connsiteY3" fmla="*/ 18854 h 27249"/>
                <a:gd name="connsiteX4" fmla="*/ 26870 w 41507"/>
                <a:gd name="connsiteY4" fmla="*/ 4216 h 27249"/>
                <a:gd name="connsiteX5" fmla="*/ 7352 w 41507"/>
                <a:gd name="connsiteY5" fmla="*/ 382 h 27249"/>
                <a:gd name="connsiteX6" fmla="*/ 33 w 41507"/>
                <a:gd name="connsiteY6" fmla="*/ 4216 h 2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07" h="27249">
                  <a:moveTo>
                    <a:pt x="33" y="4216"/>
                  </a:moveTo>
                  <a:cubicBezTo>
                    <a:pt x="730" y="5958"/>
                    <a:pt x="11883" y="3867"/>
                    <a:pt x="23384" y="10489"/>
                  </a:cubicBezTo>
                  <a:cubicBezTo>
                    <a:pt x="35234" y="16763"/>
                    <a:pt x="39068" y="27916"/>
                    <a:pt x="40811" y="27219"/>
                  </a:cubicBezTo>
                  <a:cubicBezTo>
                    <a:pt x="41508" y="27219"/>
                    <a:pt x="42205" y="23734"/>
                    <a:pt x="40114" y="18854"/>
                  </a:cubicBezTo>
                  <a:cubicBezTo>
                    <a:pt x="38371" y="13975"/>
                    <a:pt x="33492" y="8050"/>
                    <a:pt x="26870" y="4216"/>
                  </a:cubicBezTo>
                  <a:cubicBezTo>
                    <a:pt x="19899" y="382"/>
                    <a:pt x="12580" y="-664"/>
                    <a:pt x="7352" y="382"/>
                  </a:cubicBezTo>
                  <a:cubicBezTo>
                    <a:pt x="2124" y="1428"/>
                    <a:pt x="-316" y="3519"/>
                    <a:pt x="33" y="4216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í$ḻïḓê">
              <a:extLst>
                <a:ext uri="{FF2B5EF4-FFF2-40B4-BE49-F238E27FC236}">
                  <a16:creationId xmlns:a16="http://schemas.microsoft.com/office/drawing/2014/main" id="{E401D8F9-FAA5-4C9D-8D8C-3707F447B0F3}"/>
                </a:ext>
              </a:extLst>
            </p:cNvPr>
            <p:cNvSpPr/>
            <p:nvPr/>
          </p:nvSpPr>
          <p:spPr>
            <a:xfrm>
              <a:off x="9146526" y="2325098"/>
              <a:ext cx="54585" cy="93870"/>
            </a:xfrm>
            <a:custGeom>
              <a:avLst/>
              <a:gdLst>
                <a:gd name="connsiteX0" fmla="*/ 21492 w 54585"/>
                <a:gd name="connsiteY0" fmla="*/ 93759 h 93870"/>
                <a:gd name="connsiteX1" fmla="*/ 7202 w 54585"/>
                <a:gd name="connsiteY1" fmla="*/ 74241 h 93870"/>
                <a:gd name="connsiteX2" fmla="*/ 7900 w 54585"/>
                <a:gd name="connsiteY2" fmla="*/ 48799 h 93870"/>
                <a:gd name="connsiteX3" fmla="*/ 30554 w 54585"/>
                <a:gd name="connsiteY3" fmla="*/ 33812 h 93870"/>
                <a:gd name="connsiteX4" fmla="*/ 41359 w 54585"/>
                <a:gd name="connsiteY4" fmla="*/ 52981 h 93870"/>
                <a:gd name="connsiteX5" fmla="*/ 47284 w 54585"/>
                <a:gd name="connsiteY5" fmla="*/ 55072 h 93870"/>
                <a:gd name="connsiteX6" fmla="*/ 54254 w 54585"/>
                <a:gd name="connsiteY6" fmla="*/ 4 h 93870"/>
                <a:gd name="connsiteX7" fmla="*/ 41010 w 54585"/>
                <a:gd name="connsiteY7" fmla="*/ 54027 h 93870"/>
                <a:gd name="connsiteX8" fmla="*/ 37525 w 54585"/>
                <a:gd name="connsiteY8" fmla="*/ 71802 h 93870"/>
                <a:gd name="connsiteX9" fmla="*/ 47284 w 54585"/>
                <a:gd name="connsiteY9" fmla="*/ 56118 h 93870"/>
                <a:gd name="connsiteX10" fmla="*/ 31948 w 54585"/>
                <a:gd name="connsiteY10" fmla="*/ 26841 h 93870"/>
                <a:gd name="connsiteX11" fmla="*/ 12779 w 54585"/>
                <a:gd name="connsiteY11" fmla="*/ 31720 h 93870"/>
                <a:gd name="connsiteX12" fmla="*/ 2323 w 54585"/>
                <a:gd name="connsiteY12" fmla="*/ 46359 h 93870"/>
                <a:gd name="connsiteX13" fmla="*/ 3020 w 54585"/>
                <a:gd name="connsiteY13" fmla="*/ 75636 h 93870"/>
                <a:gd name="connsiteX14" fmla="*/ 15219 w 54585"/>
                <a:gd name="connsiteY14" fmla="*/ 90971 h 93870"/>
                <a:gd name="connsiteX15" fmla="*/ 21492 w 54585"/>
                <a:gd name="connsiteY15" fmla="*/ 93759 h 9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585" h="93870">
                  <a:moveTo>
                    <a:pt x="21492" y="93759"/>
                  </a:moveTo>
                  <a:cubicBezTo>
                    <a:pt x="22189" y="92714"/>
                    <a:pt x="12082" y="88880"/>
                    <a:pt x="7202" y="74241"/>
                  </a:cubicBezTo>
                  <a:cubicBezTo>
                    <a:pt x="4763" y="67271"/>
                    <a:pt x="4414" y="57860"/>
                    <a:pt x="7900" y="48799"/>
                  </a:cubicBezTo>
                  <a:cubicBezTo>
                    <a:pt x="11036" y="39737"/>
                    <a:pt x="20098" y="32069"/>
                    <a:pt x="30554" y="33812"/>
                  </a:cubicBezTo>
                  <a:cubicBezTo>
                    <a:pt x="39964" y="34509"/>
                    <a:pt x="45192" y="46359"/>
                    <a:pt x="41359" y="52981"/>
                  </a:cubicBezTo>
                  <a:lnTo>
                    <a:pt x="47284" y="55072"/>
                  </a:lnTo>
                  <a:cubicBezTo>
                    <a:pt x="52512" y="23007"/>
                    <a:pt x="55648" y="4"/>
                    <a:pt x="54254" y="4"/>
                  </a:cubicBezTo>
                  <a:cubicBezTo>
                    <a:pt x="52860" y="-344"/>
                    <a:pt x="47284" y="21962"/>
                    <a:pt x="41010" y="54027"/>
                  </a:cubicBezTo>
                  <a:lnTo>
                    <a:pt x="37525" y="71802"/>
                  </a:lnTo>
                  <a:lnTo>
                    <a:pt x="47284" y="56118"/>
                  </a:lnTo>
                  <a:cubicBezTo>
                    <a:pt x="53906" y="45313"/>
                    <a:pt x="45889" y="28584"/>
                    <a:pt x="31948" y="26841"/>
                  </a:cubicBezTo>
                  <a:cubicBezTo>
                    <a:pt x="24978" y="25795"/>
                    <a:pt x="18007" y="27887"/>
                    <a:pt x="12779" y="31720"/>
                  </a:cubicBezTo>
                  <a:cubicBezTo>
                    <a:pt x="7551" y="35554"/>
                    <a:pt x="4066" y="41131"/>
                    <a:pt x="2323" y="46359"/>
                  </a:cubicBezTo>
                  <a:cubicBezTo>
                    <a:pt x="-1511" y="57163"/>
                    <a:pt x="-117" y="67968"/>
                    <a:pt x="3020" y="75636"/>
                  </a:cubicBezTo>
                  <a:cubicBezTo>
                    <a:pt x="6157" y="83303"/>
                    <a:pt x="11385" y="88531"/>
                    <a:pt x="15219" y="90971"/>
                  </a:cubicBezTo>
                  <a:cubicBezTo>
                    <a:pt x="18704" y="93759"/>
                    <a:pt x="21492" y="94108"/>
                    <a:pt x="21492" y="93759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ïṡliḓê">
              <a:extLst>
                <a:ext uri="{FF2B5EF4-FFF2-40B4-BE49-F238E27FC236}">
                  <a16:creationId xmlns:a16="http://schemas.microsoft.com/office/drawing/2014/main" id="{229609BD-FB65-423A-80B1-E44156DAE886}"/>
                </a:ext>
              </a:extLst>
            </p:cNvPr>
            <p:cNvSpPr/>
            <p:nvPr/>
          </p:nvSpPr>
          <p:spPr>
            <a:xfrm>
              <a:off x="8888044" y="2077302"/>
              <a:ext cx="98840" cy="39372"/>
            </a:xfrm>
            <a:custGeom>
              <a:avLst/>
              <a:gdLst>
                <a:gd name="connsiteX0" fmla="*/ 103 w 98840"/>
                <a:gd name="connsiteY0" fmla="*/ 10102 h 39372"/>
                <a:gd name="connsiteX1" fmla="*/ 46109 w 98840"/>
                <a:gd name="connsiteY1" fmla="*/ 36939 h 39372"/>
                <a:gd name="connsiteX2" fmla="*/ 98737 w 98840"/>
                <a:gd name="connsiteY2" fmla="*/ 29271 h 39372"/>
                <a:gd name="connsiteX3" fmla="*/ 52731 w 98840"/>
                <a:gd name="connsiteY3" fmla="*/ 2434 h 39372"/>
                <a:gd name="connsiteX4" fmla="*/ 103 w 98840"/>
                <a:gd name="connsiteY4" fmla="*/ 10102 h 3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40" h="39372">
                  <a:moveTo>
                    <a:pt x="103" y="10102"/>
                  </a:moveTo>
                  <a:cubicBezTo>
                    <a:pt x="-1640" y="19512"/>
                    <a:pt x="18924" y="31711"/>
                    <a:pt x="46109" y="36939"/>
                  </a:cubicBezTo>
                  <a:cubicBezTo>
                    <a:pt x="73295" y="42167"/>
                    <a:pt x="96995" y="38681"/>
                    <a:pt x="98737" y="29271"/>
                  </a:cubicBezTo>
                  <a:cubicBezTo>
                    <a:pt x="100480" y="19860"/>
                    <a:pt x="79917" y="7662"/>
                    <a:pt x="52731" y="2434"/>
                  </a:cubicBezTo>
                  <a:cubicBezTo>
                    <a:pt x="25546" y="-2794"/>
                    <a:pt x="1846" y="691"/>
                    <a:pt x="103" y="1010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iṣļîďé">
              <a:extLst>
                <a:ext uri="{FF2B5EF4-FFF2-40B4-BE49-F238E27FC236}">
                  <a16:creationId xmlns:a16="http://schemas.microsoft.com/office/drawing/2014/main" id="{7B04DD20-8800-424A-9A99-46342494D90C}"/>
                </a:ext>
              </a:extLst>
            </p:cNvPr>
            <p:cNvSpPr/>
            <p:nvPr/>
          </p:nvSpPr>
          <p:spPr>
            <a:xfrm>
              <a:off x="8600588" y="2062728"/>
              <a:ext cx="77764" cy="35410"/>
            </a:xfrm>
            <a:custGeom>
              <a:avLst/>
              <a:gdLst>
                <a:gd name="connsiteX0" fmla="*/ 21 w 77764"/>
                <a:gd name="connsiteY0" fmla="*/ 20493 h 35410"/>
                <a:gd name="connsiteX1" fmla="*/ 40102 w 77764"/>
                <a:gd name="connsiteY1" fmla="*/ 35132 h 35410"/>
                <a:gd name="connsiteX2" fmla="*/ 77743 w 77764"/>
                <a:gd name="connsiteY2" fmla="*/ 14917 h 35410"/>
                <a:gd name="connsiteX3" fmla="*/ 37662 w 77764"/>
                <a:gd name="connsiteY3" fmla="*/ 279 h 35410"/>
                <a:gd name="connsiteX4" fmla="*/ 21 w 77764"/>
                <a:gd name="connsiteY4" fmla="*/ 20493 h 3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64" h="35410">
                  <a:moveTo>
                    <a:pt x="21" y="20493"/>
                  </a:moveTo>
                  <a:cubicBezTo>
                    <a:pt x="718" y="30252"/>
                    <a:pt x="18841" y="36874"/>
                    <a:pt x="40102" y="35132"/>
                  </a:cubicBezTo>
                  <a:cubicBezTo>
                    <a:pt x="61711" y="33389"/>
                    <a:pt x="78440" y="24327"/>
                    <a:pt x="77743" y="14917"/>
                  </a:cubicBezTo>
                  <a:cubicBezTo>
                    <a:pt x="77046" y="5158"/>
                    <a:pt x="58922" y="-1464"/>
                    <a:pt x="37662" y="279"/>
                  </a:cubicBezTo>
                  <a:cubicBezTo>
                    <a:pt x="16402" y="1673"/>
                    <a:pt x="-676" y="10735"/>
                    <a:pt x="21" y="2049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ïSļiḍe">
              <a:extLst>
                <a:ext uri="{FF2B5EF4-FFF2-40B4-BE49-F238E27FC236}">
                  <a16:creationId xmlns:a16="http://schemas.microsoft.com/office/drawing/2014/main" id="{7645EDE0-9B05-4228-AA20-08AA87E2E5A7}"/>
                </a:ext>
              </a:extLst>
            </p:cNvPr>
            <p:cNvSpPr/>
            <p:nvPr/>
          </p:nvSpPr>
          <p:spPr>
            <a:xfrm>
              <a:off x="8750128" y="2619565"/>
              <a:ext cx="336011" cy="134289"/>
            </a:xfrm>
            <a:custGeom>
              <a:avLst/>
              <a:gdLst>
                <a:gd name="connsiteX0" fmla="*/ 0 w 336011"/>
                <a:gd name="connsiteY0" fmla="*/ 127610 h 134289"/>
                <a:gd name="connsiteX1" fmla="*/ 54720 w 336011"/>
                <a:gd name="connsiteY1" fmla="*/ 129004 h 134289"/>
                <a:gd name="connsiteX2" fmla="*/ 183328 w 336011"/>
                <a:gd name="connsiteY2" fmla="*/ 103910 h 134289"/>
                <a:gd name="connsiteX3" fmla="*/ 295904 w 336011"/>
                <a:gd name="connsiteY3" fmla="*/ 37340 h 134289"/>
                <a:gd name="connsiteX4" fmla="*/ 335985 w 336011"/>
                <a:gd name="connsiteY4" fmla="*/ 47 h 134289"/>
                <a:gd name="connsiteX5" fmla="*/ 327272 w 336011"/>
                <a:gd name="connsiteY5" fmla="*/ 11897 h 134289"/>
                <a:gd name="connsiteX6" fmla="*/ 299389 w 336011"/>
                <a:gd name="connsiteY6" fmla="*/ 41174 h 134289"/>
                <a:gd name="connsiteX7" fmla="*/ 185768 w 336011"/>
                <a:gd name="connsiteY7" fmla="*/ 110881 h 134289"/>
                <a:gd name="connsiteX8" fmla="*/ 54720 w 336011"/>
                <a:gd name="connsiteY8" fmla="*/ 134232 h 134289"/>
                <a:gd name="connsiteX9" fmla="*/ 14290 w 336011"/>
                <a:gd name="connsiteY9" fmla="*/ 130747 h 134289"/>
                <a:gd name="connsiteX10" fmla="*/ 0 w 336011"/>
                <a:gd name="connsiteY10" fmla="*/ 127610 h 1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011" h="134289">
                  <a:moveTo>
                    <a:pt x="0" y="127610"/>
                  </a:moveTo>
                  <a:cubicBezTo>
                    <a:pt x="349" y="126216"/>
                    <a:pt x="20912" y="129701"/>
                    <a:pt x="54720" y="129004"/>
                  </a:cubicBezTo>
                  <a:cubicBezTo>
                    <a:pt x="88527" y="128307"/>
                    <a:pt x="135231" y="122034"/>
                    <a:pt x="183328" y="103910"/>
                  </a:cubicBezTo>
                  <a:cubicBezTo>
                    <a:pt x="231425" y="85438"/>
                    <a:pt x="270461" y="59298"/>
                    <a:pt x="295904" y="37340"/>
                  </a:cubicBezTo>
                  <a:cubicBezTo>
                    <a:pt x="321695" y="15383"/>
                    <a:pt x="334939" y="-998"/>
                    <a:pt x="335985" y="47"/>
                  </a:cubicBezTo>
                  <a:cubicBezTo>
                    <a:pt x="336333" y="396"/>
                    <a:pt x="333197" y="4578"/>
                    <a:pt x="327272" y="11897"/>
                  </a:cubicBezTo>
                  <a:cubicBezTo>
                    <a:pt x="321347" y="19565"/>
                    <a:pt x="311936" y="29673"/>
                    <a:pt x="299389" y="41174"/>
                  </a:cubicBezTo>
                  <a:cubicBezTo>
                    <a:pt x="274295" y="64526"/>
                    <a:pt x="234911" y="92060"/>
                    <a:pt x="185768" y="110881"/>
                  </a:cubicBezTo>
                  <a:cubicBezTo>
                    <a:pt x="136625" y="129353"/>
                    <a:pt x="88876" y="134929"/>
                    <a:pt x="54720" y="134232"/>
                  </a:cubicBezTo>
                  <a:cubicBezTo>
                    <a:pt x="37642" y="133884"/>
                    <a:pt x="23700" y="132838"/>
                    <a:pt x="14290" y="130747"/>
                  </a:cubicBezTo>
                  <a:cubicBezTo>
                    <a:pt x="5228" y="129004"/>
                    <a:pt x="0" y="127959"/>
                    <a:pt x="0" y="127610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ïṥľiḍè">
              <a:extLst>
                <a:ext uri="{FF2B5EF4-FFF2-40B4-BE49-F238E27FC236}">
                  <a16:creationId xmlns:a16="http://schemas.microsoft.com/office/drawing/2014/main" id="{EF16883B-F898-417F-82EA-A065A5ED3F97}"/>
                </a:ext>
              </a:extLst>
            </p:cNvPr>
            <p:cNvSpPr/>
            <p:nvPr/>
          </p:nvSpPr>
          <p:spPr>
            <a:xfrm>
              <a:off x="9547570" y="4928152"/>
              <a:ext cx="70403" cy="220756"/>
            </a:xfrm>
            <a:custGeom>
              <a:avLst/>
              <a:gdLst>
                <a:gd name="connsiteX0" fmla="*/ 70403 w 70403"/>
                <a:gd name="connsiteY0" fmla="*/ 203329 h 220756"/>
                <a:gd name="connsiteX1" fmla="*/ 25094 w 70403"/>
                <a:gd name="connsiteY1" fmla="*/ 2575 h 220756"/>
                <a:gd name="connsiteX2" fmla="*/ 0 w 70403"/>
                <a:gd name="connsiteY2" fmla="*/ 220756 h 220756"/>
                <a:gd name="connsiteX3" fmla="*/ 70403 w 70403"/>
                <a:gd name="connsiteY3" fmla="*/ 203329 h 22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03" h="220756">
                  <a:moveTo>
                    <a:pt x="70403" y="203329"/>
                  </a:moveTo>
                  <a:cubicBezTo>
                    <a:pt x="70403" y="203329"/>
                    <a:pt x="46355" y="-26702"/>
                    <a:pt x="25094" y="2575"/>
                  </a:cubicBezTo>
                  <a:cubicBezTo>
                    <a:pt x="4182" y="31852"/>
                    <a:pt x="0" y="220756"/>
                    <a:pt x="0" y="220756"/>
                  </a:cubicBezTo>
                  <a:lnTo>
                    <a:pt x="70403" y="203329"/>
                  </a:lnTo>
                  <a:close/>
                </a:path>
              </a:pathLst>
            </a:custGeom>
            <a:solidFill>
              <a:srgbClr val="F0BFAC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şḷíḍe">
              <a:extLst>
                <a:ext uri="{FF2B5EF4-FFF2-40B4-BE49-F238E27FC236}">
                  <a16:creationId xmlns:a16="http://schemas.microsoft.com/office/drawing/2014/main" id="{BFC6565C-0E04-4F64-BE5A-26FEAE1B99D3}"/>
                </a:ext>
              </a:extLst>
            </p:cNvPr>
            <p:cNvSpPr/>
            <p:nvPr/>
          </p:nvSpPr>
          <p:spPr>
            <a:xfrm>
              <a:off x="8787518" y="3856552"/>
              <a:ext cx="57315" cy="1214634"/>
            </a:xfrm>
            <a:custGeom>
              <a:avLst/>
              <a:gdLst>
                <a:gd name="connsiteX0" fmla="*/ 252 w 57315"/>
                <a:gd name="connsiteY0" fmla="*/ 1214634 h 1214634"/>
                <a:gd name="connsiteX1" fmla="*/ 32317 w 57315"/>
                <a:gd name="connsiteY1" fmla="*/ 607491 h 1214634"/>
                <a:gd name="connsiteX2" fmla="*/ 57063 w 57315"/>
                <a:gd name="connsiteY2" fmla="*/ 0 h 1214634"/>
                <a:gd name="connsiteX3" fmla="*/ 24998 w 57315"/>
                <a:gd name="connsiteY3" fmla="*/ 607143 h 1214634"/>
                <a:gd name="connsiteX4" fmla="*/ 252 w 57315"/>
                <a:gd name="connsiteY4" fmla="*/ 1214634 h 121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15" h="1214634">
                  <a:moveTo>
                    <a:pt x="252" y="1214634"/>
                  </a:moveTo>
                  <a:cubicBezTo>
                    <a:pt x="2343" y="1214634"/>
                    <a:pt x="16633" y="942779"/>
                    <a:pt x="32317" y="607491"/>
                  </a:cubicBezTo>
                  <a:cubicBezTo>
                    <a:pt x="48001" y="272204"/>
                    <a:pt x="59154" y="0"/>
                    <a:pt x="57063" y="0"/>
                  </a:cubicBezTo>
                  <a:cubicBezTo>
                    <a:pt x="54972" y="0"/>
                    <a:pt x="40682" y="271506"/>
                    <a:pt x="24998" y="607143"/>
                  </a:cubicBezTo>
                  <a:cubicBezTo>
                    <a:pt x="9314" y="942430"/>
                    <a:pt x="-1839" y="1214634"/>
                    <a:pt x="252" y="1214634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ïšḻîḓê">
              <a:extLst>
                <a:ext uri="{FF2B5EF4-FFF2-40B4-BE49-F238E27FC236}">
                  <a16:creationId xmlns:a16="http://schemas.microsoft.com/office/drawing/2014/main" id="{120E8CE4-F947-486E-980A-732111887A75}"/>
                </a:ext>
              </a:extLst>
            </p:cNvPr>
            <p:cNvSpPr/>
            <p:nvPr/>
          </p:nvSpPr>
          <p:spPr>
            <a:xfrm>
              <a:off x="8861310" y="2842324"/>
              <a:ext cx="505829" cy="1014227"/>
            </a:xfrm>
            <a:custGeom>
              <a:avLst/>
              <a:gdLst>
                <a:gd name="connsiteX0" fmla="*/ 0 w 505829"/>
                <a:gd name="connsiteY0" fmla="*/ 1014228 h 1014227"/>
                <a:gd name="connsiteX1" fmla="*/ 40778 w 505829"/>
                <a:gd name="connsiteY1" fmla="*/ 990876 h 1014227"/>
                <a:gd name="connsiteX2" fmla="*/ 136276 w 505829"/>
                <a:gd name="connsiteY2" fmla="*/ 905138 h 1014227"/>
                <a:gd name="connsiteX3" fmla="*/ 228289 w 505829"/>
                <a:gd name="connsiteY3" fmla="*/ 738191 h 1014227"/>
                <a:gd name="connsiteX4" fmla="*/ 243275 w 505829"/>
                <a:gd name="connsiteY4" fmla="*/ 505023 h 1014227"/>
                <a:gd name="connsiteX5" fmla="*/ 240836 w 505829"/>
                <a:gd name="connsiteY5" fmla="*/ 509205 h 1014227"/>
                <a:gd name="connsiteX6" fmla="*/ 255474 w 505829"/>
                <a:gd name="connsiteY6" fmla="*/ 504674 h 1014227"/>
                <a:gd name="connsiteX7" fmla="*/ 444378 w 505829"/>
                <a:gd name="connsiteY7" fmla="*/ 360382 h 1014227"/>
                <a:gd name="connsiteX8" fmla="*/ 505371 w 505829"/>
                <a:gd name="connsiteY8" fmla="*/ 175312 h 1014227"/>
                <a:gd name="connsiteX9" fmla="*/ 487945 w 505829"/>
                <a:gd name="connsiteY9" fmla="*/ 44612 h 1014227"/>
                <a:gd name="connsiteX10" fmla="*/ 469124 w 505829"/>
                <a:gd name="connsiteY10" fmla="*/ 0 h 1014227"/>
                <a:gd name="connsiteX11" fmla="*/ 473306 w 505829"/>
                <a:gd name="connsiteY11" fmla="*/ 11850 h 1014227"/>
                <a:gd name="connsiteX12" fmla="*/ 484808 w 505829"/>
                <a:gd name="connsiteY12" fmla="*/ 45658 h 1014227"/>
                <a:gd name="connsiteX13" fmla="*/ 499795 w 505829"/>
                <a:gd name="connsiteY13" fmla="*/ 175312 h 1014227"/>
                <a:gd name="connsiteX14" fmla="*/ 438453 w 505829"/>
                <a:gd name="connsiteY14" fmla="*/ 356897 h 1014227"/>
                <a:gd name="connsiteX15" fmla="*/ 252686 w 505829"/>
                <a:gd name="connsiteY15" fmla="*/ 498052 h 1014227"/>
                <a:gd name="connsiteX16" fmla="*/ 238396 w 505829"/>
                <a:gd name="connsiteY16" fmla="*/ 502583 h 1014227"/>
                <a:gd name="connsiteX17" fmla="*/ 235259 w 505829"/>
                <a:gd name="connsiteY17" fmla="*/ 503629 h 1014227"/>
                <a:gd name="connsiteX18" fmla="*/ 235956 w 505829"/>
                <a:gd name="connsiteY18" fmla="*/ 506766 h 1014227"/>
                <a:gd name="connsiteX19" fmla="*/ 221666 w 505829"/>
                <a:gd name="connsiteY19" fmla="*/ 736448 h 1014227"/>
                <a:gd name="connsiteX20" fmla="*/ 132094 w 505829"/>
                <a:gd name="connsiteY20" fmla="*/ 902001 h 1014227"/>
                <a:gd name="connsiteX21" fmla="*/ 39036 w 505829"/>
                <a:gd name="connsiteY21" fmla="*/ 988785 h 1014227"/>
                <a:gd name="connsiteX22" fmla="*/ 10107 w 505829"/>
                <a:gd name="connsiteY22" fmla="*/ 1007606 h 1014227"/>
                <a:gd name="connsiteX23" fmla="*/ 0 w 505829"/>
                <a:gd name="connsiteY23" fmla="*/ 1014228 h 101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5829" h="1014227">
                  <a:moveTo>
                    <a:pt x="0" y="1014228"/>
                  </a:moveTo>
                  <a:cubicBezTo>
                    <a:pt x="0" y="1014228"/>
                    <a:pt x="15335" y="1007257"/>
                    <a:pt x="40778" y="990876"/>
                  </a:cubicBezTo>
                  <a:cubicBezTo>
                    <a:pt x="66221" y="974495"/>
                    <a:pt x="101074" y="946613"/>
                    <a:pt x="136276" y="905138"/>
                  </a:cubicBezTo>
                  <a:cubicBezTo>
                    <a:pt x="171478" y="863662"/>
                    <a:pt x="205983" y="807200"/>
                    <a:pt x="228289" y="738191"/>
                  </a:cubicBezTo>
                  <a:cubicBezTo>
                    <a:pt x="250943" y="669530"/>
                    <a:pt x="259308" y="587974"/>
                    <a:pt x="243275" y="505023"/>
                  </a:cubicBezTo>
                  <a:lnTo>
                    <a:pt x="240836" y="509205"/>
                  </a:lnTo>
                  <a:cubicBezTo>
                    <a:pt x="245367" y="507811"/>
                    <a:pt x="250595" y="506069"/>
                    <a:pt x="255474" y="504674"/>
                  </a:cubicBezTo>
                  <a:cubicBezTo>
                    <a:pt x="337379" y="477489"/>
                    <a:pt x="403251" y="422072"/>
                    <a:pt x="444378" y="360382"/>
                  </a:cubicBezTo>
                  <a:cubicBezTo>
                    <a:pt x="486202" y="298692"/>
                    <a:pt x="502932" y="231077"/>
                    <a:pt x="505371" y="175312"/>
                  </a:cubicBezTo>
                  <a:cubicBezTo>
                    <a:pt x="508160" y="119198"/>
                    <a:pt x="497704" y="74237"/>
                    <a:pt x="487945" y="44612"/>
                  </a:cubicBezTo>
                  <a:cubicBezTo>
                    <a:pt x="478186" y="14987"/>
                    <a:pt x="469124" y="0"/>
                    <a:pt x="469124" y="0"/>
                  </a:cubicBezTo>
                  <a:cubicBezTo>
                    <a:pt x="468776" y="0"/>
                    <a:pt x="470518" y="4182"/>
                    <a:pt x="473306" y="11850"/>
                  </a:cubicBezTo>
                  <a:cubicBezTo>
                    <a:pt x="476443" y="19518"/>
                    <a:pt x="480626" y="30671"/>
                    <a:pt x="484808" y="45658"/>
                  </a:cubicBezTo>
                  <a:cubicBezTo>
                    <a:pt x="493521" y="75283"/>
                    <a:pt x="502932" y="119895"/>
                    <a:pt x="499795" y="175312"/>
                  </a:cubicBezTo>
                  <a:cubicBezTo>
                    <a:pt x="496658" y="230380"/>
                    <a:pt x="479929" y="296252"/>
                    <a:pt x="438453" y="356897"/>
                  </a:cubicBezTo>
                  <a:cubicBezTo>
                    <a:pt x="397675" y="416844"/>
                    <a:pt x="332848" y="471215"/>
                    <a:pt x="252686" y="498052"/>
                  </a:cubicBezTo>
                  <a:cubicBezTo>
                    <a:pt x="247806" y="499446"/>
                    <a:pt x="242927" y="501189"/>
                    <a:pt x="238396" y="502583"/>
                  </a:cubicBezTo>
                  <a:lnTo>
                    <a:pt x="235259" y="503629"/>
                  </a:lnTo>
                  <a:lnTo>
                    <a:pt x="235956" y="506766"/>
                  </a:lnTo>
                  <a:cubicBezTo>
                    <a:pt x="251640" y="587974"/>
                    <a:pt x="243624" y="668484"/>
                    <a:pt x="221666" y="736448"/>
                  </a:cubicBezTo>
                  <a:cubicBezTo>
                    <a:pt x="200057" y="804760"/>
                    <a:pt x="166598" y="860874"/>
                    <a:pt x="132094" y="902001"/>
                  </a:cubicBezTo>
                  <a:cubicBezTo>
                    <a:pt x="97589" y="943476"/>
                    <a:pt x="63781" y="971707"/>
                    <a:pt x="39036" y="988785"/>
                  </a:cubicBezTo>
                  <a:cubicBezTo>
                    <a:pt x="27185" y="997847"/>
                    <a:pt x="16381" y="1003075"/>
                    <a:pt x="10107" y="1007606"/>
                  </a:cubicBezTo>
                  <a:cubicBezTo>
                    <a:pt x="3485" y="1011788"/>
                    <a:pt x="0" y="1014228"/>
                    <a:pt x="0" y="1014228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îṥḷïdê">
              <a:extLst>
                <a:ext uri="{FF2B5EF4-FFF2-40B4-BE49-F238E27FC236}">
                  <a16:creationId xmlns:a16="http://schemas.microsoft.com/office/drawing/2014/main" id="{1DFD5255-AC3D-491A-BEF4-E770F999E7AF}"/>
                </a:ext>
              </a:extLst>
            </p:cNvPr>
            <p:cNvSpPr/>
            <p:nvPr/>
          </p:nvSpPr>
          <p:spPr>
            <a:xfrm>
              <a:off x="8573134" y="2851037"/>
              <a:ext cx="271446" cy="1005514"/>
            </a:xfrm>
            <a:custGeom>
              <a:avLst/>
              <a:gdLst>
                <a:gd name="connsiteX0" fmla="*/ 271447 w 271446"/>
                <a:gd name="connsiteY0" fmla="*/ 1005515 h 1005514"/>
                <a:gd name="connsiteX1" fmla="*/ 262733 w 271446"/>
                <a:gd name="connsiteY1" fmla="*/ 997847 h 1005514"/>
                <a:gd name="connsiteX2" fmla="*/ 237639 w 271446"/>
                <a:gd name="connsiteY2" fmla="*/ 976238 h 1005514"/>
                <a:gd name="connsiteX3" fmla="*/ 158522 w 271446"/>
                <a:gd name="connsiteY3" fmla="*/ 883528 h 1005514"/>
                <a:gd name="connsiteX4" fmla="*/ 92998 w 271446"/>
                <a:gd name="connsiteY4" fmla="*/ 716233 h 1005514"/>
                <a:gd name="connsiteX5" fmla="*/ 82194 w 271446"/>
                <a:gd name="connsiteY5" fmla="*/ 609931 h 1005514"/>
                <a:gd name="connsiteX6" fmla="*/ 82194 w 271446"/>
                <a:gd name="connsiteY6" fmla="*/ 582049 h 1005514"/>
                <a:gd name="connsiteX7" fmla="*/ 88816 w 271446"/>
                <a:gd name="connsiteY7" fmla="*/ 555560 h 1005514"/>
                <a:gd name="connsiteX8" fmla="*/ 117744 w 271446"/>
                <a:gd name="connsiteY8" fmla="*/ 505720 h 1005514"/>
                <a:gd name="connsiteX9" fmla="*/ 155037 w 271446"/>
                <a:gd name="connsiteY9" fmla="*/ 459017 h 1005514"/>
                <a:gd name="connsiteX10" fmla="*/ 157477 w 271446"/>
                <a:gd name="connsiteY10" fmla="*/ 456577 h 1005514"/>
                <a:gd name="connsiteX11" fmla="*/ 155037 w 271446"/>
                <a:gd name="connsiteY11" fmla="*/ 454137 h 1005514"/>
                <a:gd name="connsiteX12" fmla="*/ 84285 w 271446"/>
                <a:gd name="connsiteY12" fmla="*/ 377112 h 1005514"/>
                <a:gd name="connsiteX13" fmla="*/ 28520 w 271446"/>
                <a:gd name="connsiteY13" fmla="*/ 299389 h 1005514"/>
                <a:gd name="connsiteX14" fmla="*/ 6562 w 271446"/>
                <a:gd name="connsiteY14" fmla="*/ 141156 h 1005514"/>
                <a:gd name="connsiteX15" fmla="*/ 30262 w 271446"/>
                <a:gd name="connsiteY15" fmla="*/ 36247 h 1005514"/>
                <a:gd name="connsiteX16" fmla="*/ 41764 w 271446"/>
                <a:gd name="connsiteY16" fmla="*/ 9410 h 1005514"/>
                <a:gd name="connsiteX17" fmla="*/ 45598 w 271446"/>
                <a:gd name="connsiteY17" fmla="*/ 0 h 1005514"/>
                <a:gd name="connsiteX18" fmla="*/ 27823 w 271446"/>
                <a:gd name="connsiteY18" fmla="*/ 35202 h 1005514"/>
                <a:gd name="connsiteX19" fmla="*/ 1683 w 271446"/>
                <a:gd name="connsiteY19" fmla="*/ 140807 h 1005514"/>
                <a:gd name="connsiteX20" fmla="*/ 22595 w 271446"/>
                <a:gd name="connsiteY20" fmla="*/ 302177 h 1005514"/>
                <a:gd name="connsiteX21" fmla="*/ 79057 w 271446"/>
                <a:gd name="connsiteY21" fmla="*/ 381991 h 1005514"/>
                <a:gd name="connsiteX22" fmla="*/ 150157 w 271446"/>
                <a:gd name="connsiteY22" fmla="*/ 459714 h 1005514"/>
                <a:gd name="connsiteX23" fmla="*/ 150157 w 271446"/>
                <a:gd name="connsiteY23" fmla="*/ 454834 h 1005514"/>
                <a:gd name="connsiteX24" fmla="*/ 112168 w 271446"/>
                <a:gd name="connsiteY24" fmla="*/ 502235 h 1005514"/>
                <a:gd name="connsiteX25" fmla="*/ 82542 w 271446"/>
                <a:gd name="connsiteY25" fmla="*/ 553817 h 1005514"/>
                <a:gd name="connsiteX26" fmla="*/ 75572 w 271446"/>
                <a:gd name="connsiteY26" fmla="*/ 582745 h 1005514"/>
                <a:gd name="connsiteX27" fmla="*/ 75572 w 271446"/>
                <a:gd name="connsiteY27" fmla="*/ 611325 h 1005514"/>
                <a:gd name="connsiteX28" fmla="*/ 87073 w 271446"/>
                <a:gd name="connsiteY28" fmla="*/ 718673 h 1005514"/>
                <a:gd name="connsiteX29" fmla="*/ 155037 w 271446"/>
                <a:gd name="connsiteY29" fmla="*/ 887711 h 1005514"/>
                <a:gd name="connsiteX30" fmla="*/ 236593 w 271446"/>
                <a:gd name="connsiteY30" fmla="*/ 979723 h 1005514"/>
                <a:gd name="connsiteX31" fmla="*/ 271447 w 271446"/>
                <a:gd name="connsiteY31" fmla="*/ 1005515 h 10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1446" h="1005514">
                  <a:moveTo>
                    <a:pt x="271447" y="1005515"/>
                  </a:moveTo>
                  <a:cubicBezTo>
                    <a:pt x="271447" y="1005166"/>
                    <a:pt x="268658" y="1002727"/>
                    <a:pt x="262733" y="997847"/>
                  </a:cubicBezTo>
                  <a:cubicBezTo>
                    <a:pt x="256808" y="992967"/>
                    <a:pt x="247746" y="985997"/>
                    <a:pt x="237639" y="976238"/>
                  </a:cubicBezTo>
                  <a:cubicBezTo>
                    <a:pt x="216379" y="957069"/>
                    <a:pt x="186405" y="927095"/>
                    <a:pt x="158522" y="883528"/>
                  </a:cubicBezTo>
                  <a:cubicBezTo>
                    <a:pt x="130291" y="840311"/>
                    <a:pt x="105197" y="783151"/>
                    <a:pt x="92998" y="716233"/>
                  </a:cubicBezTo>
                  <a:cubicBezTo>
                    <a:pt x="86725" y="682774"/>
                    <a:pt x="82891" y="647224"/>
                    <a:pt x="82194" y="609931"/>
                  </a:cubicBezTo>
                  <a:cubicBezTo>
                    <a:pt x="82194" y="600521"/>
                    <a:pt x="82194" y="591459"/>
                    <a:pt x="82194" y="582049"/>
                  </a:cubicBezTo>
                  <a:cubicBezTo>
                    <a:pt x="82542" y="573335"/>
                    <a:pt x="85679" y="564273"/>
                    <a:pt x="88816" y="555560"/>
                  </a:cubicBezTo>
                  <a:cubicBezTo>
                    <a:pt x="96135" y="538133"/>
                    <a:pt x="106242" y="521752"/>
                    <a:pt x="117744" y="505720"/>
                  </a:cubicBezTo>
                  <a:cubicBezTo>
                    <a:pt x="129594" y="488990"/>
                    <a:pt x="142490" y="473306"/>
                    <a:pt x="155037" y="459017"/>
                  </a:cubicBezTo>
                  <a:lnTo>
                    <a:pt x="157477" y="456577"/>
                  </a:lnTo>
                  <a:lnTo>
                    <a:pt x="155037" y="454137"/>
                  </a:lnTo>
                  <a:cubicBezTo>
                    <a:pt x="129942" y="428346"/>
                    <a:pt x="106242" y="402555"/>
                    <a:pt x="84285" y="377112"/>
                  </a:cubicBezTo>
                  <a:cubicBezTo>
                    <a:pt x="62676" y="351320"/>
                    <a:pt x="41764" y="326226"/>
                    <a:pt x="28520" y="299389"/>
                  </a:cubicBezTo>
                  <a:cubicBezTo>
                    <a:pt x="6214" y="242927"/>
                    <a:pt x="3077" y="186465"/>
                    <a:pt x="6562" y="141156"/>
                  </a:cubicBezTo>
                  <a:cubicBezTo>
                    <a:pt x="10048" y="95498"/>
                    <a:pt x="21549" y="59948"/>
                    <a:pt x="30262" y="36247"/>
                  </a:cubicBezTo>
                  <a:cubicBezTo>
                    <a:pt x="35142" y="24397"/>
                    <a:pt x="38627" y="15335"/>
                    <a:pt x="41764" y="9410"/>
                  </a:cubicBezTo>
                  <a:cubicBezTo>
                    <a:pt x="44552" y="3485"/>
                    <a:pt x="45946" y="0"/>
                    <a:pt x="45598" y="0"/>
                  </a:cubicBezTo>
                  <a:cubicBezTo>
                    <a:pt x="45598" y="0"/>
                    <a:pt x="37930" y="11850"/>
                    <a:pt x="27823" y="35202"/>
                  </a:cubicBezTo>
                  <a:cubicBezTo>
                    <a:pt x="18064" y="58902"/>
                    <a:pt x="6214" y="94452"/>
                    <a:pt x="1683" y="140807"/>
                  </a:cubicBezTo>
                  <a:cubicBezTo>
                    <a:pt x="-2500" y="186813"/>
                    <a:pt x="-60" y="243624"/>
                    <a:pt x="22595" y="302177"/>
                  </a:cubicBezTo>
                  <a:cubicBezTo>
                    <a:pt x="36536" y="330757"/>
                    <a:pt x="57448" y="355851"/>
                    <a:pt x="79057" y="381991"/>
                  </a:cubicBezTo>
                  <a:cubicBezTo>
                    <a:pt x="101014" y="407783"/>
                    <a:pt x="124714" y="433574"/>
                    <a:pt x="150157" y="459714"/>
                  </a:cubicBezTo>
                  <a:lnTo>
                    <a:pt x="150157" y="454834"/>
                  </a:lnTo>
                  <a:cubicBezTo>
                    <a:pt x="137262" y="469473"/>
                    <a:pt x="124366" y="485156"/>
                    <a:pt x="112168" y="502235"/>
                  </a:cubicBezTo>
                  <a:cubicBezTo>
                    <a:pt x="100666" y="518616"/>
                    <a:pt x="90210" y="535345"/>
                    <a:pt x="82542" y="553817"/>
                  </a:cubicBezTo>
                  <a:cubicBezTo>
                    <a:pt x="79057" y="563228"/>
                    <a:pt x="75920" y="572638"/>
                    <a:pt x="75572" y="582745"/>
                  </a:cubicBezTo>
                  <a:cubicBezTo>
                    <a:pt x="75572" y="592156"/>
                    <a:pt x="75572" y="601915"/>
                    <a:pt x="75572" y="611325"/>
                  </a:cubicBezTo>
                  <a:cubicBezTo>
                    <a:pt x="76617" y="648967"/>
                    <a:pt x="80451" y="684865"/>
                    <a:pt x="87073" y="718673"/>
                  </a:cubicBezTo>
                  <a:cubicBezTo>
                    <a:pt x="99969" y="786637"/>
                    <a:pt x="126109" y="844493"/>
                    <a:pt x="155037" y="887711"/>
                  </a:cubicBezTo>
                  <a:cubicBezTo>
                    <a:pt x="183965" y="931277"/>
                    <a:pt x="214636" y="960903"/>
                    <a:pt x="236593" y="979723"/>
                  </a:cubicBezTo>
                  <a:cubicBezTo>
                    <a:pt x="257854" y="997150"/>
                    <a:pt x="271447" y="1005515"/>
                    <a:pt x="271447" y="100551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ï$ḷïdê">
              <a:extLst>
                <a:ext uri="{FF2B5EF4-FFF2-40B4-BE49-F238E27FC236}">
                  <a16:creationId xmlns:a16="http://schemas.microsoft.com/office/drawing/2014/main" id="{048A413E-D2FB-4928-A8B2-28613AC418B4}"/>
                </a:ext>
              </a:extLst>
            </p:cNvPr>
            <p:cNvSpPr/>
            <p:nvPr/>
          </p:nvSpPr>
          <p:spPr>
            <a:xfrm>
              <a:off x="8727683" y="4273736"/>
              <a:ext cx="8992" cy="46023"/>
            </a:xfrm>
            <a:custGeom>
              <a:avLst/>
              <a:gdLst>
                <a:gd name="connsiteX0" fmla="*/ 1882 w 8992"/>
                <a:gd name="connsiteY0" fmla="*/ 46015 h 46023"/>
                <a:gd name="connsiteX1" fmla="*/ 8156 w 8992"/>
                <a:gd name="connsiteY1" fmla="*/ 23360 h 46023"/>
                <a:gd name="connsiteX2" fmla="*/ 7110 w 8992"/>
                <a:gd name="connsiteY2" fmla="*/ 8 h 46023"/>
                <a:gd name="connsiteX3" fmla="*/ 836 w 8992"/>
                <a:gd name="connsiteY3" fmla="*/ 22663 h 46023"/>
                <a:gd name="connsiteX4" fmla="*/ 1882 w 8992"/>
                <a:gd name="connsiteY4" fmla="*/ 46015 h 4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" h="46023">
                  <a:moveTo>
                    <a:pt x="1882" y="46015"/>
                  </a:moveTo>
                  <a:cubicBezTo>
                    <a:pt x="3973" y="46363"/>
                    <a:pt x="6761" y="35907"/>
                    <a:pt x="8156" y="23360"/>
                  </a:cubicBezTo>
                  <a:cubicBezTo>
                    <a:pt x="9550" y="10465"/>
                    <a:pt x="9201" y="8"/>
                    <a:pt x="7110" y="8"/>
                  </a:cubicBezTo>
                  <a:cubicBezTo>
                    <a:pt x="5019" y="-340"/>
                    <a:pt x="2231" y="10116"/>
                    <a:pt x="836" y="22663"/>
                  </a:cubicBezTo>
                  <a:cubicBezTo>
                    <a:pt x="-558" y="35210"/>
                    <a:pt x="-209" y="45666"/>
                    <a:pt x="1882" y="4601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î$ḷïde">
              <a:extLst>
                <a:ext uri="{FF2B5EF4-FFF2-40B4-BE49-F238E27FC236}">
                  <a16:creationId xmlns:a16="http://schemas.microsoft.com/office/drawing/2014/main" id="{0BDAC790-A9DB-46C1-A01C-EAD52F81FFE0}"/>
                </a:ext>
              </a:extLst>
            </p:cNvPr>
            <p:cNvSpPr/>
            <p:nvPr/>
          </p:nvSpPr>
          <p:spPr>
            <a:xfrm>
              <a:off x="8685511" y="4720206"/>
              <a:ext cx="8992" cy="46023"/>
            </a:xfrm>
            <a:custGeom>
              <a:avLst/>
              <a:gdLst>
                <a:gd name="connsiteX0" fmla="*/ 1882 w 8992"/>
                <a:gd name="connsiteY0" fmla="*/ 46015 h 46023"/>
                <a:gd name="connsiteX1" fmla="*/ 8156 w 8992"/>
                <a:gd name="connsiteY1" fmla="*/ 23360 h 46023"/>
                <a:gd name="connsiteX2" fmla="*/ 7110 w 8992"/>
                <a:gd name="connsiteY2" fmla="*/ 8 h 46023"/>
                <a:gd name="connsiteX3" fmla="*/ 836 w 8992"/>
                <a:gd name="connsiteY3" fmla="*/ 22663 h 46023"/>
                <a:gd name="connsiteX4" fmla="*/ 1882 w 8992"/>
                <a:gd name="connsiteY4" fmla="*/ 46015 h 4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" h="46023">
                  <a:moveTo>
                    <a:pt x="1882" y="46015"/>
                  </a:moveTo>
                  <a:cubicBezTo>
                    <a:pt x="3973" y="46363"/>
                    <a:pt x="6761" y="35907"/>
                    <a:pt x="8156" y="23360"/>
                  </a:cubicBezTo>
                  <a:cubicBezTo>
                    <a:pt x="9550" y="10464"/>
                    <a:pt x="9201" y="8"/>
                    <a:pt x="7110" y="8"/>
                  </a:cubicBezTo>
                  <a:cubicBezTo>
                    <a:pt x="5019" y="-340"/>
                    <a:pt x="2231" y="10116"/>
                    <a:pt x="836" y="22663"/>
                  </a:cubicBezTo>
                  <a:cubicBezTo>
                    <a:pt x="-558" y="35210"/>
                    <a:pt x="-209" y="46015"/>
                    <a:pt x="1882" y="4601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íṣḻïḑê">
              <a:extLst>
                <a:ext uri="{FF2B5EF4-FFF2-40B4-BE49-F238E27FC236}">
                  <a16:creationId xmlns:a16="http://schemas.microsoft.com/office/drawing/2014/main" id="{4FB7FE28-FB28-42F9-A7CA-DC72F5B8EFAC}"/>
                </a:ext>
              </a:extLst>
            </p:cNvPr>
            <p:cNvSpPr/>
            <p:nvPr/>
          </p:nvSpPr>
          <p:spPr>
            <a:xfrm>
              <a:off x="8184984" y="3447724"/>
              <a:ext cx="60012" cy="718672"/>
            </a:xfrm>
            <a:custGeom>
              <a:avLst/>
              <a:gdLst>
                <a:gd name="connsiteX0" fmla="*/ 174 w 60012"/>
                <a:gd name="connsiteY0" fmla="*/ 718673 h 718672"/>
                <a:gd name="connsiteX1" fmla="*/ 33633 w 60012"/>
                <a:gd name="connsiteY1" fmla="*/ 359685 h 718672"/>
                <a:gd name="connsiteX2" fmla="*/ 59773 w 60012"/>
                <a:gd name="connsiteY2" fmla="*/ 0 h 718672"/>
                <a:gd name="connsiteX3" fmla="*/ 26314 w 60012"/>
                <a:gd name="connsiteY3" fmla="*/ 358988 h 718672"/>
                <a:gd name="connsiteX4" fmla="*/ 174 w 60012"/>
                <a:gd name="connsiteY4" fmla="*/ 718673 h 71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12" h="718672">
                  <a:moveTo>
                    <a:pt x="174" y="718673"/>
                  </a:moveTo>
                  <a:cubicBezTo>
                    <a:pt x="2266" y="718673"/>
                    <a:pt x="17252" y="558000"/>
                    <a:pt x="33633" y="359685"/>
                  </a:cubicBezTo>
                  <a:cubicBezTo>
                    <a:pt x="50015" y="161370"/>
                    <a:pt x="61865" y="349"/>
                    <a:pt x="59773" y="0"/>
                  </a:cubicBezTo>
                  <a:cubicBezTo>
                    <a:pt x="57682" y="0"/>
                    <a:pt x="42695" y="160673"/>
                    <a:pt x="26314" y="358988"/>
                  </a:cubicBezTo>
                  <a:cubicBezTo>
                    <a:pt x="9933" y="557651"/>
                    <a:pt x="-1568" y="718673"/>
                    <a:pt x="174" y="718673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iş1îḑe">
              <a:extLst>
                <a:ext uri="{FF2B5EF4-FFF2-40B4-BE49-F238E27FC236}">
                  <a16:creationId xmlns:a16="http://schemas.microsoft.com/office/drawing/2014/main" id="{32323DD6-8D44-47D8-B6FA-DCE22C78A9C8}"/>
                </a:ext>
              </a:extLst>
            </p:cNvPr>
            <p:cNvSpPr/>
            <p:nvPr/>
          </p:nvSpPr>
          <p:spPr>
            <a:xfrm>
              <a:off x="9500499" y="3688533"/>
              <a:ext cx="323127" cy="267374"/>
            </a:xfrm>
            <a:custGeom>
              <a:avLst/>
              <a:gdLst>
                <a:gd name="connsiteX0" fmla="*/ 19 w 323127"/>
                <a:gd name="connsiteY0" fmla="*/ 26 h 267374"/>
                <a:gd name="connsiteX1" fmla="*/ 12217 w 323127"/>
                <a:gd name="connsiteY1" fmla="*/ 11179 h 267374"/>
                <a:gd name="connsiteX2" fmla="*/ 47419 w 323127"/>
                <a:gd name="connsiteY2" fmla="*/ 39062 h 267374"/>
                <a:gd name="connsiteX3" fmla="*/ 162783 w 323127"/>
                <a:gd name="connsiteY3" fmla="*/ 132120 h 267374"/>
                <a:gd name="connsiteX4" fmla="*/ 275707 w 323127"/>
                <a:gd name="connsiteY4" fmla="*/ 227966 h 267374"/>
                <a:gd name="connsiteX5" fmla="*/ 309864 w 323127"/>
                <a:gd name="connsiteY5" fmla="*/ 257243 h 267374"/>
                <a:gd name="connsiteX6" fmla="*/ 323108 w 323127"/>
                <a:gd name="connsiteY6" fmla="*/ 267350 h 267374"/>
                <a:gd name="connsiteX7" fmla="*/ 311955 w 323127"/>
                <a:gd name="connsiteY7" fmla="*/ 255152 h 267374"/>
                <a:gd name="connsiteX8" fmla="*/ 279193 w 323127"/>
                <a:gd name="connsiteY8" fmla="*/ 224132 h 267374"/>
                <a:gd name="connsiteX9" fmla="*/ 167314 w 323127"/>
                <a:gd name="connsiteY9" fmla="*/ 126543 h 267374"/>
                <a:gd name="connsiteX10" fmla="*/ 50556 w 323127"/>
                <a:gd name="connsiteY10" fmla="*/ 35228 h 267374"/>
                <a:gd name="connsiteX11" fmla="*/ 13960 w 323127"/>
                <a:gd name="connsiteY11" fmla="*/ 9088 h 267374"/>
                <a:gd name="connsiteX12" fmla="*/ 19 w 323127"/>
                <a:gd name="connsiteY12" fmla="*/ 26 h 26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127" h="267374">
                  <a:moveTo>
                    <a:pt x="19" y="26"/>
                  </a:moveTo>
                  <a:cubicBezTo>
                    <a:pt x="-330" y="375"/>
                    <a:pt x="4201" y="4209"/>
                    <a:pt x="12217" y="11179"/>
                  </a:cubicBezTo>
                  <a:cubicBezTo>
                    <a:pt x="23719" y="20241"/>
                    <a:pt x="35220" y="29652"/>
                    <a:pt x="47419" y="39062"/>
                  </a:cubicBezTo>
                  <a:cubicBezTo>
                    <a:pt x="77044" y="62762"/>
                    <a:pt x="118171" y="95176"/>
                    <a:pt x="162783" y="132120"/>
                  </a:cubicBezTo>
                  <a:cubicBezTo>
                    <a:pt x="207395" y="169064"/>
                    <a:pt x="247128" y="203220"/>
                    <a:pt x="275707" y="227966"/>
                  </a:cubicBezTo>
                  <a:cubicBezTo>
                    <a:pt x="287209" y="238074"/>
                    <a:pt x="298711" y="247484"/>
                    <a:pt x="309864" y="257243"/>
                  </a:cubicBezTo>
                  <a:cubicBezTo>
                    <a:pt x="317880" y="264213"/>
                    <a:pt x="322759" y="267699"/>
                    <a:pt x="323108" y="267350"/>
                  </a:cubicBezTo>
                  <a:cubicBezTo>
                    <a:pt x="323456" y="267002"/>
                    <a:pt x="319274" y="262819"/>
                    <a:pt x="311955" y="255152"/>
                  </a:cubicBezTo>
                  <a:cubicBezTo>
                    <a:pt x="301150" y="245044"/>
                    <a:pt x="290346" y="234588"/>
                    <a:pt x="279193" y="224132"/>
                  </a:cubicBezTo>
                  <a:cubicBezTo>
                    <a:pt x="251310" y="198341"/>
                    <a:pt x="211926" y="163488"/>
                    <a:pt x="167314" y="126543"/>
                  </a:cubicBezTo>
                  <a:cubicBezTo>
                    <a:pt x="122702" y="89599"/>
                    <a:pt x="81226" y="57534"/>
                    <a:pt x="50556" y="35228"/>
                  </a:cubicBezTo>
                  <a:cubicBezTo>
                    <a:pt x="38009" y="26166"/>
                    <a:pt x="26159" y="17801"/>
                    <a:pt x="13960" y="9088"/>
                  </a:cubicBezTo>
                  <a:cubicBezTo>
                    <a:pt x="5247" y="2814"/>
                    <a:pt x="367" y="-322"/>
                    <a:pt x="19" y="26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îṡľîḑê">
              <a:extLst>
                <a:ext uri="{FF2B5EF4-FFF2-40B4-BE49-F238E27FC236}">
                  <a16:creationId xmlns:a16="http://schemas.microsoft.com/office/drawing/2014/main" id="{B070BED5-69E1-4E41-8691-A6FD948042D8}"/>
                </a:ext>
              </a:extLst>
            </p:cNvPr>
            <p:cNvSpPr/>
            <p:nvPr/>
          </p:nvSpPr>
          <p:spPr>
            <a:xfrm>
              <a:off x="9735755" y="4946731"/>
              <a:ext cx="297689" cy="233225"/>
            </a:xfrm>
            <a:custGeom>
              <a:avLst/>
              <a:gdLst>
                <a:gd name="connsiteX0" fmla="*/ 22 w 297689"/>
                <a:gd name="connsiteY0" fmla="*/ 29 h 233225"/>
                <a:gd name="connsiteX1" fmla="*/ 10826 w 297689"/>
                <a:gd name="connsiteY1" fmla="*/ 10485 h 233225"/>
                <a:gd name="connsiteX2" fmla="*/ 41846 w 297689"/>
                <a:gd name="connsiteY2" fmla="*/ 36276 h 233225"/>
                <a:gd name="connsiteX3" fmla="*/ 146405 w 297689"/>
                <a:gd name="connsiteY3" fmla="*/ 119576 h 233225"/>
                <a:gd name="connsiteX4" fmla="*/ 252359 w 297689"/>
                <a:gd name="connsiteY4" fmla="*/ 201132 h 233225"/>
                <a:gd name="connsiteX5" fmla="*/ 285121 w 297689"/>
                <a:gd name="connsiteY5" fmla="*/ 225181 h 233225"/>
                <a:gd name="connsiteX6" fmla="*/ 297668 w 297689"/>
                <a:gd name="connsiteY6" fmla="*/ 233197 h 233225"/>
                <a:gd name="connsiteX7" fmla="*/ 286864 w 297689"/>
                <a:gd name="connsiteY7" fmla="*/ 223089 h 233225"/>
                <a:gd name="connsiteX8" fmla="*/ 255844 w 297689"/>
                <a:gd name="connsiteY8" fmla="*/ 197298 h 233225"/>
                <a:gd name="connsiteX9" fmla="*/ 151285 w 297689"/>
                <a:gd name="connsiteY9" fmla="*/ 113999 h 233225"/>
                <a:gd name="connsiteX10" fmla="*/ 45331 w 297689"/>
                <a:gd name="connsiteY10" fmla="*/ 32094 h 233225"/>
                <a:gd name="connsiteX11" fmla="*/ 12917 w 297689"/>
                <a:gd name="connsiteY11" fmla="*/ 8045 h 233225"/>
                <a:gd name="connsiteX12" fmla="*/ 22 w 297689"/>
                <a:gd name="connsiteY12" fmla="*/ 29 h 23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689" h="233225">
                  <a:moveTo>
                    <a:pt x="22" y="29"/>
                  </a:moveTo>
                  <a:cubicBezTo>
                    <a:pt x="-327" y="377"/>
                    <a:pt x="3507" y="4211"/>
                    <a:pt x="10826" y="10485"/>
                  </a:cubicBezTo>
                  <a:lnTo>
                    <a:pt x="41846" y="36276"/>
                  </a:lnTo>
                  <a:cubicBezTo>
                    <a:pt x="75305" y="63113"/>
                    <a:pt x="109461" y="89950"/>
                    <a:pt x="146405" y="119576"/>
                  </a:cubicBezTo>
                  <a:cubicBezTo>
                    <a:pt x="184047" y="148504"/>
                    <a:pt x="218203" y="174992"/>
                    <a:pt x="252359" y="201132"/>
                  </a:cubicBezTo>
                  <a:lnTo>
                    <a:pt x="285121" y="225181"/>
                  </a:lnTo>
                  <a:cubicBezTo>
                    <a:pt x="292789" y="230757"/>
                    <a:pt x="297320" y="233545"/>
                    <a:pt x="297668" y="233197"/>
                  </a:cubicBezTo>
                  <a:cubicBezTo>
                    <a:pt x="298017" y="232848"/>
                    <a:pt x="294183" y="229015"/>
                    <a:pt x="286864" y="223089"/>
                  </a:cubicBezTo>
                  <a:lnTo>
                    <a:pt x="255844" y="197298"/>
                  </a:lnTo>
                  <a:cubicBezTo>
                    <a:pt x="222037" y="170461"/>
                    <a:pt x="188229" y="143276"/>
                    <a:pt x="151285" y="113999"/>
                  </a:cubicBezTo>
                  <a:cubicBezTo>
                    <a:pt x="113643" y="85071"/>
                    <a:pt x="79487" y="58582"/>
                    <a:pt x="45331" y="32094"/>
                  </a:cubicBezTo>
                  <a:lnTo>
                    <a:pt x="12917" y="8045"/>
                  </a:lnTo>
                  <a:cubicBezTo>
                    <a:pt x="4553" y="2469"/>
                    <a:pt x="370" y="-319"/>
                    <a:pt x="22" y="29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íšľíḋe">
              <a:extLst>
                <a:ext uri="{FF2B5EF4-FFF2-40B4-BE49-F238E27FC236}">
                  <a16:creationId xmlns:a16="http://schemas.microsoft.com/office/drawing/2014/main" id="{DA6B1111-9567-4ED2-A87C-896D5176D499}"/>
                </a:ext>
              </a:extLst>
            </p:cNvPr>
            <p:cNvSpPr/>
            <p:nvPr/>
          </p:nvSpPr>
          <p:spPr>
            <a:xfrm>
              <a:off x="9921402" y="5179080"/>
              <a:ext cx="12831" cy="22955"/>
            </a:xfrm>
            <a:custGeom>
              <a:avLst/>
              <a:gdLst>
                <a:gd name="connsiteX0" fmla="*/ 840 w 12831"/>
                <a:gd name="connsiteY0" fmla="*/ 22805 h 22955"/>
                <a:gd name="connsiteX1" fmla="*/ 9553 w 12831"/>
                <a:gd name="connsiteY1" fmla="*/ 13046 h 22955"/>
                <a:gd name="connsiteX2" fmla="*/ 11993 w 12831"/>
                <a:gd name="connsiteY2" fmla="*/ 150 h 22955"/>
                <a:gd name="connsiteX3" fmla="*/ 3279 w 12831"/>
                <a:gd name="connsiteY3" fmla="*/ 9909 h 22955"/>
                <a:gd name="connsiteX4" fmla="*/ 840 w 12831"/>
                <a:gd name="connsiteY4" fmla="*/ 22805 h 2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1" h="22955">
                  <a:moveTo>
                    <a:pt x="840" y="22805"/>
                  </a:moveTo>
                  <a:cubicBezTo>
                    <a:pt x="2582" y="23851"/>
                    <a:pt x="6765" y="19319"/>
                    <a:pt x="9553" y="13046"/>
                  </a:cubicBezTo>
                  <a:cubicBezTo>
                    <a:pt x="12690" y="6772"/>
                    <a:pt x="13735" y="847"/>
                    <a:pt x="11993" y="150"/>
                  </a:cubicBezTo>
                  <a:cubicBezTo>
                    <a:pt x="10250" y="-895"/>
                    <a:pt x="6068" y="3636"/>
                    <a:pt x="3279" y="9909"/>
                  </a:cubicBezTo>
                  <a:cubicBezTo>
                    <a:pt x="142" y="16183"/>
                    <a:pt x="-903" y="21759"/>
                    <a:pt x="840" y="2280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îṣḻïḓe">
              <a:extLst>
                <a:ext uri="{FF2B5EF4-FFF2-40B4-BE49-F238E27FC236}">
                  <a16:creationId xmlns:a16="http://schemas.microsoft.com/office/drawing/2014/main" id="{068721A2-A392-4269-9B46-FC71073ADC89}"/>
                </a:ext>
              </a:extLst>
            </p:cNvPr>
            <p:cNvSpPr/>
            <p:nvPr/>
          </p:nvSpPr>
          <p:spPr>
            <a:xfrm>
              <a:off x="6873266" y="3376210"/>
              <a:ext cx="365976" cy="140218"/>
            </a:xfrm>
            <a:custGeom>
              <a:avLst/>
              <a:gdLst>
                <a:gd name="connsiteX0" fmla="*/ 17 w 365976"/>
                <a:gd name="connsiteY0" fmla="*/ 140175 h 140218"/>
                <a:gd name="connsiteX1" fmla="*/ 14656 w 365976"/>
                <a:gd name="connsiteY1" fmla="*/ 135295 h 140218"/>
                <a:gd name="connsiteX2" fmla="*/ 53691 w 365976"/>
                <a:gd name="connsiteY2" fmla="*/ 119611 h 140218"/>
                <a:gd name="connsiteX3" fmla="*/ 182300 w 365976"/>
                <a:gd name="connsiteY3" fmla="*/ 68377 h 140218"/>
                <a:gd name="connsiteX4" fmla="*/ 312302 w 365976"/>
                <a:gd name="connsiteY4" fmla="*/ 20280 h 140218"/>
                <a:gd name="connsiteX5" fmla="*/ 351686 w 365976"/>
                <a:gd name="connsiteY5" fmla="*/ 5990 h 140218"/>
                <a:gd name="connsiteX6" fmla="*/ 365976 w 365976"/>
                <a:gd name="connsiteY6" fmla="*/ 65 h 140218"/>
                <a:gd name="connsiteX7" fmla="*/ 350989 w 365976"/>
                <a:gd name="connsiteY7" fmla="*/ 3550 h 140218"/>
                <a:gd name="connsiteX8" fmla="*/ 310559 w 365976"/>
                <a:gd name="connsiteY8" fmla="*/ 15749 h 140218"/>
                <a:gd name="connsiteX9" fmla="*/ 179511 w 365976"/>
                <a:gd name="connsiteY9" fmla="*/ 62103 h 140218"/>
                <a:gd name="connsiteX10" fmla="*/ 51252 w 365976"/>
                <a:gd name="connsiteY10" fmla="*/ 115429 h 140218"/>
                <a:gd name="connsiteX11" fmla="*/ 13262 w 365976"/>
                <a:gd name="connsiteY11" fmla="*/ 133552 h 140218"/>
                <a:gd name="connsiteX12" fmla="*/ 17 w 365976"/>
                <a:gd name="connsiteY12" fmla="*/ 140175 h 14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976" h="140218">
                  <a:moveTo>
                    <a:pt x="17" y="140175"/>
                  </a:moveTo>
                  <a:cubicBezTo>
                    <a:pt x="366" y="140523"/>
                    <a:pt x="5594" y="138780"/>
                    <a:pt x="14656" y="135295"/>
                  </a:cubicBezTo>
                  <a:cubicBezTo>
                    <a:pt x="27552" y="130067"/>
                    <a:pt x="40447" y="124839"/>
                    <a:pt x="53691" y="119611"/>
                  </a:cubicBezTo>
                  <a:cubicBezTo>
                    <a:pt x="86453" y="106018"/>
                    <a:pt x="131763" y="87546"/>
                    <a:pt x="182300" y="68377"/>
                  </a:cubicBezTo>
                  <a:cubicBezTo>
                    <a:pt x="232837" y="48859"/>
                    <a:pt x="278843" y="32130"/>
                    <a:pt x="312302" y="20280"/>
                  </a:cubicBezTo>
                  <a:cubicBezTo>
                    <a:pt x="325546" y="15400"/>
                    <a:pt x="338791" y="10869"/>
                    <a:pt x="351686" y="5990"/>
                  </a:cubicBezTo>
                  <a:cubicBezTo>
                    <a:pt x="361097" y="2504"/>
                    <a:pt x="365976" y="413"/>
                    <a:pt x="365976" y="65"/>
                  </a:cubicBezTo>
                  <a:cubicBezTo>
                    <a:pt x="365976" y="-284"/>
                    <a:pt x="360400" y="762"/>
                    <a:pt x="350989" y="3550"/>
                  </a:cubicBezTo>
                  <a:cubicBezTo>
                    <a:pt x="337745" y="7732"/>
                    <a:pt x="324152" y="11566"/>
                    <a:pt x="310559" y="15749"/>
                  </a:cubicBezTo>
                  <a:cubicBezTo>
                    <a:pt x="276752" y="26553"/>
                    <a:pt x="230397" y="42586"/>
                    <a:pt x="179511" y="62103"/>
                  </a:cubicBezTo>
                  <a:cubicBezTo>
                    <a:pt x="128974" y="81621"/>
                    <a:pt x="83665" y="100790"/>
                    <a:pt x="51252" y="115429"/>
                  </a:cubicBezTo>
                  <a:cubicBezTo>
                    <a:pt x="38356" y="121354"/>
                    <a:pt x="25809" y="127279"/>
                    <a:pt x="13262" y="133552"/>
                  </a:cubicBezTo>
                  <a:cubicBezTo>
                    <a:pt x="4548" y="137038"/>
                    <a:pt x="-331" y="139826"/>
                    <a:pt x="17" y="14017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íSḷîḋe">
              <a:extLst>
                <a:ext uri="{FF2B5EF4-FFF2-40B4-BE49-F238E27FC236}">
                  <a16:creationId xmlns:a16="http://schemas.microsoft.com/office/drawing/2014/main" id="{BF679D47-E492-469D-AFFC-804BCCD1DC33}"/>
                </a:ext>
              </a:extLst>
            </p:cNvPr>
            <p:cNvSpPr/>
            <p:nvPr/>
          </p:nvSpPr>
          <p:spPr>
            <a:xfrm>
              <a:off x="7133095" y="3306411"/>
              <a:ext cx="34543" cy="40048"/>
            </a:xfrm>
            <a:custGeom>
              <a:avLst/>
              <a:gdLst>
                <a:gd name="connsiteX0" fmla="*/ 194 w 34543"/>
                <a:gd name="connsiteY0" fmla="*/ 158 h 40048"/>
                <a:gd name="connsiteX1" fmla="*/ 14484 w 34543"/>
                <a:gd name="connsiteY1" fmla="*/ 22464 h 40048"/>
                <a:gd name="connsiteX2" fmla="*/ 34350 w 34543"/>
                <a:gd name="connsiteY2" fmla="*/ 39890 h 40048"/>
                <a:gd name="connsiteX3" fmla="*/ 20060 w 34543"/>
                <a:gd name="connsiteY3" fmla="*/ 17584 h 40048"/>
                <a:gd name="connsiteX4" fmla="*/ 194 w 34543"/>
                <a:gd name="connsiteY4" fmla="*/ 158 h 4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3" h="40048">
                  <a:moveTo>
                    <a:pt x="194" y="158"/>
                  </a:moveTo>
                  <a:cubicBezTo>
                    <a:pt x="-1200" y="1552"/>
                    <a:pt x="5073" y="11311"/>
                    <a:pt x="14484" y="22464"/>
                  </a:cubicBezTo>
                  <a:cubicBezTo>
                    <a:pt x="23894" y="33268"/>
                    <a:pt x="32607" y="41284"/>
                    <a:pt x="34350" y="39890"/>
                  </a:cubicBezTo>
                  <a:cubicBezTo>
                    <a:pt x="35744" y="38496"/>
                    <a:pt x="29470" y="28737"/>
                    <a:pt x="20060" y="17584"/>
                  </a:cubicBezTo>
                  <a:cubicBezTo>
                    <a:pt x="10301" y="6780"/>
                    <a:pt x="1588" y="-1236"/>
                    <a:pt x="194" y="158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ïŝḻïḓe">
              <a:extLst>
                <a:ext uri="{FF2B5EF4-FFF2-40B4-BE49-F238E27FC236}">
                  <a16:creationId xmlns:a16="http://schemas.microsoft.com/office/drawing/2014/main" id="{3EA3F529-2999-47D2-8634-F2F43376A0C9}"/>
                </a:ext>
              </a:extLst>
            </p:cNvPr>
            <p:cNvSpPr/>
            <p:nvPr/>
          </p:nvSpPr>
          <p:spPr>
            <a:xfrm>
              <a:off x="7661315" y="3832852"/>
              <a:ext cx="6970" cy="152657"/>
            </a:xfrm>
            <a:custGeom>
              <a:avLst/>
              <a:gdLst>
                <a:gd name="connsiteX0" fmla="*/ 3485 w 6970"/>
                <a:gd name="connsiteY0" fmla="*/ 152657 h 152657"/>
                <a:gd name="connsiteX1" fmla="*/ 6971 w 6970"/>
                <a:gd name="connsiteY1" fmla="*/ 76329 h 152657"/>
                <a:gd name="connsiteX2" fmla="*/ 3485 w 6970"/>
                <a:gd name="connsiteY2" fmla="*/ 0 h 152657"/>
                <a:gd name="connsiteX3" fmla="*/ 0 w 6970"/>
                <a:gd name="connsiteY3" fmla="*/ 76329 h 152657"/>
                <a:gd name="connsiteX4" fmla="*/ 3485 w 6970"/>
                <a:gd name="connsiteY4" fmla="*/ 152657 h 15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0" h="152657">
                  <a:moveTo>
                    <a:pt x="3485" y="152657"/>
                  </a:moveTo>
                  <a:cubicBezTo>
                    <a:pt x="5577" y="152657"/>
                    <a:pt x="6971" y="118501"/>
                    <a:pt x="6971" y="76329"/>
                  </a:cubicBezTo>
                  <a:cubicBezTo>
                    <a:pt x="6971" y="34156"/>
                    <a:pt x="5228" y="0"/>
                    <a:pt x="3485" y="0"/>
                  </a:cubicBezTo>
                  <a:cubicBezTo>
                    <a:pt x="1394" y="0"/>
                    <a:pt x="0" y="34156"/>
                    <a:pt x="0" y="76329"/>
                  </a:cubicBezTo>
                  <a:cubicBezTo>
                    <a:pt x="0" y="118501"/>
                    <a:pt x="1743" y="152657"/>
                    <a:pt x="3485" y="152657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ïṡļîḋé">
              <a:extLst>
                <a:ext uri="{FF2B5EF4-FFF2-40B4-BE49-F238E27FC236}">
                  <a16:creationId xmlns:a16="http://schemas.microsoft.com/office/drawing/2014/main" id="{442F6E2C-B6AC-4E2D-8925-4C578AF2BFF6}"/>
                </a:ext>
              </a:extLst>
            </p:cNvPr>
            <p:cNvSpPr/>
            <p:nvPr/>
          </p:nvSpPr>
          <p:spPr>
            <a:xfrm>
              <a:off x="7574348" y="3855480"/>
              <a:ext cx="79397" cy="152693"/>
            </a:xfrm>
            <a:custGeom>
              <a:avLst/>
              <a:gdLst>
                <a:gd name="connsiteX0" fmla="*/ 182 w 79397"/>
                <a:gd name="connsiteY0" fmla="*/ 152683 h 152693"/>
                <a:gd name="connsiteX1" fmla="*/ 37823 w 79397"/>
                <a:gd name="connsiteY1" fmla="*/ 75309 h 152693"/>
                <a:gd name="connsiteX2" fmla="*/ 79299 w 79397"/>
                <a:gd name="connsiteY2" fmla="*/ 26 h 152693"/>
                <a:gd name="connsiteX3" fmla="*/ 31201 w 79397"/>
                <a:gd name="connsiteY3" fmla="*/ 72172 h 152693"/>
                <a:gd name="connsiteX4" fmla="*/ 182 w 79397"/>
                <a:gd name="connsiteY4" fmla="*/ 152683 h 1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97" h="152693">
                  <a:moveTo>
                    <a:pt x="182" y="152683"/>
                  </a:moveTo>
                  <a:cubicBezTo>
                    <a:pt x="2273" y="153380"/>
                    <a:pt x="15866" y="117482"/>
                    <a:pt x="37823" y="75309"/>
                  </a:cubicBezTo>
                  <a:cubicBezTo>
                    <a:pt x="59432" y="33137"/>
                    <a:pt x="81041" y="1072"/>
                    <a:pt x="79299" y="26"/>
                  </a:cubicBezTo>
                  <a:cubicBezTo>
                    <a:pt x="77905" y="-1019"/>
                    <a:pt x="53507" y="29303"/>
                    <a:pt x="31201" y="72172"/>
                  </a:cubicBezTo>
                  <a:cubicBezTo>
                    <a:pt x="9244" y="114345"/>
                    <a:pt x="-1561" y="151986"/>
                    <a:pt x="182" y="152683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îṧḷïḑe">
              <a:extLst>
                <a:ext uri="{FF2B5EF4-FFF2-40B4-BE49-F238E27FC236}">
                  <a16:creationId xmlns:a16="http://schemas.microsoft.com/office/drawing/2014/main" id="{16B2DE14-85EF-417B-801C-021F534DF278}"/>
                </a:ext>
              </a:extLst>
            </p:cNvPr>
            <p:cNvSpPr/>
            <p:nvPr/>
          </p:nvSpPr>
          <p:spPr>
            <a:xfrm>
              <a:off x="10205246" y="4222799"/>
              <a:ext cx="130008" cy="18592"/>
            </a:xfrm>
            <a:custGeom>
              <a:avLst/>
              <a:gdLst>
                <a:gd name="connsiteX0" fmla="*/ 3 w 130008"/>
                <a:gd name="connsiteY0" fmla="*/ 17835 h 18592"/>
                <a:gd name="connsiteX1" fmla="*/ 65527 w 130008"/>
                <a:gd name="connsiteY1" fmla="*/ 12956 h 18592"/>
                <a:gd name="connsiteX2" fmla="*/ 130006 w 130008"/>
                <a:gd name="connsiteY2" fmla="*/ 757 h 18592"/>
                <a:gd name="connsiteX3" fmla="*/ 64482 w 130008"/>
                <a:gd name="connsiteY3" fmla="*/ 5637 h 18592"/>
                <a:gd name="connsiteX4" fmla="*/ 3 w 130008"/>
                <a:gd name="connsiteY4" fmla="*/ 17835 h 1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008" h="18592">
                  <a:moveTo>
                    <a:pt x="3" y="17835"/>
                  </a:moveTo>
                  <a:cubicBezTo>
                    <a:pt x="352" y="19926"/>
                    <a:pt x="29629" y="17487"/>
                    <a:pt x="65527" y="12956"/>
                  </a:cubicBezTo>
                  <a:cubicBezTo>
                    <a:pt x="101426" y="8425"/>
                    <a:pt x="130354" y="2848"/>
                    <a:pt x="130006" y="757"/>
                  </a:cubicBezTo>
                  <a:cubicBezTo>
                    <a:pt x="129657" y="-1334"/>
                    <a:pt x="100380" y="1106"/>
                    <a:pt x="64482" y="5637"/>
                  </a:cubicBezTo>
                  <a:cubicBezTo>
                    <a:pt x="28583" y="10516"/>
                    <a:pt x="-345" y="15744"/>
                    <a:pt x="3" y="17835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ïşľîḍê">
              <a:extLst>
                <a:ext uri="{FF2B5EF4-FFF2-40B4-BE49-F238E27FC236}">
                  <a16:creationId xmlns:a16="http://schemas.microsoft.com/office/drawing/2014/main" id="{382FEE7E-E6E5-42A3-BE70-4D864DB7A63C}"/>
                </a:ext>
              </a:extLst>
            </p:cNvPr>
            <p:cNvSpPr/>
            <p:nvPr/>
          </p:nvSpPr>
          <p:spPr>
            <a:xfrm>
              <a:off x="10199296" y="4183726"/>
              <a:ext cx="141194" cy="33738"/>
            </a:xfrm>
            <a:custGeom>
              <a:avLst/>
              <a:gdLst>
                <a:gd name="connsiteX0" fmla="*/ 28 w 141194"/>
                <a:gd name="connsiteY0" fmla="*/ 33556 h 33738"/>
                <a:gd name="connsiteX1" fmla="*/ 69038 w 141194"/>
                <a:gd name="connsiteY1" fmla="*/ 11250 h 33738"/>
                <a:gd name="connsiteX2" fmla="*/ 141184 w 141194"/>
                <a:gd name="connsiteY2" fmla="*/ 4628 h 33738"/>
                <a:gd name="connsiteX3" fmla="*/ 67295 w 141194"/>
                <a:gd name="connsiteY3" fmla="*/ 3931 h 33738"/>
                <a:gd name="connsiteX4" fmla="*/ 28 w 141194"/>
                <a:gd name="connsiteY4" fmla="*/ 33556 h 3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194" h="33738">
                  <a:moveTo>
                    <a:pt x="28" y="33556"/>
                  </a:moveTo>
                  <a:cubicBezTo>
                    <a:pt x="1074" y="35647"/>
                    <a:pt x="29654" y="19266"/>
                    <a:pt x="69038" y="11250"/>
                  </a:cubicBezTo>
                  <a:cubicBezTo>
                    <a:pt x="108422" y="3234"/>
                    <a:pt x="141184" y="7068"/>
                    <a:pt x="141184" y="4628"/>
                  </a:cubicBezTo>
                  <a:cubicBezTo>
                    <a:pt x="141881" y="2885"/>
                    <a:pt x="108073" y="-4434"/>
                    <a:pt x="67295" y="3931"/>
                  </a:cubicBezTo>
                  <a:cubicBezTo>
                    <a:pt x="26866" y="12644"/>
                    <a:pt x="-1017" y="32510"/>
                    <a:pt x="28" y="33556"/>
                  </a:cubicBez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ïṡlïḋé">
              <a:extLst>
                <a:ext uri="{FF2B5EF4-FFF2-40B4-BE49-F238E27FC236}">
                  <a16:creationId xmlns:a16="http://schemas.microsoft.com/office/drawing/2014/main" id="{BF3D84DD-D56E-4E28-8797-4C25BF8088BA}"/>
                </a:ext>
              </a:extLst>
            </p:cNvPr>
            <p:cNvSpPr/>
            <p:nvPr/>
          </p:nvSpPr>
          <p:spPr>
            <a:xfrm>
              <a:off x="8775920" y="2730794"/>
              <a:ext cx="427106" cy="338075"/>
            </a:xfrm>
            <a:custGeom>
              <a:avLst/>
              <a:gdLst>
                <a:gd name="connsiteX0" fmla="*/ 425558 w 427106"/>
                <a:gd name="connsiteY0" fmla="*/ 119198 h 338075"/>
                <a:gd name="connsiteX1" fmla="*/ 425558 w 427106"/>
                <a:gd name="connsiteY1" fmla="*/ 0 h 338075"/>
                <a:gd name="connsiteX2" fmla="*/ 131396 w 427106"/>
                <a:gd name="connsiteY2" fmla="*/ 248852 h 338075"/>
                <a:gd name="connsiteX3" fmla="*/ 11850 w 427106"/>
                <a:gd name="connsiteY3" fmla="*/ 48446 h 338075"/>
                <a:gd name="connsiteX4" fmla="*/ 0 w 427106"/>
                <a:gd name="connsiteY4" fmla="*/ 173220 h 338075"/>
                <a:gd name="connsiteX5" fmla="*/ 37641 w 427106"/>
                <a:gd name="connsiteY5" fmla="*/ 306708 h 338075"/>
                <a:gd name="connsiteX6" fmla="*/ 189601 w 427106"/>
                <a:gd name="connsiteY6" fmla="*/ 338076 h 338075"/>
                <a:gd name="connsiteX7" fmla="*/ 352366 w 427106"/>
                <a:gd name="connsiteY7" fmla="*/ 284053 h 338075"/>
                <a:gd name="connsiteX8" fmla="*/ 425558 w 427106"/>
                <a:gd name="connsiteY8" fmla="*/ 119198 h 33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7106" h="338075">
                  <a:moveTo>
                    <a:pt x="425558" y="119198"/>
                  </a:moveTo>
                  <a:cubicBezTo>
                    <a:pt x="429043" y="104908"/>
                    <a:pt x="425558" y="0"/>
                    <a:pt x="425558" y="0"/>
                  </a:cubicBezTo>
                  <a:cubicBezTo>
                    <a:pt x="425558" y="0"/>
                    <a:pt x="159976" y="20563"/>
                    <a:pt x="131396" y="248852"/>
                  </a:cubicBezTo>
                  <a:cubicBezTo>
                    <a:pt x="131396" y="248852"/>
                    <a:pt x="82951" y="59599"/>
                    <a:pt x="11850" y="48446"/>
                  </a:cubicBezTo>
                  <a:lnTo>
                    <a:pt x="0" y="173220"/>
                  </a:lnTo>
                  <a:lnTo>
                    <a:pt x="37641" y="306708"/>
                  </a:lnTo>
                  <a:lnTo>
                    <a:pt x="189601" y="338076"/>
                  </a:lnTo>
                  <a:lnTo>
                    <a:pt x="352366" y="284053"/>
                  </a:lnTo>
                  <a:lnTo>
                    <a:pt x="425558" y="119198"/>
                  </a:ln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íşlíḓê">
              <a:extLst>
                <a:ext uri="{FF2B5EF4-FFF2-40B4-BE49-F238E27FC236}">
                  <a16:creationId xmlns:a16="http://schemas.microsoft.com/office/drawing/2014/main" id="{B7A2C8CC-2B04-4D1D-8389-D83D08C67AB3}"/>
                </a:ext>
              </a:extLst>
            </p:cNvPr>
            <p:cNvSpPr/>
            <p:nvPr/>
          </p:nvSpPr>
          <p:spPr>
            <a:xfrm>
              <a:off x="8872812" y="3023560"/>
              <a:ext cx="66918" cy="161718"/>
            </a:xfrm>
            <a:custGeom>
              <a:avLst/>
              <a:gdLst>
                <a:gd name="connsiteX0" fmla="*/ 36944 w 66918"/>
                <a:gd name="connsiteY0" fmla="*/ 0 h 161718"/>
                <a:gd name="connsiteX1" fmla="*/ 66918 w 66918"/>
                <a:gd name="connsiteY1" fmla="*/ 93058 h 161718"/>
                <a:gd name="connsiteX2" fmla="*/ 19518 w 66918"/>
                <a:gd name="connsiteY2" fmla="*/ 161719 h 161718"/>
                <a:gd name="connsiteX3" fmla="*/ 0 w 66918"/>
                <a:gd name="connsiteY3" fmla="*/ 68312 h 16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18" h="161718">
                  <a:moveTo>
                    <a:pt x="36944" y="0"/>
                  </a:moveTo>
                  <a:lnTo>
                    <a:pt x="66918" y="93058"/>
                  </a:lnTo>
                  <a:lnTo>
                    <a:pt x="19518" y="161719"/>
                  </a:lnTo>
                  <a:lnTo>
                    <a:pt x="0" y="68312"/>
                  </a:ln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ïś1iḑê">
              <a:extLst>
                <a:ext uri="{FF2B5EF4-FFF2-40B4-BE49-F238E27FC236}">
                  <a16:creationId xmlns:a16="http://schemas.microsoft.com/office/drawing/2014/main" id="{D13668FB-AF12-40C2-8CFB-A537AE30BCCB}"/>
                </a:ext>
              </a:extLst>
            </p:cNvPr>
            <p:cNvSpPr/>
            <p:nvPr/>
          </p:nvSpPr>
          <p:spPr>
            <a:xfrm>
              <a:off x="8750128" y="3153214"/>
              <a:ext cx="207376" cy="717627"/>
            </a:xfrm>
            <a:custGeom>
              <a:avLst/>
              <a:gdLst>
                <a:gd name="connsiteX0" fmla="*/ 155097 w 207376"/>
                <a:gd name="connsiteY0" fmla="*/ 13244 h 717627"/>
                <a:gd name="connsiteX1" fmla="*/ 207377 w 207376"/>
                <a:gd name="connsiteY1" fmla="*/ 455531 h 717627"/>
                <a:gd name="connsiteX2" fmla="*/ 88179 w 207376"/>
                <a:gd name="connsiteY2" fmla="*/ 717627 h 717627"/>
                <a:gd name="connsiteX3" fmla="*/ 0 w 207376"/>
                <a:gd name="connsiteY3" fmla="*/ 292767 h 717627"/>
                <a:gd name="connsiteX4" fmla="*/ 135579 w 207376"/>
                <a:gd name="connsiteY4" fmla="*/ 0 h 717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376" h="717627">
                  <a:moveTo>
                    <a:pt x="155097" y="13244"/>
                  </a:moveTo>
                  <a:lnTo>
                    <a:pt x="207377" y="455531"/>
                  </a:lnTo>
                  <a:lnTo>
                    <a:pt x="88179" y="717627"/>
                  </a:lnTo>
                  <a:lnTo>
                    <a:pt x="0" y="292767"/>
                  </a:lnTo>
                  <a:lnTo>
                    <a:pt x="135579" y="0"/>
                  </a:lnTo>
                  <a:close/>
                </a:path>
              </a:pathLst>
            </a:custGeom>
            <a:solidFill>
              <a:srgbClr val="1B1A51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îşľíḍê">
              <a:extLst>
                <a:ext uri="{FF2B5EF4-FFF2-40B4-BE49-F238E27FC236}">
                  <a16:creationId xmlns:a16="http://schemas.microsoft.com/office/drawing/2014/main" id="{62B5C8A9-78B7-4BE7-8026-B3B058B1A442}"/>
                </a:ext>
              </a:extLst>
            </p:cNvPr>
            <p:cNvSpPr/>
            <p:nvPr/>
          </p:nvSpPr>
          <p:spPr>
            <a:xfrm>
              <a:off x="8928926" y="2187432"/>
              <a:ext cx="7015" cy="63432"/>
            </a:xfrm>
            <a:custGeom>
              <a:avLst/>
              <a:gdLst>
                <a:gd name="connsiteX0" fmla="*/ 3485 w 7015"/>
                <a:gd name="connsiteY0" fmla="*/ 63433 h 63432"/>
                <a:gd name="connsiteX1" fmla="*/ 0 w 7015"/>
                <a:gd name="connsiteY1" fmla="*/ 31716 h 63432"/>
                <a:gd name="connsiteX2" fmla="*/ 3485 w 7015"/>
                <a:gd name="connsiteY2" fmla="*/ 0 h 63432"/>
                <a:gd name="connsiteX3" fmla="*/ 6971 w 7015"/>
                <a:gd name="connsiteY3" fmla="*/ 31716 h 63432"/>
                <a:gd name="connsiteX4" fmla="*/ 3485 w 7015"/>
                <a:gd name="connsiteY4" fmla="*/ 63433 h 6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5" h="63432">
                  <a:moveTo>
                    <a:pt x="3485" y="63433"/>
                  </a:moveTo>
                  <a:cubicBezTo>
                    <a:pt x="1394" y="63433"/>
                    <a:pt x="0" y="49143"/>
                    <a:pt x="0" y="31716"/>
                  </a:cubicBezTo>
                  <a:cubicBezTo>
                    <a:pt x="0" y="14290"/>
                    <a:pt x="1743" y="0"/>
                    <a:pt x="3485" y="0"/>
                  </a:cubicBezTo>
                  <a:cubicBezTo>
                    <a:pt x="5576" y="0"/>
                    <a:pt x="6971" y="14290"/>
                    <a:pt x="6971" y="31716"/>
                  </a:cubicBezTo>
                  <a:cubicBezTo>
                    <a:pt x="7319" y="49143"/>
                    <a:pt x="5576" y="63433"/>
                    <a:pt x="3485" y="63433"/>
                  </a:cubicBezTo>
                  <a:close/>
                </a:path>
              </a:pathLst>
            </a:custGeom>
            <a:solidFill>
              <a:srgbClr val="423030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îṩľîďe">
              <a:extLst>
                <a:ext uri="{FF2B5EF4-FFF2-40B4-BE49-F238E27FC236}">
                  <a16:creationId xmlns:a16="http://schemas.microsoft.com/office/drawing/2014/main" id="{83D08CA6-A9BF-4A2E-9C01-12FB47CA866D}"/>
                </a:ext>
              </a:extLst>
            </p:cNvPr>
            <p:cNvSpPr/>
            <p:nvPr/>
          </p:nvSpPr>
          <p:spPr>
            <a:xfrm>
              <a:off x="8634001" y="2178370"/>
              <a:ext cx="7451" cy="58901"/>
            </a:xfrm>
            <a:custGeom>
              <a:avLst/>
              <a:gdLst>
                <a:gd name="connsiteX0" fmla="*/ 2854 w 7451"/>
                <a:gd name="connsiteY0" fmla="*/ 58902 h 58901"/>
                <a:gd name="connsiteX1" fmla="*/ 66 w 7451"/>
                <a:gd name="connsiteY1" fmla="*/ 29277 h 58901"/>
                <a:gd name="connsiteX2" fmla="*/ 4597 w 7451"/>
                <a:gd name="connsiteY2" fmla="*/ 0 h 58901"/>
                <a:gd name="connsiteX3" fmla="*/ 7385 w 7451"/>
                <a:gd name="connsiteY3" fmla="*/ 29625 h 58901"/>
                <a:gd name="connsiteX4" fmla="*/ 2854 w 7451"/>
                <a:gd name="connsiteY4" fmla="*/ 58902 h 5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1" h="58901">
                  <a:moveTo>
                    <a:pt x="2854" y="58902"/>
                  </a:moveTo>
                  <a:cubicBezTo>
                    <a:pt x="763" y="58902"/>
                    <a:pt x="-282" y="45658"/>
                    <a:pt x="66" y="29277"/>
                  </a:cubicBezTo>
                  <a:cubicBezTo>
                    <a:pt x="415" y="12896"/>
                    <a:pt x="2506" y="0"/>
                    <a:pt x="4597" y="0"/>
                  </a:cubicBezTo>
                  <a:cubicBezTo>
                    <a:pt x="6688" y="0"/>
                    <a:pt x="7734" y="13244"/>
                    <a:pt x="7385" y="29625"/>
                  </a:cubicBezTo>
                  <a:cubicBezTo>
                    <a:pt x="7037" y="46006"/>
                    <a:pt x="4946" y="58902"/>
                    <a:pt x="2854" y="58902"/>
                  </a:cubicBezTo>
                  <a:close/>
                </a:path>
              </a:pathLst>
            </a:custGeom>
            <a:solidFill>
              <a:srgbClr val="423030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î$ľidè">
              <a:extLst>
                <a:ext uri="{FF2B5EF4-FFF2-40B4-BE49-F238E27FC236}">
                  <a16:creationId xmlns:a16="http://schemas.microsoft.com/office/drawing/2014/main" id="{AE84A28B-467E-4D71-9D9F-D8F4D7EBC73C}"/>
                </a:ext>
              </a:extLst>
            </p:cNvPr>
            <p:cNvSpPr/>
            <p:nvPr/>
          </p:nvSpPr>
          <p:spPr>
            <a:xfrm>
              <a:off x="7148624" y="1942763"/>
              <a:ext cx="850766" cy="858085"/>
            </a:xfrm>
            <a:custGeom>
              <a:avLst/>
              <a:gdLst>
                <a:gd name="connsiteX0" fmla="*/ 850767 w 850766"/>
                <a:gd name="connsiteY0" fmla="*/ 394538 h 858085"/>
                <a:gd name="connsiteX1" fmla="*/ 717279 w 850766"/>
                <a:gd name="connsiteY1" fmla="*/ 858086 h 858085"/>
                <a:gd name="connsiteX2" fmla="*/ 530814 w 850766"/>
                <a:gd name="connsiteY2" fmla="*/ 821838 h 858085"/>
                <a:gd name="connsiteX3" fmla="*/ 548938 w 850766"/>
                <a:gd name="connsiteY3" fmla="*/ 728432 h 858085"/>
                <a:gd name="connsiteX4" fmla="*/ 495961 w 850766"/>
                <a:gd name="connsiteY4" fmla="*/ 696715 h 858085"/>
                <a:gd name="connsiteX5" fmla="*/ 395932 w 850766"/>
                <a:gd name="connsiteY5" fmla="*/ 795698 h 858085"/>
                <a:gd name="connsiteX6" fmla="*/ 79814 w 850766"/>
                <a:gd name="connsiteY6" fmla="*/ 734008 h 858085"/>
                <a:gd name="connsiteX7" fmla="*/ 38687 w 850766"/>
                <a:gd name="connsiteY7" fmla="*/ 613068 h 858085"/>
                <a:gd name="connsiteX8" fmla="*/ 128608 w 850766"/>
                <a:gd name="connsiteY8" fmla="*/ 592853 h 858085"/>
                <a:gd name="connsiteX9" fmla="*/ 12547 w 850766"/>
                <a:gd name="connsiteY9" fmla="*/ 554166 h 858085"/>
                <a:gd name="connsiteX10" fmla="*/ 37641 w 850766"/>
                <a:gd name="connsiteY10" fmla="*/ 424512 h 858085"/>
                <a:gd name="connsiteX11" fmla="*/ 138019 w 850766"/>
                <a:gd name="connsiteY11" fmla="*/ 433225 h 858085"/>
                <a:gd name="connsiteX12" fmla="*/ 0 w 850766"/>
                <a:gd name="connsiteY12" fmla="*/ 395584 h 858085"/>
                <a:gd name="connsiteX13" fmla="*/ 31368 w 850766"/>
                <a:gd name="connsiteY13" fmla="*/ 234910 h 858085"/>
                <a:gd name="connsiteX14" fmla="*/ 352714 w 850766"/>
                <a:gd name="connsiteY14" fmla="*/ 297646 h 858085"/>
                <a:gd name="connsiteX15" fmla="*/ 426952 w 850766"/>
                <a:gd name="connsiteY15" fmla="*/ 0 h 858085"/>
                <a:gd name="connsiteX16" fmla="*/ 499446 w 850766"/>
                <a:gd name="connsiteY16" fmla="*/ 14290 h 858085"/>
                <a:gd name="connsiteX17" fmla="*/ 477140 w 850766"/>
                <a:gd name="connsiteY17" fmla="*/ 128260 h 858085"/>
                <a:gd name="connsiteX18" fmla="*/ 542664 w 850766"/>
                <a:gd name="connsiteY18" fmla="*/ 372232 h 858085"/>
                <a:gd name="connsiteX19" fmla="*/ 641299 w 850766"/>
                <a:gd name="connsiteY19" fmla="*/ 418238 h 858085"/>
                <a:gd name="connsiteX20" fmla="*/ 664650 w 850766"/>
                <a:gd name="connsiteY20" fmla="*/ 352714 h 858085"/>
                <a:gd name="connsiteX21" fmla="*/ 850767 w 850766"/>
                <a:gd name="connsiteY21" fmla="*/ 394538 h 85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50766" h="858085">
                  <a:moveTo>
                    <a:pt x="850767" y="394538"/>
                  </a:moveTo>
                  <a:lnTo>
                    <a:pt x="717279" y="858086"/>
                  </a:lnTo>
                  <a:lnTo>
                    <a:pt x="530814" y="821838"/>
                  </a:lnTo>
                  <a:lnTo>
                    <a:pt x="548938" y="728432"/>
                  </a:lnTo>
                  <a:lnTo>
                    <a:pt x="495961" y="696715"/>
                  </a:lnTo>
                  <a:lnTo>
                    <a:pt x="395932" y="795698"/>
                  </a:lnTo>
                  <a:lnTo>
                    <a:pt x="79814" y="734008"/>
                  </a:lnTo>
                  <a:lnTo>
                    <a:pt x="38687" y="613068"/>
                  </a:lnTo>
                  <a:lnTo>
                    <a:pt x="128608" y="592853"/>
                  </a:lnTo>
                  <a:lnTo>
                    <a:pt x="12547" y="554166"/>
                  </a:lnTo>
                  <a:lnTo>
                    <a:pt x="37641" y="424512"/>
                  </a:lnTo>
                  <a:lnTo>
                    <a:pt x="138019" y="433225"/>
                  </a:lnTo>
                  <a:lnTo>
                    <a:pt x="0" y="395584"/>
                  </a:lnTo>
                  <a:lnTo>
                    <a:pt x="31368" y="234910"/>
                  </a:lnTo>
                  <a:lnTo>
                    <a:pt x="352714" y="297646"/>
                  </a:lnTo>
                  <a:cubicBezTo>
                    <a:pt x="352714" y="297646"/>
                    <a:pt x="331802" y="73192"/>
                    <a:pt x="426952" y="0"/>
                  </a:cubicBezTo>
                  <a:lnTo>
                    <a:pt x="499446" y="14290"/>
                  </a:lnTo>
                  <a:cubicBezTo>
                    <a:pt x="499446" y="14290"/>
                    <a:pt x="475049" y="84693"/>
                    <a:pt x="477140" y="128260"/>
                  </a:cubicBezTo>
                  <a:cubicBezTo>
                    <a:pt x="479580" y="171826"/>
                    <a:pt x="542664" y="372232"/>
                    <a:pt x="542664" y="372232"/>
                  </a:cubicBezTo>
                  <a:lnTo>
                    <a:pt x="641299" y="418238"/>
                  </a:lnTo>
                  <a:lnTo>
                    <a:pt x="664650" y="352714"/>
                  </a:lnTo>
                  <a:lnTo>
                    <a:pt x="850767" y="394538"/>
                  </a:lnTo>
                  <a:close/>
                </a:path>
              </a:pathLst>
            </a:custGeom>
            <a:solidFill>
              <a:schemeClr val="accent2">
                <a:alpha val="58000"/>
              </a:schemeClr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ïš1ïḍe">
              <a:extLst>
                <a:ext uri="{FF2B5EF4-FFF2-40B4-BE49-F238E27FC236}">
                  <a16:creationId xmlns:a16="http://schemas.microsoft.com/office/drawing/2014/main" id="{C0ACC84C-FC08-44E1-88A8-CE352D2C9DA4}"/>
                </a:ext>
              </a:extLst>
            </p:cNvPr>
            <p:cNvSpPr/>
            <p:nvPr/>
          </p:nvSpPr>
          <p:spPr>
            <a:xfrm>
              <a:off x="10164820" y="1166931"/>
              <a:ext cx="479231" cy="484807"/>
            </a:xfrm>
            <a:custGeom>
              <a:avLst/>
              <a:gdLst>
                <a:gd name="connsiteX0" fmla="*/ 0 w 479231"/>
                <a:gd name="connsiteY0" fmla="*/ 223409 h 484807"/>
                <a:gd name="connsiteX1" fmla="*/ 75283 w 479231"/>
                <a:gd name="connsiteY1" fmla="*/ 484808 h 484807"/>
                <a:gd name="connsiteX2" fmla="*/ 180540 w 479231"/>
                <a:gd name="connsiteY2" fmla="*/ 464245 h 484807"/>
                <a:gd name="connsiteX3" fmla="*/ 170432 w 479231"/>
                <a:gd name="connsiteY3" fmla="*/ 411616 h 484807"/>
                <a:gd name="connsiteX4" fmla="*/ 200406 w 479231"/>
                <a:gd name="connsiteY4" fmla="*/ 393493 h 484807"/>
                <a:gd name="connsiteX5" fmla="*/ 256868 w 479231"/>
                <a:gd name="connsiteY5" fmla="*/ 449258 h 484807"/>
                <a:gd name="connsiteX6" fmla="*/ 434968 w 479231"/>
                <a:gd name="connsiteY6" fmla="*/ 414405 h 484807"/>
                <a:gd name="connsiteX7" fmla="*/ 457971 w 479231"/>
                <a:gd name="connsiteY7" fmla="*/ 346092 h 484807"/>
                <a:gd name="connsiteX8" fmla="*/ 407085 w 479231"/>
                <a:gd name="connsiteY8" fmla="*/ 334591 h 484807"/>
                <a:gd name="connsiteX9" fmla="*/ 472609 w 479231"/>
                <a:gd name="connsiteY9" fmla="*/ 312633 h 484807"/>
                <a:gd name="connsiteX10" fmla="*/ 458320 w 479231"/>
                <a:gd name="connsiteY10" fmla="*/ 239441 h 484807"/>
                <a:gd name="connsiteX11" fmla="*/ 401509 w 479231"/>
                <a:gd name="connsiteY11" fmla="*/ 244321 h 484807"/>
                <a:gd name="connsiteX12" fmla="*/ 479231 w 479231"/>
                <a:gd name="connsiteY12" fmla="*/ 223060 h 484807"/>
                <a:gd name="connsiteX13" fmla="*/ 461456 w 479231"/>
                <a:gd name="connsiteY13" fmla="*/ 132442 h 484807"/>
                <a:gd name="connsiteX14" fmla="*/ 280220 w 479231"/>
                <a:gd name="connsiteY14" fmla="*/ 167644 h 484807"/>
                <a:gd name="connsiteX15" fmla="*/ 238396 w 479231"/>
                <a:gd name="connsiteY15" fmla="*/ 0 h 484807"/>
                <a:gd name="connsiteX16" fmla="*/ 197618 w 479231"/>
                <a:gd name="connsiteY16" fmla="*/ 8016 h 484807"/>
                <a:gd name="connsiteX17" fmla="*/ 210165 w 479231"/>
                <a:gd name="connsiteY17" fmla="*/ 72146 h 484807"/>
                <a:gd name="connsiteX18" fmla="*/ 173220 w 479231"/>
                <a:gd name="connsiteY18" fmla="*/ 209816 h 484807"/>
                <a:gd name="connsiteX19" fmla="*/ 117455 w 479231"/>
                <a:gd name="connsiteY19" fmla="*/ 235956 h 484807"/>
                <a:gd name="connsiteX20" fmla="*/ 104211 w 479231"/>
                <a:gd name="connsiteY20" fmla="*/ 199012 h 484807"/>
                <a:gd name="connsiteX21" fmla="*/ 0 w 479231"/>
                <a:gd name="connsiteY21" fmla="*/ 223409 h 48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9231" h="484807">
                  <a:moveTo>
                    <a:pt x="0" y="223409"/>
                  </a:moveTo>
                  <a:lnTo>
                    <a:pt x="75283" y="484808"/>
                  </a:lnTo>
                  <a:lnTo>
                    <a:pt x="180540" y="464245"/>
                  </a:lnTo>
                  <a:lnTo>
                    <a:pt x="170432" y="411616"/>
                  </a:lnTo>
                  <a:lnTo>
                    <a:pt x="200406" y="393493"/>
                  </a:lnTo>
                  <a:lnTo>
                    <a:pt x="256868" y="449258"/>
                  </a:lnTo>
                  <a:lnTo>
                    <a:pt x="434968" y="414405"/>
                  </a:lnTo>
                  <a:lnTo>
                    <a:pt x="457971" y="346092"/>
                  </a:lnTo>
                  <a:lnTo>
                    <a:pt x="407085" y="334591"/>
                  </a:lnTo>
                  <a:lnTo>
                    <a:pt x="472609" y="312633"/>
                  </a:lnTo>
                  <a:lnTo>
                    <a:pt x="458320" y="239441"/>
                  </a:lnTo>
                  <a:lnTo>
                    <a:pt x="401509" y="244321"/>
                  </a:lnTo>
                  <a:lnTo>
                    <a:pt x="479231" y="223060"/>
                  </a:lnTo>
                  <a:lnTo>
                    <a:pt x="461456" y="132442"/>
                  </a:lnTo>
                  <a:lnTo>
                    <a:pt x="280220" y="167644"/>
                  </a:lnTo>
                  <a:cubicBezTo>
                    <a:pt x="280220" y="167644"/>
                    <a:pt x="292070" y="41127"/>
                    <a:pt x="238396" y="0"/>
                  </a:cubicBezTo>
                  <a:lnTo>
                    <a:pt x="197618" y="8016"/>
                  </a:lnTo>
                  <a:cubicBezTo>
                    <a:pt x="197618" y="8016"/>
                    <a:pt x="211559" y="47749"/>
                    <a:pt x="210165" y="72146"/>
                  </a:cubicBezTo>
                  <a:cubicBezTo>
                    <a:pt x="208771" y="96543"/>
                    <a:pt x="173220" y="209816"/>
                    <a:pt x="173220" y="209816"/>
                  </a:cubicBezTo>
                  <a:lnTo>
                    <a:pt x="117455" y="235956"/>
                  </a:lnTo>
                  <a:lnTo>
                    <a:pt x="104211" y="199012"/>
                  </a:lnTo>
                  <a:lnTo>
                    <a:pt x="0" y="223409"/>
                  </a:lnTo>
                  <a:close/>
                </a:path>
              </a:pathLst>
            </a:custGeom>
            <a:solidFill>
              <a:srgbClr val="0D0D3A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47" name="í$1ïďè">
              <a:extLst>
                <a:ext uri="{FF2B5EF4-FFF2-40B4-BE49-F238E27FC236}">
                  <a16:creationId xmlns:a16="http://schemas.microsoft.com/office/drawing/2014/main" id="{4AACEAA6-BCAC-4640-B18C-E3A4A40B97ED}"/>
                </a:ext>
              </a:extLst>
            </p:cNvPr>
            <p:cNvGrpSpPr/>
            <p:nvPr/>
          </p:nvGrpSpPr>
          <p:grpSpPr>
            <a:xfrm>
              <a:off x="9434297" y="1946945"/>
              <a:ext cx="1181174" cy="649315"/>
              <a:chOff x="9434297" y="1946945"/>
              <a:chExt cx="1181174" cy="649315"/>
            </a:xfrm>
            <a:solidFill>
              <a:schemeClr val="accent1"/>
            </a:solidFill>
          </p:grpSpPr>
          <p:sp>
            <p:nvSpPr>
              <p:cNvPr id="71" name="iṥľîdè">
                <a:extLst>
                  <a:ext uri="{FF2B5EF4-FFF2-40B4-BE49-F238E27FC236}">
                    <a16:creationId xmlns:a16="http://schemas.microsoft.com/office/drawing/2014/main" id="{829DE9D6-483A-45B9-9847-23BBDA0EE8FC}"/>
                  </a:ext>
                </a:extLst>
              </p:cNvPr>
              <p:cNvSpPr/>
              <p:nvPr/>
            </p:nvSpPr>
            <p:spPr>
              <a:xfrm>
                <a:off x="9434297" y="1946945"/>
                <a:ext cx="1181174" cy="649315"/>
              </a:xfrm>
              <a:custGeom>
                <a:avLst/>
                <a:gdLst>
                  <a:gd name="connsiteX0" fmla="*/ 1152595 w 1181174"/>
                  <a:gd name="connsiteY0" fmla="*/ 0 h 649315"/>
                  <a:gd name="connsiteX1" fmla="*/ 1181175 w 1181174"/>
                  <a:gd name="connsiteY1" fmla="*/ 522101 h 649315"/>
                  <a:gd name="connsiteX2" fmla="*/ 564622 w 1181174"/>
                  <a:gd name="connsiteY2" fmla="*/ 522101 h 649315"/>
                  <a:gd name="connsiteX3" fmla="*/ 539876 w 1181174"/>
                  <a:gd name="connsiteY3" fmla="*/ 649315 h 649315"/>
                  <a:gd name="connsiteX4" fmla="*/ 506417 w 1181174"/>
                  <a:gd name="connsiteY4" fmla="*/ 522101 h 649315"/>
                  <a:gd name="connsiteX5" fmla="*/ 32762 w 1181174"/>
                  <a:gd name="connsiteY5" fmla="*/ 522101 h 649315"/>
                  <a:gd name="connsiteX6" fmla="*/ 0 w 1181174"/>
                  <a:gd name="connsiteY6" fmla="*/ 35899 h 64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1174" h="649315">
                    <a:moveTo>
                      <a:pt x="1152595" y="0"/>
                    </a:moveTo>
                    <a:lnTo>
                      <a:pt x="1181175" y="522101"/>
                    </a:lnTo>
                    <a:lnTo>
                      <a:pt x="564622" y="522101"/>
                    </a:lnTo>
                    <a:lnTo>
                      <a:pt x="539876" y="649315"/>
                    </a:lnTo>
                    <a:lnTo>
                      <a:pt x="506417" y="522101"/>
                    </a:lnTo>
                    <a:lnTo>
                      <a:pt x="32762" y="522101"/>
                    </a:lnTo>
                    <a:lnTo>
                      <a:pt x="0" y="35899"/>
                    </a:lnTo>
                    <a:close/>
                  </a:path>
                </a:pathLst>
              </a:custGeom>
              <a:solidFill>
                <a:schemeClr val="accent6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îṣ1íḍê">
                <a:extLst>
                  <a:ext uri="{FF2B5EF4-FFF2-40B4-BE49-F238E27FC236}">
                    <a16:creationId xmlns:a16="http://schemas.microsoft.com/office/drawing/2014/main" id="{377F480F-20EF-4EFF-9917-0BBB76B01EC8}"/>
                  </a:ext>
                </a:extLst>
              </p:cNvPr>
              <p:cNvSpPr/>
              <p:nvPr/>
            </p:nvSpPr>
            <p:spPr>
              <a:xfrm>
                <a:off x="10255787" y="2082176"/>
                <a:ext cx="218181" cy="218180"/>
              </a:xfrm>
              <a:custGeom>
                <a:avLst/>
                <a:gdLst>
                  <a:gd name="connsiteX0" fmla="*/ 0 w 218181"/>
                  <a:gd name="connsiteY0" fmla="*/ 109090 h 218180"/>
                  <a:gd name="connsiteX1" fmla="*/ 109090 w 218181"/>
                  <a:gd name="connsiteY1" fmla="*/ 218181 h 218180"/>
                  <a:gd name="connsiteX2" fmla="*/ 218181 w 218181"/>
                  <a:gd name="connsiteY2" fmla="*/ 109090 h 218180"/>
                  <a:gd name="connsiteX3" fmla="*/ 109090 w 218181"/>
                  <a:gd name="connsiteY3" fmla="*/ 0 h 218180"/>
                  <a:gd name="connsiteX4" fmla="*/ 0 w 218181"/>
                  <a:gd name="connsiteY4" fmla="*/ 109090 h 218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181" h="218180">
                    <a:moveTo>
                      <a:pt x="0" y="109090"/>
                    </a:moveTo>
                    <a:cubicBezTo>
                      <a:pt x="0" y="169387"/>
                      <a:pt x="48795" y="218181"/>
                      <a:pt x="109090" y="218181"/>
                    </a:cubicBezTo>
                    <a:cubicBezTo>
                      <a:pt x="169387" y="218181"/>
                      <a:pt x="218181" y="169387"/>
                      <a:pt x="218181" y="109090"/>
                    </a:cubicBezTo>
                    <a:cubicBezTo>
                      <a:pt x="218181" y="48794"/>
                      <a:pt x="169387" y="0"/>
                      <a:pt x="109090" y="0"/>
                    </a:cubicBezTo>
                    <a:cubicBezTo>
                      <a:pt x="48795" y="0"/>
                      <a:pt x="0" y="48794"/>
                      <a:pt x="0" y="1090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iŝ1ïḓé">
                <a:extLst>
                  <a:ext uri="{FF2B5EF4-FFF2-40B4-BE49-F238E27FC236}">
                    <a16:creationId xmlns:a16="http://schemas.microsoft.com/office/drawing/2014/main" id="{BEA112EC-FDE1-45D5-86B6-3CE72753D21D}"/>
                  </a:ext>
                </a:extLst>
              </p:cNvPr>
              <p:cNvSpPr/>
              <p:nvPr/>
            </p:nvSpPr>
            <p:spPr>
              <a:xfrm>
                <a:off x="9587781" y="2100807"/>
                <a:ext cx="582353" cy="38563"/>
              </a:xfrm>
              <a:custGeom>
                <a:avLst/>
                <a:gdLst>
                  <a:gd name="connsiteX0" fmla="*/ 577387 w 582353"/>
                  <a:gd name="connsiteY0" fmla="*/ 13782 h 38563"/>
                  <a:gd name="connsiteX1" fmla="*/ 10326 w 582353"/>
                  <a:gd name="connsiteY1" fmla="*/ 38527 h 38563"/>
                  <a:gd name="connsiteX2" fmla="*/ 10326 w 582353"/>
                  <a:gd name="connsiteY2" fmla="*/ 17267 h 38563"/>
                  <a:gd name="connsiteX3" fmla="*/ 577387 w 582353"/>
                  <a:gd name="connsiteY3" fmla="*/ 3674 h 38563"/>
                  <a:gd name="connsiteX4" fmla="*/ 577387 w 582353"/>
                  <a:gd name="connsiteY4" fmla="*/ 13782 h 38563"/>
                  <a:gd name="connsiteX5" fmla="*/ 577387 w 582353"/>
                  <a:gd name="connsiteY5" fmla="*/ 13782 h 3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2353" h="38563">
                    <a:moveTo>
                      <a:pt x="577387" y="13782"/>
                    </a:moveTo>
                    <a:cubicBezTo>
                      <a:pt x="388483" y="25980"/>
                      <a:pt x="199230" y="21798"/>
                      <a:pt x="10326" y="38527"/>
                    </a:cubicBezTo>
                    <a:cubicBezTo>
                      <a:pt x="-3267" y="39573"/>
                      <a:pt x="-3616" y="17616"/>
                      <a:pt x="10326" y="17267"/>
                    </a:cubicBezTo>
                    <a:cubicBezTo>
                      <a:pt x="198882" y="9599"/>
                      <a:pt x="388483" y="-7479"/>
                      <a:pt x="577387" y="3674"/>
                    </a:cubicBezTo>
                    <a:cubicBezTo>
                      <a:pt x="584009" y="3674"/>
                      <a:pt x="584009" y="13085"/>
                      <a:pt x="577387" y="13782"/>
                    </a:cubicBezTo>
                    <a:lnTo>
                      <a:pt x="577387" y="13782"/>
                    </a:lnTo>
                    <a:close/>
                  </a:path>
                </a:pathLst>
              </a:custGeom>
              <a:solidFill>
                <a:srgbClr val="FFFFFF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íşlîḋé">
                <a:extLst>
                  <a:ext uri="{FF2B5EF4-FFF2-40B4-BE49-F238E27FC236}">
                    <a16:creationId xmlns:a16="http://schemas.microsoft.com/office/drawing/2014/main" id="{0D963E9C-7B5D-424E-95F0-6C8E5B5668A0}"/>
                  </a:ext>
                </a:extLst>
              </p:cNvPr>
              <p:cNvSpPr/>
              <p:nvPr/>
            </p:nvSpPr>
            <p:spPr>
              <a:xfrm>
                <a:off x="9587781" y="2179576"/>
                <a:ext cx="582353" cy="38563"/>
              </a:xfrm>
              <a:custGeom>
                <a:avLst/>
                <a:gdLst>
                  <a:gd name="connsiteX0" fmla="*/ 577387 w 582353"/>
                  <a:gd name="connsiteY0" fmla="*/ 13782 h 38563"/>
                  <a:gd name="connsiteX1" fmla="*/ 10326 w 582353"/>
                  <a:gd name="connsiteY1" fmla="*/ 38527 h 38563"/>
                  <a:gd name="connsiteX2" fmla="*/ 10326 w 582353"/>
                  <a:gd name="connsiteY2" fmla="*/ 17267 h 38563"/>
                  <a:gd name="connsiteX3" fmla="*/ 577387 w 582353"/>
                  <a:gd name="connsiteY3" fmla="*/ 3674 h 38563"/>
                  <a:gd name="connsiteX4" fmla="*/ 577387 w 582353"/>
                  <a:gd name="connsiteY4" fmla="*/ 13782 h 38563"/>
                  <a:gd name="connsiteX5" fmla="*/ 577387 w 582353"/>
                  <a:gd name="connsiteY5" fmla="*/ 13782 h 3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2353" h="38563">
                    <a:moveTo>
                      <a:pt x="577387" y="13782"/>
                    </a:moveTo>
                    <a:cubicBezTo>
                      <a:pt x="388483" y="25980"/>
                      <a:pt x="199230" y="21798"/>
                      <a:pt x="10326" y="38527"/>
                    </a:cubicBezTo>
                    <a:cubicBezTo>
                      <a:pt x="-3267" y="39573"/>
                      <a:pt x="-3616" y="17616"/>
                      <a:pt x="10326" y="17267"/>
                    </a:cubicBezTo>
                    <a:cubicBezTo>
                      <a:pt x="198882" y="9599"/>
                      <a:pt x="388483" y="-7479"/>
                      <a:pt x="577387" y="3674"/>
                    </a:cubicBezTo>
                    <a:cubicBezTo>
                      <a:pt x="584009" y="4023"/>
                      <a:pt x="584009" y="13433"/>
                      <a:pt x="577387" y="13782"/>
                    </a:cubicBezTo>
                    <a:lnTo>
                      <a:pt x="577387" y="13782"/>
                    </a:lnTo>
                    <a:close/>
                  </a:path>
                </a:pathLst>
              </a:custGeom>
              <a:solidFill>
                <a:srgbClr val="FFFFFF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îŝľiḓe">
                <a:extLst>
                  <a:ext uri="{FF2B5EF4-FFF2-40B4-BE49-F238E27FC236}">
                    <a16:creationId xmlns:a16="http://schemas.microsoft.com/office/drawing/2014/main" id="{38CE85CE-3E69-465C-BA37-5C1A253B3BAC}"/>
                  </a:ext>
                </a:extLst>
              </p:cNvPr>
              <p:cNvSpPr/>
              <p:nvPr/>
            </p:nvSpPr>
            <p:spPr>
              <a:xfrm>
                <a:off x="9587781" y="2269148"/>
                <a:ext cx="582353" cy="38563"/>
              </a:xfrm>
              <a:custGeom>
                <a:avLst/>
                <a:gdLst>
                  <a:gd name="connsiteX0" fmla="*/ 577387 w 582353"/>
                  <a:gd name="connsiteY0" fmla="*/ 13782 h 38563"/>
                  <a:gd name="connsiteX1" fmla="*/ 10326 w 582353"/>
                  <a:gd name="connsiteY1" fmla="*/ 38527 h 38563"/>
                  <a:gd name="connsiteX2" fmla="*/ 10326 w 582353"/>
                  <a:gd name="connsiteY2" fmla="*/ 17267 h 38563"/>
                  <a:gd name="connsiteX3" fmla="*/ 577387 w 582353"/>
                  <a:gd name="connsiteY3" fmla="*/ 3674 h 38563"/>
                  <a:gd name="connsiteX4" fmla="*/ 577387 w 582353"/>
                  <a:gd name="connsiteY4" fmla="*/ 13782 h 38563"/>
                  <a:gd name="connsiteX5" fmla="*/ 577387 w 582353"/>
                  <a:gd name="connsiteY5" fmla="*/ 13782 h 3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2353" h="38563">
                    <a:moveTo>
                      <a:pt x="577387" y="13782"/>
                    </a:moveTo>
                    <a:cubicBezTo>
                      <a:pt x="388483" y="25980"/>
                      <a:pt x="199230" y="21798"/>
                      <a:pt x="10326" y="38527"/>
                    </a:cubicBezTo>
                    <a:cubicBezTo>
                      <a:pt x="-3267" y="39573"/>
                      <a:pt x="-3616" y="17616"/>
                      <a:pt x="10326" y="17267"/>
                    </a:cubicBezTo>
                    <a:cubicBezTo>
                      <a:pt x="198882" y="9599"/>
                      <a:pt x="388483" y="-7479"/>
                      <a:pt x="577387" y="3674"/>
                    </a:cubicBezTo>
                    <a:cubicBezTo>
                      <a:pt x="584009" y="3674"/>
                      <a:pt x="584009" y="13085"/>
                      <a:pt x="577387" y="13782"/>
                    </a:cubicBezTo>
                    <a:lnTo>
                      <a:pt x="577387" y="13782"/>
                    </a:lnTo>
                    <a:close/>
                  </a:path>
                </a:pathLst>
              </a:custGeom>
              <a:solidFill>
                <a:srgbClr val="FFFFFF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ïṣļiḍè">
                <a:extLst>
                  <a:ext uri="{FF2B5EF4-FFF2-40B4-BE49-F238E27FC236}">
                    <a16:creationId xmlns:a16="http://schemas.microsoft.com/office/drawing/2014/main" id="{0911587C-1E46-43BD-BED1-FCAE0A4339B7}"/>
                  </a:ext>
                </a:extLst>
              </p:cNvPr>
              <p:cNvSpPr/>
              <p:nvPr/>
            </p:nvSpPr>
            <p:spPr>
              <a:xfrm>
                <a:off x="10291353" y="2212014"/>
                <a:ext cx="158565" cy="98105"/>
              </a:xfrm>
              <a:custGeom>
                <a:avLst/>
                <a:gdLst>
                  <a:gd name="connsiteX0" fmla="*/ 7651 w 158565"/>
                  <a:gd name="connsiteY0" fmla="*/ 83115 h 98105"/>
                  <a:gd name="connsiteX1" fmla="*/ 35882 w 158565"/>
                  <a:gd name="connsiteY1" fmla="*/ 17940 h 98105"/>
                  <a:gd name="connsiteX2" fmla="*/ 105240 w 158565"/>
                  <a:gd name="connsiteY2" fmla="*/ 2256 h 98105"/>
                  <a:gd name="connsiteX3" fmla="*/ 158566 w 158565"/>
                  <a:gd name="connsiteY3" fmla="*/ 48959 h 98105"/>
                  <a:gd name="connsiteX4" fmla="*/ 7651 w 158565"/>
                  <a:gd name="connsiteY4" fmla="*/ 83115 h 9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65" h="98105">
                    <a:moveTo>
                      <a:pt x="7651" y="83115"/>
                    </a:moveTo>
                    <a:cubicBezTo>
                      <a:pt x="-14655" y="73008"/>
                      <a:pt x="17062" y="33624"/>
                      <a:pt x="35882" y="17940"/>
                    </a:cubicBezTo>
                    <a:cubicBezTo>
                      <a:pt x="54703" y="2256"/>
                      <a:pt x="81192" y="-3669"/>
                      <a:pt x="105240" y="2256"/>
                    </a:cubicBezTo>
                    <a:cubicBezTo>
                      <a:pt x="128941" y="8181"/>
                      <a:pt x="149504" y="26304"/>
                      <a:pt x="158566" y="48959"/>
                    </a:cubicBezTo>
                    <a:cubicBezTo>
                      <a:pt x="158217" y="49307"/>
                      <a:pt x="112211" y="130864"/>
                      <a:pt x="7651" y="83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ïş1ïḍé">
                <a:extLst>
                  <a:ext uri="{FF2B5EF4-FFF2-40B4-BE49-F238E27FC236}">
                    <a16:creationId xmlns:a16="http://schemas.microsoft.com/office/drawing/2014/main" id="{F52184B4-C16A-42F8-8B40-29850CFADCAD}"/>
                  </a:ext>
                </a:extLst>
              </p:cNvPr>
              <p:cNvSpPr/>
              <p:nvPr/>
            </p:nvSpPr>
            <p:spPr>
              <a:xfrm>
                <a:off x="10325493" y="2119120"/>
                <a:ext cx="78768" cy="78768"/>
              </a:xfrm>
              <a:custGeom>
                <a:avLst/>
                <a:gdLst>
                  <a:gd name="connsiteX0" fmla="*/ 0 w 78768"/>
                  <a:gd name="connsiteY0" fmla="*/ 39384 h 78768"/>
                  <a:gd name="connsiteX1" fmla="*/ 39384 w 78768"/>
                  <a:gd name="connsiteY1" fmla="*/ 78768 h 78768"/>
                  <a:gd name="connsiteX2" fmla="*/ 78768 w 78768"/>
                  <a:gd name="connsiteY2" fmla="*/ 39384 h 78768"/>
                  <a:gd name="connsiteX3" fmla="*/ 39384 w 78768"/>
                  <a:gd name="connsiteY3" fmla="*/ 0 h 78768"/>
                  <a:gd name="connsiteX4" fmla="*/ 0 w 78768"/>
                  <a:gd name="connsiteY4" fmla="*/ 39384 h 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" h="78768">
                    <a:moveTo>
                      <a:pt x="0" y="39384"/>
                    </a:moveTo>
                    <a:cubicBezTo>
                      <a:pt x="0" y="61342"/>
                      <a:pt x="17775" y="78768"/>
                      <a:pt x="39384" y="78768"/>
                    </a:cubicBezTo>
                    <a:cubicBezTo>
                      <a:pt x="61342" y="78768"/>
                      <a:pt x="78768" y="60993"/>
                      <a:pt x="78768" y="39384"/>
                    </a:cubicBezTo>
                    <a:cubicBezTo>
                      <a:pt x="78768" y="17427"/>
                      <a:pt x="60993" y="0"/>
                      <a:pt x="39384" y="0"/>
                    </a:cubicBezTo>
                    <a:cubicBezTo>
                      <a:pt x="17427" y="0"/>
                      <a:pt x="0" y="17427"/>
                      <a:pt x="0" y="3938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8" name="íṣľíďé">
              <a:extLst>
                <a:ext uri="{FF2B5EF4-FFF2-40B4-BE49-F238E27FC236}">
                  <a16:creationId xmlns:a16="http://schemas.microsoft.com/office/drawing/2014/main" id="{E264D8DF-2DA2-4DFE-8379-0D5FD2FE3D00}"/>
                </a:ext>
              </a:extLst>
            </p:cNvPr>
            <p:cNvSpPr/>
            <p:nvPr/>
          </p:nvSpPr>
          <p:spPr>
            <a:xfrm>
              <a:off x="8988873" y="1014274"/>
              <a:ext cx="890847" cy="684865"/>
            </a:xfrm>
            <a:custGeom>
              <a:avLst/>
              <a:gdLst>
                <a:gd name="connsiteX0" fmla="*/ 890848 w 890847"/>
                <a:gd name="connsiteY0" fmla="*/ 222015 h 684865"/>
                <a:gd name="connsiteX1" fmla="*/ 856691 w 890847"/>
                <a:gd name="connsiteY1" fmla="*/ 580654 h 684865"/>
                <a:gd name="connsiteX2" fmla="*/ 347138 w 890847"/>
                <a:gd name="connsiteY2" fmla="*/ 523844 h 684865"/>
                <a:gd name="connsiteX3" fmla="*/ 297298 w 890847"/>
                <a:gd name="connsiteY3" fmla="*/ 684865 h 684865"/>
                <a:gd name="connsiteX4" fmla="*/ 249549 w 890847"/>
                <a:gd name="connsiteY4" fmla="*/ 499446 h 684865"/>
                <a:gd name="connsiteX5" fmla="*/ 0 w 890847"/>
                <a:gd name="connsiteY5" fmla="*/ 477489 h 684865"/>
                <a:gd name="connsiteX6" fmla="*/ 63781 w 890847"/>
                <a:gd name="connsiteY6" fmla="*/ 0 h 68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847" h="684865">
                  <a:moveTo>
                    <a:pt x="890848" y="222015"/>
                  </a:moveTo>
                  <a:lnTo>
                    <a:pt x="856691" y="580654"/>
                  </a:lnTo>
                  <a:lnTo>
                    <a:pt x="347138" y="523844"/>
                  </a:lnTo>
                  <a:lnTo>
                    <a:pt x="297298" y="684865"/>
                  </a:lnTo>
                  <a:lnTo>
                    <a:pt x="249549" y="499446"/>
                  </a:lnTo>
                  <a:lnTo>
                    <a:pt x="0" y="477489"/>
                  </a:lnTo>
                  <a:lnTo>
                    <a:pt x="63781" y="0"/>
                  </a:ln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iṥļíḍê">
              <a:extLst>
                <a:ext uri="{FF2B5EF4-FFF2-40B4-BE49-F238E27FC236}">
                  <a16:creationId xmlns:a16="http://schemas.microsoft.com/office/drawing/2014/main" id="{86718193-950A-4A9A-9431-68898AA6E27C}"/>
                </a:ext>
              </a:extLst>
            </p:cNvPr>
            <p:cNvSpPr/>
            <p:nvPr/>
          </p:nvSpPr>
          <p:spPr>
            <a:xfrm>
              <a:off x="9121337" y="1226330"/>
              <a:ext cx="606094" cy="124318"/>
            </a:xfrm>
            <a:custGeom>
              <a:avLst/>
              <a:gdLst>
                <a:gd name="connsiteX0" fmla="*/ 600499 w 606094"/>
                <a:gd name="connsiteY0" fmla="*/ 124277 h 124318"/>
                <a:gd name="connsiteX1" fmla="*/ 5554 w 606094"/>
                <a:gd name="connsiteY1" fmla="*/ 15186 h 124318"/>
                <a:gd name="connsiteX2" fmla="*/ 9737 w 606094"/>
                <a:gd name="connsiteY2" fmla="*/ 200 h 124318"/>
                <a:gd name="connsiteX3" fmla="*/ 602938 w 606094"/>
                <a:gd name="connsiteY3" fmla="*/ 115564 h 124318"/>
                <a:gd name="connsiteX4" fmla="*/ 600499 w 606094"/>
                <a:gd name="connsiteY4" fmla="*/ 124277 h 124318"/>
                <a:gd name="connsiteX5" fmla="*/ 600499 w 606094"/>
                <a:gd name="connsiteY5" fmla="*/ 124277 h 12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094" h="124318">
                  <a:moveTo>
                    <a:pt x="600499" y="124277"/>
                  </a:moveTo>
                  <a:cubicBezTo>
                    <a:pt x="400790" y="95697"/>
                    <a:pt x="202126" y="60844"/>
                    <a:pt x="5554" y="15186"/>
                  </a:cubicBezTo>
                  <a:cubicBezTo>
                    <a:pt x="-4204" y="13095"/>
                    <a:pt x="-22" y="-1892"/>
                    <a:pt x="9737" y="200"/>
                  </a:cubicBezTo>
                  <a:cubicBezTo>
                    <a:pt x="206657" y="42720"/>
                    <a:pt x="404275" y="82453"/>
                    <a:pt x="602938" y="115564"/>
                  </a:cubicBezTo>
                  <a:cubicBezTo>
                    <a:pt x="608515" y="116609"/>
                    <a:pt x="606075" y="124974"/>
                    <a:pt x="600499" y="124277"/>
                  </a:cubicBezTo>
                  <a:lnTo>
                    <a:pt x="600499" y="124277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iṡlîdè">
              <a:extLst>
                <a:ext uri="{FF2B5EF4-FFF2-40B4-BE49-F238E27FC236}">
                  <a16:creationId xmlns:a16="http://schemas.microsoft.com/office/drawing/2014/main" id="{9AF422E5-543D-42F3-B597-C76DCF39CF8C}"/>
                </a:ext>
              </a:extLst>
            </p:cNvPr>
            <p:cNvSpPr/>
            <p:nvPr/>
          </p:nvSpPr>
          <p:spPr>
            <a:xfrm>
              <a:off x="9121337" y="1295340"/>
              <a:ext cx="606094" cy="124318"/>
            </a:xfrm>
            <a:custGeom>
              <a:avLst/>
              <a:gdLst>
                <a:gd name="connsiteX0" fmla="*/ 600499 w 606094"/>
                <a:gd name="connsiteY0" fmla="*/ 124277 h 124318"/>
                <a:gd name="connsiteX1" fmla="*/ 5554 w 606094"/>
                <a:gd name="connsiteY1" fmla="*/ 15186 h 124318"/>
                <a:gd name="connsiteX2" fmla="*/ 9737 w 606094"/>
                <a:gd name="connsiteY2" fmla="*/ 200 h 124318"/>
                <a:gd name="connsiteX3" fmla="*/ 602938 w 606094"/>
                <a:gd name="connsiteY3" fmla="*/ 115564 h 124318"/>
                <a:gd name="connsiteX4" fmla="*/ 600499 w 606094"/>
                <a:gd name="connsiteY4" fmla="*/ 124277 h 124318"/>
                <a:gd name="connsiteX5" fmla="*/ 600499 w 606094"/>
                <a:gd name="connsiteY5" fmla="*/ 124277 h 12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094" h="124318">
                  <a:moveTo>
                    <a:pt x="600499" y="124277"/>
                  </a:moveTo>
                  <a:cubicBezTo>
                    <a:pt x="400790" y="95697"/>
                    <a:pt x="202126" y="60844"/>
                    <a:pt x="5554" y="15186"/>
                  </a:cubicBezTo>
                  <a:cubicBezTo>
                    <a:pt x="-4204" y="13095"/>
                    <a:pt x="-22" y="-1892"/>
                    <a:pt x="9737" y="200"/>
                  </a:cubicBezTo>
                  <a:cubicBezTo>
                    <a:pt x="206657" y="42720"/>
                    <a:pt x="404275" y="82453"/>
                    <a:pt x="602938" y="115564"/>
                  </a:cubicBezTo>
                  <a:cubicBezTo>
                    <a:pt x="608515" y="116609"/>
                    <a:pt x="606075" y="124974"/>
                    <a:pt x="600499" y="124277"/>
                  </a:cubicBezTo>
                  <a:lnTo>
                    <a:pt x="600499" y="124277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ïṡḷïḍê">
              <a:extLst>
                <a:ext uri="{FF2B5EF4-FFF2-40B4-BE49-F238E27FC236}">
                  <a16:creationId xmlns:a16="http://schemas.microsoft.com/office/drawing/2014/main" id="{30A28689-F57D-45D1-967C-8F33C1C0B83B}"/>
                </a:ext>
              </a:extLst>
            </p:cNvPr>
            <p:cNvSpPr/>
            <p:nvPr/>
          </p:nvSpPr>
          <p:spPr>
            <a:xfrm>
              <a:off x="9001769" y="1064462"/>
              <a:ext cx="85738" cy="85738"/>
            </a:xfrm>
            <a:custGeom>
              <a:avLst/>
              <a:gdLst>
                <a:gd name="connsiteX0" fmla="*/ 0 w 85738"/>
                <a:gd name="connsiteY0" fmla="*/ 42869 h 85738"/>
                <a:gd name="connsiteX1" fmla="*/ 42870 w 85738"/>
                <a:gd name="connsiteY1" fmla="*/ 85739 h 85738"/>
                <a:gd name="connsiteX2" fmla="*/ 85739 w 85738"/>
                <a:gd name="connsiteY2" fmla="*/ 42869 h 85738"/>
                <a:gd name="connsiteX3" fmla="*/ 42870 w 85738"/>
                <a:gd name="connsiteY3" fmla="*/ 0 h 85738"/>
                <a:gd name="connsiteX4" fmla="*/ 0 w 85738"/>
                <a:gd name="connsiteY4" fmla="*/ 42869 h 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38" h="85738">
                  <a:moveTo>
                    <a:pt x="0" y="42869"/>
                  </a:moveTo>
                  <a:cubicBezTo>
                    <a:pt x="0" y="66570"/>
                    <a:pt x="19169" y="85739"/>
                    <a:pt x="42870" y="85739"/>
                  </a:cubicBezTo>
                  <a:cubicBezTo>
                    <a:pt x="66570" y="85739"/>
                    <a:pt x="85739" y="66570"/>
                    <a:pt x="85739" y="42869"/>
                  </a:cubicBezTo>
                  <a:cubicBezTo>
                    <a:pt x="85739" y="19169"/>
                    <a:pt x="66570" y="0"/>
                    <a:pt x="42870" y="0"/>
                  </a:cubicBezTo>
                  <a:cubicBezTo>
                    <a:pt x="19518" y="0"/>
                    <a:pt x="0" y="19169"/>
                    <a:pt x="0" y="42869"/>
                  </a:cubicBezTo>
                  <a:close/>
                </a:path>
              </a:pathLst>
            </a:custGeom>
            <a:solidFill>
              <a:srgbClr val="DB5E77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işlïdê">
              <a:extLst>
                <a:ext uri="{FF2B5EF4-FFF2-40B4-BE49-F238E27FC236}">
                  <a16:creationId xmlns:a16="http://schemas.microsoft.com/office/drawing/2014/main" id="{F9183EC4-B36A-468A-921A-00C138CDF8EE}"/>
                </a:ext>
              </a:extLst>
            </p:cNvPr>
            <p:cNvSpPr/>
            <p:nvPr/>
          </p:nvSpPr>
          <p:spPr>
            <a:xfrm>
              <a:off x="6873284" y="1064462"/>
              <a:ext cx="1699441" cy="684168"/>
            </a:xfrm>
            <a:custGeom>
              <a:avLst/>
              <a:gdLst>
                <a:gd name="connsiteX0" fmla="*/ 1670514 w 1699441"/>
                <a:gd name="connsiteY0" fmla="*/ 42869 h 684168"/>
                <a:gd name="connsiteX1" fmla="*/ 1699442 w 1699441"/>
                <a:gd name="connsiteY1" fmla="*/ 465987 h 684168"/>
                <a:gd name="connsiteX2" fmla="*/ 1311874 w 1699441"/>
                <a:gd name="connsiteY2" fmla="*/ 465987 h 684168"/>
                <a:gd name="connsiteX3" fmla="*/ 1311874 w 1699441"/>
                <a:gd name="connsiteY3" fmla="*/ 684168 h 684168"/>
                <a:gd name="connsiteX4" fmla="*/ 1181523 w 1699441"/>
                <a:gd name="connsiteY4" fmla="*/ 528374 h 684168"/>
                <a:gd name="connsiteX5" fmla="*/ 0 w 1699441"/>
                <a:gd name="connsiteY5" fmla="*/ 505023 h 684168"/>
                <a:gd name="connsiteX6" fmla="*/ 0 w 1699441"/>
                <a:gd name="connsiteY6" fmla="*/ 0 h 68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9441" h="684168">
                  <a:moveTo>
                    <a:pt x="1670514" y="42869"/>
                  </a:moveTo>
                  <a:lnTo>
                    <a:pt x="1699442" y="465987"/>
                  </a:lnTo>
                  <a:lnTo>
                    <a:pt x="1311874" y="465987"/>
                  </a:lnTo>
                  <a:lnTo>
                    <a:pt x="1311874" y="684168"/>
                  </a:lnTo>
                  <a:lnTo>
                    <a:pt x="1181523" y="528374"/>
                  </a:lnTo>
                  <a:lnTo>
                    <a:pt x="0" y="505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íṥľîḋé">
              <a:extLst>
                <a:ext uri="{FF2B5EF4-FFF2-40B4-BE49-F238E27FC236}">
                  <a16:creationId xmlns:a16="http://schemas.microsoft.com/office/drawing/2014/main" id="{9AF7DF16-AC92-4A84-84FD-392CCF5F92BA}"/>
                </a:ext>
              </a:extLst>
            </p:cNvPr>
            <p:cNvSpPr/>
            <p:nvPr/>
          </p:nvSpPr>
          <p:spPr>
            <a:xfrm>
              <a:off x="6989693" y="1210842"/>
              <a:ext cx="1124147" cy="30725"/>
            </a:xfrm>
            <a:custGeom>
              <a:avLst/>
              <a:gdLst>
                <a:gd name="connsiteX0" fmla="*/ 1114606 w 1124147"/>
                <a:gd name="connsiteY0" fmla="*/ 30675 h 30725"/>
                <a:gd name="connsiteX1" fmla="*/ 19519 w 1124147"/>
                <a:gd name="connsiteY1" fmla="*/ 21265 h 30725"/>
                <a:gd name="connsiteX2" fmla="*/ 20216 w 1124147"/>
                <a:gd name="connsiteY2" fmla="*/ 4 h 30725"/>
                <a:gd name="connsiteX3" fmla="*/ 1114606 w 1124147"/>
                <a:gd name="connsiteY3" fmla="*/ 20567 h 30725"/>
                <a:gd name="connsiteX4" fmla="*/ 1114606 w 1124147"/>
                <a:gd name="connsiteY4" fmla="*/ 30675 h 30725"/>
                <a:gd name="connsiteX5" fmla="*/ 1114606 w 1124147"/>
                <a:gd name="connsiteY5" fmla="*/ 30675 h 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147" h="30725">
                  <a:moveTo>
                    <a:pt x="1114606" y="30675"/>
                  </a:moveTo>
                  <a:cubicBezTo>
                    <a:pt x="749693" y="31721"/>
                    <a:pt x="384083" y="16037"/>
                    <a:pt x="19519" y="21265"/>
                  </a:cubicBezTo>
                  <a:cubicBezTo>
                    <a:pt x="-6621" y="21613"/>
                    <a:pt x="-6621" y="-344"/>
                    <a:pt x="20216" y="4"/>
                  </a:cubicBezTo>
                  <a:cubicBezTo>
                    <a:pt x="384083" y="3838"/>
                    <a:pt x="751087" y="-2087"/>
                    <a:pt x="1114606" y="20567"/>
                  </a:cubicBezTo>
                  <a:cubicBezTo>
                    <a:pt x="1127502" y="21265"/>
                    <a:pt x="1127153" y="30675"/>
                    <a:pt x="1114606" y="30675"/>
                  </a:cubicBezTo>
                  <a:lnTo>
                    <a:pt x="1114606" y="30675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iśḻïdè">
              <a:extLst>
                <a:ext uri="{FF2B5EF4-FFF2-40B4-BE49-F238E27FC236}">
                  <a16:creationId xmlns:a16="http://schemas.microsoft.com/office/drawing/2014/main" id="{F0198E66-7595-41EA-BA34-5DDFB62A6E3A}"/>
                </a:ext>
              </a:extLst>
            </p:cNvPr>
            <p:cNvSpPr/>
            <p:nvPr/>
          </p:nvSpPr>
          <p:spPr>
            <a:xfrm>
              <a:off x="6987253" y="1289958"/>
              <a:ext cx="1124147" cy="30697"/>
            </a:xfrm>
            <a:custGeom>
              <a:avLst/>
              <a:gdLst>
                <a:gd name="connsiteX0" fmla="*/ 1114606 w 1124147"/>
                <a:gd name="connsiteY0" fmla="*/ 30675 h 30697"/>
                <a:gd name="connsiteX1" fmla="*/ 19519 w 1124147"/>
                <a:gd name="connsiteY1" fmla="*/ 21265 h 30697"/>
                <a:gd name="connsiteX2" fmla="*/ 20216 w 1124147"/>
                <a:gd name="connsiteY2" fmla="*/ 4 h 30697"/>
                <a:gd name="connsiteX3" fmla="*/ 1114606 w 1124147"/>
                <a:gd name="connsiteY3" fmla="*/ 20567 h 30697"/>
                <a:gd name="connsiteX4" fmla="*/ 1114606 w 1124147"/>
                <a:gd name="connsiteY4" fmla="*/ 30675 h 30697"/>
                <a:gd name="connsiteX5" fmla="*/ 1114606 w 1124147"/>
                <a:gd name="connsiteY5" fmla="*/ 30675 h 3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4147" h="30697">
                  <a:moveTo>
                    <a:pt x="1114606" y="30675"/>
                  </a:moveTo>
                  <a:cubicBezTo>
                    <a:pt x="749693" y="31372"/>
                    <a:pt x="384083" y="15688"/>
                    <a:pt x="19519" y="21265"/>
                  </a:cubicBezTo>
                  <a:cubicBezTo>
                    <a:pt x="-6621" y="21613"/>
                    <a:pt x="-6621" y="-344"/>
                    <a:pt x="20216" y="4"/>
                  </a:cubicBezTo>
                  <a:cubicBezTo>
                    <a:pt x="384083" y="3838"/>
                    <a:pt x="751087" y="-2087"/>
                    <a:pt x="1114606" y="20567"/>
                  </a:cubicBezTo>
                  <a:cubicBezTo>
                    <a:pt x="1127502" y="20916"/>
                    <a:pt x="1127153" y="30326"/>
                    <a:pt x="1114606" y="30675"/>
                  </a:cubicBezTo>
                  <a:lnTo>
                    <a:pt x="1114606" y="30675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îṥ1îḋe">
              <a:extLst>
                <a:ext uri="{FF2B5EF4-FFF2-40B4-BE49-F238E27FC236}">
                  <a16:creationId xmlns:a16="http://schemas.microsoft.com/office/drawing/2014/main" id="{F9ACE594-5352-46D2-A62A-DA74CF20EA0F}"/>
                </a:ext>
              </a:extLst>
            </p:cNvPr>
            <p:cNvSpPr/>
            <p:nvPr/>
          </p:nvSpPr>
          <p:spPr>
            <a:xfrm>
              <a:off x="6984813" y="1379183"/>
              <a:ext cx="1123843" cy="30725"/>
            </a:xfrm>
            <a:custGeom>
              <a:avLst/>
              <a:gdLst>
                <a:gd name="connsiteX0" fmla="*/ 1114258 w 1123843"/>
                <a:gd name="connsiteY0" fmla="*/ 30675 h 30725"/>
                <a:gd name="connsiteX1" fmla="*/ 19519 w 1123843"/>
                <a:gd name="connsiteY1" fmla="*/ 21265 h 30725"/>
                <a:gd name="connsiteX2" fmla="*/ 20216 w 1123843"/>
                <a:gd name="connsiteY2" fmla="*/ 4 h 30725"/>
                <a:gd name="connsiteX3" fmla="*/ 1114606 w 1123843"/>
                <a:gd name="connsiteY3" fmla="*/ 20567 h 30725"/>
                <a:gd name="connsiteX4" fmla="*/ 1114258 w 1123843"/>
                <a:gd name="connsiteY4" fmla="*/ 30675 h 30725"/>
                <a:gd name="connsiteX5" fmla="*/ 1114258 w 1123843"/>
                <a:gd name="connsiteY5" fmla="*/ 30675 h 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843" h="30725">
                  <a:moveTo>
                    <a:pt x="1114258" y="30675"/>
                  </a:moveTo>
                  <a:cubicBezTo>
                    <a:pt x="749693" y="31721"/>
                    <a:pt x="384083" y="16037"/>
                    <a:pt x="19519" y="21265"/>
                  </a:cubicBezTo>
                  <a:cubicBezTo>
                    <a:pt x="-6621" y="21613"/>
                    <a:pt x="-6621" y="-344"/>
                    <a:pt x="20216" y="4"/>
                  </a:cubicBezTo>
                  <a:cubicBezTo>
                    <a:pt x="384083" y="3838"/>
                    <a:pt x="751087" y="-2087"/>
                    <a:pt x="1114606" y="20567"/>
                  </a:cubicBezTo>
                  <a:cubicBezTo>
                    <a:pt x="1127153" y="21265"/>
                    <a:pt x="1126805" y="30675"/>
                    <a:pt x="1114258" y="30675"/>
                  </a:cubicBezTo>
                  <a:lnTo>
                    <a:pt x="1114258" y="30675"/>
                  </a:lnTo>
                  <a:close/>
                </a:path>
              </a:pathLst>
            </a:custGeom>
            <a:solidFill>
              <a:srgbClr val="353584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6" name="i$ḻîďe">
              <a:extLst>
                <a:ext uri="{FF2B5EF4-FFF2-40B4-BE49-F238E27FC236}">
                  <a16:creationId xmlns:a16="http://schemas.microsoft.com/office/drawing/2014/main" id="{6CC5F764-12FF-4BF7-B8BB-573DDF4D47FA}"/>
                </a:ext>
              </a:extLst>
            </p:cNvPr>
            <p:cNvGrpSpPr/>
            <p:nvPr/>
          </p:nvGrpSpPr>
          <p:grpSpPr>
            <a:xfrm>
              <a:off x="8237681" y="1243951"/>
              <a:ext cx="146837" cy="175590"/>
              <a:chOff x="8237681" y="1243951"/>
              <a:chExt cx="146837" cy="175590"/>
            </a:xfrm>
            <a:solidFill>
              <a:srgbClr val="353584"/>
            </a:solidFill>
          </p:grpSpPr>
          <p:sp>
            <p:nvSpPr>
              <p:cNvPr id="69" name="îṩlîdê">
                <a:extLst>
                  <a:ext uri="{FF2B5EF4-FFF2-40B4-BE49-F238E27FC236}">
                    <a16:creationId xmlns:a16="http://schemas.microsoft.com/office/drawing/2014/main" id="{A7F353DC-3402-4A70-9D16-97CAFDF5A4FE}"/>
                  </a:ext>
                </a:extLst>
              </p:cNvPr>
              <p:cNvSpPr/>
              <p:nvPr/>
            </p:nvSpPr>
            <p:spPr>
              <a:xfrm>
                <a:off x="8237681" y="1333713"/>
                <a:ext cx="146837" cy="85828"/>
              </a:xfrm>
              <a:custGeom>
                <a:avLst/>
                <a:gdLst>
                  <a:gd name="connsiteX0" fmla="*/ 4985 w 146837"/>
                  <a:gd name="connsiteY0" fmla="*/ 66386 h 85828"/>
                  <a:gd name="connsiteX1" fmla="*/ 24154 w 146837"/>
                  <a:gd name="connsiteY1" fmla="*/ 17940 h 85828"/>
                  <a:gd name="connsiteX2" fmla="*/ 93512 w 146837"/>
                  <a:gd name="connsiteY2" fmla="*/ 2256 h 85828"/>
                  <a:gd name="connsiteX3" fmla="*/ 146838 w 146837"/>
                  <a:gd name="connsiteY3" fmla="*/ 48959 h 85828"/>
                  <a:gd name="connsiteX4" fmla="*/ 4985 w 146837"/>
                  <a:gd name="connsiteY4" fmla="*/ 66386 h 8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37" h="85828">
                    <a:moveTo>
                      <a:pt x="4985" y="66386"/>
                    </a:moveTo>
                    <a:cubicBezTo>
                      <a:pt x="-7562" y="60112"/>
                      <a:pt x="5334" y="33624"/>
                      <a:pt x="24154" y="17940"/>
                    </a:cubicBezTo>
                    <a:cubicBezTo>
                      <a:pt x="42975" y="2256"/>
                      <a:pt x="69463" y="-3669"/>
                      <a:pt x="93512" y="2256"/>
                    </a:cubicBezTo>
                    <a:cubicBezTo>
                      <a:pt x="117212" y="8181"/>
                      <a:pt x="137776" y="26304"/>
                      <a:pt x="146838" y="48959"/>
                    </a:cubicBezTo>
                    <a:cubicBezTo>
                      <a:pt x="146838" y="48959"/>
                      <a:pt x="107105" y="118665"/>
                      <a:pt x="4985" y="66386"/>
                    </a:cubicBezTo>
                    <a:close/>
                  </a:path>
                </a:pathLst>
              </a:custGeom>
              <a:solidFill>
                <a:srgbClr val="353584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íṡľîďê">
                <a:extLst>
                  <a:ext uri="{FF2B5EF4-FFF2-40B4-BE49-F238E27FC236}">
                    <a16:creationId xmlns:a16="http://schemas.microsoft.com/office/drawing/2014/main" id="{BA34566A-8D74-4283-8280-DB8864C1DDC5}"/>
                  </a:ext>
                </a:extLst>
              </p:cNvPr>
              <p:cNvSpPr/>
              <p:nvPr/>
            </p:nvSpPr>
            <p:spPr>
              <a:xfrm>
                <a:off x="8265669" y="1243951"/>
                <a:ext cx="78768" cy="78773"/>
              </a:xfrm>
              <a:custGeom>
                <a:avLst/>
                <a:gdLst>
                  <a:gd name="connsiteX0" fmla="*/ 0 w 78768"/>
                  <a:gd name="connsiteY0" fmla="*/ 39389 h 78773"/>
                  <a:gd name="connsiteX1" fmla="*/ 39384 w 78768"/>
                  <a:gd name="connsiteY1" fmla="*/ 78773 h 78773"/>
                  <a:gd name="connsiteX2" fmla="*/ 78768 w 78768"/>
                  <a:gd name="connsiteY2" fmla="*/ 39389 h 78773"/>
                  <a:gd name="connsiteX3" fmla="*/ 39384 w 78768"/>
                  <a:gd name="connsiteY3" fmla="*/ 5 h 78773"/>
                  <a:gd name="connsiteX4" fmla="*/ 0 w 78768"/>
                  <a:gd name="connsiteY4" fmla="*/ 39389 h 78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" h="78773">
                    <a:moveTo>
                      <a:pt x="0" y="39389"/>
                    </a:moveTo>
                    <a:cubicBezTo>
                      <a:pt x="0" y="61347"/>
                      <a:pt x="17775" y="78773"/>
                      <a:pt x="39384" y="78773"/>
                    </a:cubicBezTo>
                    <a:cubicBezTo>
                      <a:pt x="61342" y="78773"/>
                      <a:pt x="78768" y="60998"/>
                      <a:pt x="78768" y="39389"/>
                    </a:cubicBezTo>
                    <a:cubicBezTo>
                      <a:pt x="78768" y="17780"/>
                      <a:pt x="60993" y="5"/>
                      <a:pt x="39384" y="5"/>
                    </a:cubicBezTo>
                    <a:cubicBezTo>
                      <a:pt x="17775" y="-343"/>
                      <a:pt x="0" y="17432"/>
                      <a:pt x="0" y="39389"/>
                    </a:cubicBezTo>
                    <a:close/>
                  </a:path>
                </a:pathLst>
              </a:custGeom>
              <a:solidFill>
                <a:srgbClr val="353584"/>
              </a:solidFill>
              <a:ln w="34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57" name="íś1íḍé">
              <a:extLst>
                <a:ext uri="{FF2B5EF4-FFF2-40B4-BE49-F238E27FC236}">
                  <a16:creationId xmlns:a16="http://schemas.microsoft.com/office/drawing/2014/main" id="{F4B4D6D5-28FC-41A1-ABA1-C96DC494FAE7}"/>
                </a:ext>
              </a:extLst>
            </p:cNvPr>
            <p:cNvSpPr/>
            <p:nvPr/>
          </p:nvSpPr>
          <p:spPr>
            <a:xfrm>
              <a:off x="10534438" y="3104768"/>
              <a:ext cx="63781" cy="66220"/>
            </a:xfrm>
            <a:custGeom>
              <a:avLst/>
              <a:gdLst>
                <a:gd name="connsiteX0" fmla="*/ 31891 w 63781"/>
                <a:gd name="connsiteY0" fmla="*/ 66221 h 66220"/>
                <a:gd name="connsiteX1" fmla="*/ 31891 w 63781"/>
                <a:gd name="connsiteY1" fmla="*/ 0 h 66220"/>
                <a:gd name="connsiteX2" fmla="*/ 31891 w 63781"/>
                <a:gd name="connsiteY2" fmla="*/ 66221 h 66220"/>
                <a:gd name="connsiteX3" fmla="*/ 31891 w 63781"/>
                <a:gd name="connsiteY3" fmla="*/ 66221 h 6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81" h="66220">
                  <a:moveTo>
                    <a:pt x="31891" y="66221"/>
                  </a:moveTo>
                  <a:cubicBezTo>
                    <a:pt x="74411" y="66221"/>
                    <a:pt x="74411" y="0"/>
                    <a:pt x="31891" y="0"/>
                  </a:cubicBezTo>
                  <a:cubicBezTo>
                    <a:pt x="-10630" y="348"/>
                    <a:pt x="-10630" y="66221"/>
                    <a:pt x="31891" y="66221"/>
                  </a:cubicBezTo>
                  <a:lnTo>
                    <a:pt x="31891" y="66221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î$ľîḋê">
              <a:extLst>
                <a:ext uri="{FF2B5EF4-FFF2-40B4-BE49-F238E27FC236}">
                  <a16:creationId xmlns:a16="http://schemas.microsoft.com/office/drawing/2014/main" id="{F826EE4E-7C2A-4F87-8F40-27BB08D6E3EA}"/>
                </a:ext>
              </a:extLst>
            </p:cNvPr>
            <p:cNvSpPr/>
            <p:nvPr/>
          </p:nvSpPr>
          <p:spPr>
            <a:xfrm>
              <a:off x="10562495" y="2764248"/>
              <a:ext cx="29363" cy="17088"/>
            </a:xfrm>
            <a:custGeom>
              <a:avLst/>
              <a:gdLst>
                <a:gd name="connsiteX0" fmla="*/ 8365 w 29363"/>
                <a:gd name="connsiteY0" fmla="*/ 17083 h 17088"/>
                <a:gd name="connsiteX1" fmla="*/ 21260 w 29363"/>
                <a:gd name="connsiteY1" fmla="*/ 17083 h 17088"/>
                <a:gd name="connsiteX2" fmla="*/ 21260 w 29363"/>
                <a:gd name="connsiteY2" fmla="*/ 5 h 17088"/>
                <a:gd name="connsiteX3" fmla="*/ 8365 w 29363"/>
                <a:gd name="connsiteY3" fmla="*/ 5 h 17088"/>
                <a:gd name="connsiteX4" fmla="*/ 8365 w 29363"/>
                <a:gd name="connsiteY4" fmla="*/ 17083 h 17088"/>
                <a:gd name="connsiteX5" fmla="*/ 8365 w 29363"/>
                <a:gd name="connsiteY5" fmla="*/ 17083 h 1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63" h="17088">
                  <a:moveTo>
                    <a:pt x="8365" y="17083"/>
                  </a:moveTo>
                  <a:cubicBezTo>
                    <a:pt x="12547" y="17083"/>
                    <a:pt x="17078" y="17083"/>
                    <a:pt x="21260" y="17083"/>
                  </a:cubicBezTo>
                  <a:cubicBezTo>
                    <a:pt x="32065" y="17083"/>
                    <a:pt x="32065" y="354"/>
                    <a:pt x="21260" y="5"/>
                  </a:cubicBezTo>
                  <a:cubicBezTo>
                    <a:pt x="17078" y="5"/>
                    <a:pt x="12547" y="5"/>
                    <a:pt x="8365" y="5"/>
                  </a:cubicBezTo>
                  <a:cubicBezTo>
                    <a:pt x="-2788" y="-344"/>
                    <a:pt x="-2788" y="17432"/>
                    <a:pt x="8365" y="17083"/>
                  </a:cubicBezTo>
                  <a:lnTo>
                    <a:pt x="8365" y="17083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îṩḷiḑê">
              <a:extLst>
                <a:ext uri="{FF2B5EF4-FFF2-40B4-BE49-F238E27FC236}">
                  <a16:creationId xmlns:a16="http://schemas.microsoft.com/office/drawing/2014/main" id="{5C60B8CC-10DD-4ABF-BADD-8B0BF537FBBA}"/>
                </a:ext>
              </a:extLst>
            </p:cNvPr>
            <p:cNvSpPr/>
            <p:nvPr/>
          </p:nvSpPr>
          <p:spPr>
            <a:xfrm>
              <a:off x="10178848" y="3179354"/>
              <a:ext cx="36073" cy="37641"/>
            </a:xfrm>
            <a:custGeom>
              <a:avLst/>
              <a:gdLst>
                <a:gd name="connsiteX0" fmla="*/ 18037 w 36073"/>
                <a:gd name="connsiteY0" fmla="*/ 37641 h 37641"/>
                <a:gd name="connsiteX1" fmla="*/ 18037 w 36073"/>
                <a:gd name="connsiteY1" fmla="*/ 0 h 37641"/>
                <a:gd name="connsiteX2" fmla="*/ 18037 w 36073"/>
                <a:gd name="connsiteY2" fmla="*/ 37641 h 37641"/>
                <a:gd name="connsiteX3" fmla="*/ 18037 w 36073"/>
                <a:gd name="connsiteY3" fmla="*/ 37641 h 3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73" h="37641">
                  <a:moveTo>
                    <a:pt x="18037" y="37641"/>
                  </a:moveTo>
                  <a:cubicBezTo>
                    <a:pt x="42085" y="37641"/>
                    <a:pt x="42085" y="0"/>
                    <a:pt x="18037" y="0"/>
                  </a:cubicBezTo>
                  <a:cubicBezTo>
                    <a:pt x="-6012" y="0"/>
                    <a:pt x="-6012" y="37641"/>
                    <a:pt x="18037" y="37641"/>
                  </a:cubicBezTo>
                  <a:lnTo>
                    <a:pt x="18037" y="37641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ïŝļídê">
              <a:extLst>
                <a:ext uri="{FF2B5EF4-FFF2-40B4-BE49-F238E27FC236}">
                  <a16:creationId xmlns:a16="http://schemas.microsoft.com/office/drawing/2014/main" id="{CE8EAA76-CAAC-4ACA-B686-02F7C46F085C}"/>
                </a:ext>
              </a:extLst>
            </p:cNvPr>
            <p:cNvSpPr/>
            <p:nvPr/>
          </p:nvSpPr>
          <p:spPr>
            <a:xfrm>
              <a:off x="10728135" y="3636363"/>
              <a:ext cx="35201" cy="25330"/>
            </a:xfrm>
            <a:custGeom>
              <a:avLst/>
              <a:gdLst>
                <a:gd name="connsiteX0" fmla="*/ 7581 w 35201"/>
                <a:gd name="connsiteY0" fmla="*/ 22920 h 25330"/>
                <a:gd name="connsiteX1" fmla="*/ 19779 w 35201"/>
                <a:gd name="connsiteY1" fmla="*/ 25011 h 25330"/>
                <a:gd name="connsiteX2" fmla="*/ 19779 w 35201"/>
                <a:gd name="connsiteY2" fmla="*/ 265 h 25330"/>
                <a:gd name="connsiteX3" fmla="*/ 7581 w 35201"/>
                <a:gd name="connsiteY3" fmla="*/ 2356 h 25330"/>
                <a:gd name="connsiteX4" fmla="*/ 7581 w 35201"/>
                <a:gd name="connsiteY4" fmla="*/ 22920 h 25330"/>
                <a:gd name="connsiteX5" fmla="*/ 7581 w 35201"/>
                <a:gd name="connsiteY5" fmla="*/ 22920 h 2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01" h="25330">
                  <a:moveTo>
                    <a:pt x="7581" y="22920"/>
                  </a:moveTo>
                  <a:cubicBezTo>
                    <a:pt x="11763" y="23617"/>
                    <a:pt x="15597" y="24314"/>
                    <a:pt x="19779" y="25011"/>
                  </a:cubicBezTo>
                  <a:cubicBezTo>
                    <a:pt x="40343" y="28845"/>
                    <a:pt x="40343" y="-3220"/>
                    <a:pt x="19779" y="265"/>
                  </a:cubicBezTo>
                  <a:cubicBezTo>
                    <a:pt x="15597" y="963"/>
                    <a:pt x="11763" y="1660"/>
                    <a:pt x="7581" y="2356"/>
                  </a:cubicBezTo>
                  <a:cubicBezTo>
                    <a:pt x="-2527" y="4796"/>
                    <a:pt x="-2527" y="21177"/>
                    <a:pt x="7581" y="22920"/>
                  </a:cubicBezTo>
                  <a:lnTo>
                    <a:pt x="7581" y="22920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îṣlïḍé">
              <a:extLst>
                <a:ext uri="{FF2B5EF4-FFF2-40B4-BE49-F238E27FC236}">
                  <a16:creationId xmlns:a16="http://schemas.microsoft.com/office/drawing/2014/main" id="{9301CCBA-174F-4E72-A6B6-2BADFAD78056}"/>
                </a:ext>
              </a:extLst>
            </p:cNvPr>
            <p:cNvSpPr/>
            <p:nvPr/>
          </p:nvSpPr>
          <p:spPr>
            <a:xfrm>
              <a:off x="8209426" y="2054119"/>
              <a:ext cx="37900" cy="49099"/>
            </a:xfrm>
            <a:custGeom>
              <a:avLst/>
              <a:gdLst>
                <a:gd name="connsiteX0" fmla="*/ 129 w 37900"/>
                <a:gd name="connsiteY0" fmla="*/ 18298 h 49099"/>
                <a:gd name="connsiteX1" fmla="*/ 1524 w 37900"/>
                <a:gd name="connsiteY1" fmla="*/ 32239 h 49099"/>
                <a:gd name="connsiteX2" fmla="*/ 36377 w 37900"/>
                <a:gd name="connsiteY2" fmla="*/ 32239 h 49099"/>
                <a:gd name="connsiteX3" fmla="*/ 37771 w 37900"/>
                <a:gd name="connsiteY3" fmla="*/ 18298 h 49099"/>
                <a:gd name="connsiteX4" fmla="*/ 129 w 37900"/>
                <a:gd name="connsiteY4" fmla="*/ 18298 h 49099"/>
                <a:gd name="connsiteX5" fmla="*/ 129 w 37900"/>
                <a:gd name="connsiteY5" fmla="*/ 18298 h 4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0" h="49099">
                  <a:moveTo>
                    <a:pt x="129" y="18298"/>
                  </a:moveTo>
                  <a:cubicBezTo>
                    <a:pt x="478" y="22829"/>
                    <a:pt x="1175" y="27708"/>
                    <a:pt x="1524" y="32239"/>
                  </a:cubicBezTo>
                  <a:cubicBezTo>
                    <a:pt x="3963" y="54545"/>
                    <a:pt x="33937" y="54894"/>
                    <a:pt x="36377" y="32239"/>
                  </a:cubicBezTo>
                  <a:cubicBezTo>
                    <a:pt x="36725" y="27708"/>
                    <a:pt x="37422" y="22829"/>
                    <a:pt x="37771" y="18298"/>
                  </a:cubicBezTo>
                  <a:cubicBezTo>
                    <a:pt x="40559" y="-6099"/>
                    <a:pt x="-2659" y="-6099"/>
                    <a:pt x="129" y="18298"/>
                  </a:cubicBezTo>
                  <a:lnTo>
                    <a:pt x="129" y="18298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ïšļíḍê">
              <a:extLst>
                <a:ext uri="{FF2B5EF4-FFF2-40B4-BE49-F238E27FC236}">
                  <a16:creationId xmlns:a16="http://schemas.microsoft.com/office/drawing/2014/main" id="{E871BE1B-3938-4B87-B0DA-0DFEA753D918}"/>
                </a:ext>
              </a:extLst>
            </p:cNvPr>
            <p:cNvSpPr/>
            <p:nvPr/>
          </p:nvSpPr>
          <p:spPr>
            <a:xfrm>
              <a:off x="8286058" y="2645051"/>
              <a:ext cx="24048" cy="24749"/>
            </a:xfrm>
            <a:custGeom>
              <a:avLst/>
              <a:gdLst>
                <a:gd name="connsiteX0" fmla="*/ 12024 w 24048"/>
                <a:gd name="connsiteY0" fmla="*/ 24749 h 24749"/>
                <a:gd name="connsiteX1" fmla="*/ 12024 w 24048"/>
                <a:gd name="connsiteY1" fmla="*/ 4 h 24749"/>
                <a:gd name="connsiteX2" fmla="*/ 12024 w 24048"/>
                <a:gd name="connsiteY2" fmla="*/ 24749 h 24749"/>
                <a:gd name="connsiteX3" fmla="*/ 12024 w 24048"/>
                <a:gd name="connsiteY3" fmla="*/ 24749 h 2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48" h="24749">
                  <a:moveTo>
                    <a:pt x="12024" y="24749"/>
                  </a:moveTo>
                  <a:cubicBezTo>
                    <a:pt x="28057" y="24749"/>
                    <a:pt x="28057" y="4"/>
                    <a:pt x="12024" y="4"/>
                  </a:cubicBezTo>
                  <a:cubicBezTo>
                    <a:pt x="-4008" y="-345"/>
                    <a:pt x="-4008" y="24749"/>
                    <a:pt x="12024" y="24749"/>
                  </a:cubicBezTo>
                  <a:lnTo>
                    <a:pt x="12024" y="24749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iṣḷidê">
              <a:extLst>
                <a:ext uri="{FF2B5EF4-FFF2-40B4-BE49-F238E27FC236}">
                  <a16:creationId xmlns:a16="http://schemas.microsoft.com/office/drawing/2014/main" id="{A380EC03-D1CD-40BF-A0C7-E0C81F5A03C3}"/>
                </a:ext>
              </a:extLst>
            </p:cNvPr>
            <p:cNvSpPr/>
            <p:nvPr/>
          </p:nvSpPr>
          <p:spPr>
            <a:xfrm>
              <a:off x="7617661" y="3215598"/>
              <a:ext cx="24441" cy="25097"/>
            </a:xfrm>
            <a:custGeom>
              <a:avLst/>
              <a:gdLst>
                <a:gd name="connsiteX0" fmla="*/ 12286 w 24441"/>
                <a:gd name="connsiteY0" fmla="*/ 25098 h 25097"/>
                <a:gd name="connsiteX1" fmla="*/ 12286 w 24441"/>
                <a:gd name="connsiteY1" fmla="*/ 4 h 25097"/>
                <a:gd name="connsiteX2" fmla="*/ 12286 w 24441"/>
                <a:gd name="connsiteY2" fmla="*/ 25098 h 25097"/>
                <a:gd name="connsiteX3" fmla="*/ 12286 w 24441"/>
                <a:gd name="connsiteY3" fmla="*/ 25098 h 2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41" h="25097">
                  <a:moveTo>
                    <a:pt x="12286" y="25098"/>
                  </a:moveTo>
                  <a:cubicBezTo>
                    <a:pt x="28318" y="25098"/>
                    <a:pt x="28667" y="4"/>
                    <a:pt x="12286" y="4"/>
                  </a:cubicBezTo>
                  <a:cubicBezTo>
                    <a:pt x="-4095" y="-345"/>
                    <a:pt x="-4095" y="25098"/>
                    <a:pt x="12286" y="25098"/>
                  </a:cubicBezTo>
                  <a:lnTo>
                    <a:pt x="12286" y="25098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îs1íďé">
              <a:extLst>
                <a:ext uri="{FF2B5EF4-FFF2-40B4-BE49-F238E27FC236}">
                  <a16:creationId xmlns:a16="http://schemas.microsoft.com/office/drawing/2014/main" id="{F37660EA-688F-47E6-8C7E-406E22124430}"/>
                </a:ext>
              </a:extLst>
            </p:cNvPr>
            <p:cNvSpPr/>
            <p:nvPr/>
          </p:nvSpPr>
          <p:spPr>
            <a:xfrm>
              <a:off x="6787545" y="2510173"/>
              <a:ext cx="41823" cy="43566"/>
            </a:xfrm>
            <a:custGeom>
              <a:avLst/>
              <a:gdLst>
                <a:gd name="connsiteX0" fmla="*/ 20912 w 41823"/>
                <a:gd name="connsiteY0" fmla="*/ 43566 h 43566"/>
                <a:gd name="connsiteX1" fmla="*/ 20912 w 41823"/>
                <a:gd name="connsiteY1" fmla="*/ 0 h 43566"/>
                <a:gd name="connsiteX2" fmla="*/ 20912 w 41823"/>
                <a:gd name="connsiteY2" fmla="*/ 43566 h 43566"/>
                <a:gd name="connsiteX3" fmla="*/ 20912 w 41823"/>
                <a:gd name="connsiteY3" fmla="*/ 43566 h 4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23" h="43566">
                  <a:moveTo>
                    <a:pt x="20912" y="43566"/>
                  </a:moveTo>
                  <a:cubicBezTo>
                    <a:pt x="48794" y="43566"/>
                    <a:pt x="48794" y="0"/>
                    <a:pt x="20912" y="0"/>
                  </a:cubicBezTo>
                  <a:cubicBezTo>
                    <a:pt x="-6971" y="0"/>
                    <a:pt x="-6971" y="43566"/>
                    <a:pt x="20912" y="43566"/>
                  </a:cubicBezTo>
                  <a:lnTo>
                    <a:pt x="20912" y="43566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i$ḷíḓe">
              <a:extLst>
                <a:ext uri="{FF2B5EF4-FFF2-40B4-BE49-F238E27FC236}">
                  <a16:creationId xmlns:a16="http://schemas.microsoft.com/office/drawing/2014/main" id="{C7207D54-0D3D-4764-8217-2367BDF31961}"/>
                </a:ext>
              </a:extLst>
            </p:cNvPr>
            <p:cNvSpPr/>
            <p:nvPr/>
          </p:nvSpPr>
          <p:spPr>
            <a:xfrm>
              <a:off x="6652140" y="2235878"/>
              <a:ext cx="34504" cy="35550"/>
            </a:xfrm>
            <a:custGeom>
              <a:avLst/>
              <a:gdLst>
                <a:gd name="connsiteX0" fmla="*/ 17252 w 34504"/>
                <a:gd name="connsiteY0" fmla="*/ 35550 h 35550"/>
                <a:gd name="connsiteX1" fmla="*/ 17252 w 34504"/>
                <a:gd name="connsiteY1" fmla="*/ 0 h 35550"/>
                <a:gd name="connsiteX2" fmla="*/ 17252 w 34504"/>
                <a:gd name="connsiteY2" fmla="*/ 35550 h 35550"/>
                <a:gd name="connsiteX3" fmla="*/ 17252 w 34504"/>
                <a:gd name="connsiteY3" fmla="*/ 35550 h 3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04" h="35550">
                  <a:moveTo>
                    <a:pt x="17252" y="35550"/>
                  </a:moveTo>
                  <a:cubicBezTo>
                    <a:pt x="40255" y="35550"/>
                    <a:pt x="40255" y="0"/>
                    <a:pt x="17252" y="0"/>
                  </a:cubicBezTo>
                  <a:cubicBezTo>
                    <a:pt x="-5751" y="0"/>
                    <a:pt x="-5751" y="35550"/>
                    <a:pt x="17252" y="35550"/>
                  </a:cubicBezTo>
                  <a:lnTo>
                    <a:pt x="17252" y="35550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işliďê">
              <a:extLst>
                <a:ext uri="{FF2B5EF4-FFF2-40B4-BE49-F238E27FC236}">
                  <a16:creationId xmlns:a16="http://schemas.microsoft.com/office/drawing/2014/main" id="{FC202F18-FAAC-4831-9B3A-ABF5F3EC1C83}"/>
                </a:ext>
              </a:extLst>
            </p:cNvPr>
            <p:cNvSpPr/>
            <p:nvPr/>
          </p:nvSpPr>
          <p:spPr>
            <a:xfrm>
              <a:off x="6923740" y="1923245"/>
              <a:ext cx="75736" cy="84170"/>
            </a:xfrm>
            <a:custGeom>
              <a:avLst/>
              <a:gdLst>
                <a:gd name="connsiteX0" fmla="*/ 56892 w 75736"/>
                <a:gd name="connsiteY0" fmla="*/ 65873 h 84170"/>
                <a:gd name="connsiteX1" fmla="*/ 57589 w 75736"/>
                <a:gd name="connsiteY1" fmla="*/ 58902 h 84170"/>
                <a:gd name="connsiteX2" fmla="*/ 47830 w 75736"/>
                <a:gd name="connsiteY2" fmla="*/ 75980 h 84170"/>
                <a:gd name="connsiteX3" fmla="*/ 75364 w 75736"/>
                <a:gd name="connsiteY3" fmla="*/ 33111 h 84170"/>
                <a:gd name="connsiteX4" fmla="*/ 38071 w 75736"/>
                <a:gd name="connsiteY4" fmla="*/ 0 h 84170"/>
                <a:gd name="connsiteX5" fmla="*/ 1475 w 75736"/>
                <a:gd name="connsiteY5" fmla="*/ 27883 h 84170"/>
                <a:gd name="connsiteX6" fmla="*/ 28312 w 75736"/>
                <a:gd name="connsiteY6" fmla="*/ 75980 h 84170"/>
                <a:gd name="connsiteX7" fmla="*/ 18553 w 75736"/>
                <a:gd name="connsiteY7" fmla="*/ 58902 h 84170"/>
                <a:gd name="connsiteX8" fmla="*/ 19250 w 75736"/>
                <a:gd name="connsiteY8" fmla="*/ 65873 h 84170"/>
                <a:gd name="connsiteX9" fmla="*/ 56892 w 75736"/>
                <a:gd name="connsiteY9" fmla="*/ 65873 h 84170"/>
                <a:gd name="connsiteX10" fmla="*/ 56892 w 75736"/>
                <a:gd name="connsiteY10" fmla="*/ 65873 h 8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736" h="84170">
                  <a:moveTo>
                    <a:pt x="56892" y="65873"/>
                  </a:moveTo>
                  <a:cubicBezTo>
                    <a:pt x="57240" y="63433"/>
                    <a:pt x="57240" y="61342"/>
                    <a:pt x="57589" y="58902"/>
                  </a:cubicBezTo>
                  <a:cubicBezTo>
                    <a:pt x="54452" y="64478"/>
                    <a:pt x="50967" y="70055"/>
                    <a:pt x="47830" y="75980"/>
                  </a:cubicBezTo>
                  <a:cubicBezTo>
                    <a:pt x="64908" y="66918"/>
                    <a:pt x="78152" y="54371"/>
                    <a:pt x="75364" y="33111"/>
                  </a:cubicBezTo>
                  <a:cubicBezTo>
                    <a:pt x="72924" y="14638"/>
                    <a:pt x="56892" y="0"/>
                    <a:pt x="38071" y="0"/>
                  </a:cubicBezTo>
                  <a:cubicBezTo>
                    <a:pt x="21342" y="0"/>
                    <a:pt x="5658" y="11850"/>
                    <a:pt x="1475" y="27883"/>
                  </a:cubicBezTo>
                  <a:cubicBezTo>
                    <a:pt x="-4798" y="50537"/>
                    <a:pt x="9840" y="65873"/>
                    <a:pt x="28312" y="75980"/>
                  </a:cubicBezTo>
                  <a:cubicBezTo>
                    <a:pt x="25175" y="70403"/>
                    <a:pt x="21690" y="64827"/>
                    <a:pt x="18553" y="58902"/>
                  </a:cubicBezTo>
                  <a:cubicBezTo>
                    <a:pt x="18902" y="61342"/>
                    <a:pt x="18902" y="63433"/>
                    <a:pt x="19250" y="65873"/>
                  </a:cubicBezTo>
                  <a:cubicBezTo>
                    <a:pt x="21342" y="90270"/>
                    <a:pt x="54452" y="90270"/>
                    <a:pt x="56892" y="65873"/>
                  </a:cubicBezTo>
                  <a:lnTo>
                    <a:pt x="56892" y="65873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îṣḷîḓè">
              <a:extLst>
                <a:ext uri="{FF2B5EF4-FFF2-40B4-BE49-F238E27FC236}">
                  <a16:creationId xmlns:a16="http://schemas.microsoft.com/office/drawing/2014/main" id="{90F6F136-A88C-4916-9B9D-DDD34BC7893C}"/>
                </a:ext>
              </a:extLst>
            </p:cNvPr>
            <p:cNvSpPr/>
            <p:nvPr/>
          </p:nvSpPr>
          <p:spPr>
            <a:xfrm>
              <a:off x="10817359" y="1000333"/>
              <a:ext cx="522" cy="697"/>
            </a:xfrm>
            <a:custGeom>
              <a:avLst/>
              <a:gdLst>
                <a:gd name="connsiteX0" fmla="*/ 261 w 522"/>
                <a:gd name="connsiteY0" fmla="*/ 697 h 697"/>
                <a:gd name="connsiteX1" fmla="*/ 261 w 522"/>
                <a:gd name="connsiteY1" fmla="*/ 0 h 697"/>
                <a:gd name="connsiteX2" fmla="*/ 261 w 522"/>
                <a:gd name="connsiteY2" fmla="*/ 697 h 697"/>
                <a:gd name="connsiteX3" fmla="*/ 261 w 522"/>
                <a:gd name="connsiteY3" fmla="*/ 697 h 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" h="697">
                  <a:moveTo>
                    <a:pt x="261" y="697"/>
                  </a:moveTo>
                  <a:cubicBezTo>
                    <a:pt x="610" y="697"/>
                    <a:pt x="610" y="0"/>
                    <a:pt x="261" y="0"/>
                  </a:cubicBezTo>
                  <a:cubicBezTo>
                    <a:pt x="-87" y="0"/>
                    <a:pt x="-87" y="697"/>
                    <a:pt x="261" y="697"/>
                  </a:cubicBezTo>
                  <a:lnTo>
                    <a:pt x="261" y="697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íṡ1ïḋe">
              <a:extLst>
                <a:ext uri="{FF2B5EF4-FFF2-40B4-BE49-F238E27FC236}">
                  <a16:creationId xmlns:a16="http://schemas.microsoft.com/office/drawing/2014/main" id="{06CD8F66-600B-474D-BE37-45B31E5764AC}"/>
                </a:ext>
              </a:extLst>
            </p:cNvPr>
            <p:cNvSpPr/>
            <p:nvPr/>
          </p:nvSpPr>
          <p:spPr>
            <a:xfrm>
              <a:off x="11012798" y="1668468"/>
              <a:ext cx="27185" cy="28231"/>
            </a:xfrm>
            <a:custGeom>
              <a:avLst/>
              <a:gdLst>
                <a:gd name="connsiteX0" fmla="*/ 13593 w 27185"/>
                <a:gd name="connsiteY0" fmla="*/ 28231 h 28231"/>
                <a:gd name="connsiteX1" fmla="*/ 13593 w 27185"/>
                <a:gd name="connsiteY1" fmla="*/ 0 h 28231"/>
                <a:gd name="connsiteX2" fmla="*/ 13593 w 27185"/>
                <a:gd name="connsiteY2" fmla="*/ 28231 h 28231"/>
                <a:gd name="connsiteX3" fmla="*/ 13593 w 27185"/>
                <a:gd name="connsiteY3" fmla="*/ 28231 h 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85" h="28231">
                  <a:moveTo>
                    <a:pt x="13593" y="28231"/>
                  </a:moveTo>
                  <a:cubicBezTo>
                    <a:pt x="31717" y="28231"/>
                    <a:pt x="31717" y="0"/>
                    <a:pt x="13593" y="0"/>
                  </a:cubicBezTo>
                  <a:cubicBezTo>
                    <a:pt x="-4531" y="349"/>
                    <a:pt x="-4531" y="28231"/>
                    <a:pt x="13593" y="28231"/>
                  </a:cubicBezTo>
                  <a:lnTo>
                    <a:pt x="13593" y="28231"/>
                  </a:lnTo>
                  <a:close/>
                </a:path>
              </a:pathLst>
            </a:custGeom>
            <a:solidFill>
              <a:srgbClr val="D1D1E8"/>
            </a:solidFill>
            <a:ln w="3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3379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小妖图表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3E64FF"/>
      </a:accent1>
      <a:accent2>
        <a:srgbClr val="2ACEFA"/>
      </a:accent2>
      <a:accent3>
        <a:srgbClr val="8AF2F7"/>
      </a:accent3>
      <a:accent4>
        <a:srgbClr val="008D8A"/>
      </a:accent4>
      <a:accent5>
        <a:srgbClr val="19D07E"/>
      </a:accent5>
      <a:accent6>
        <a:srgbClr val="F8CA05"/>
      </a:accent6>
      <a:hlink>
        <a:srgbClr val="0563C1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5155</TotalTime>
  <Words>187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PingFang SC</vt:lpstr>
      <vt:lpstr>Abadi</vt:lpstr>
      <vt:lpstr>Arial</vt:lpstr>
      <vt:lpstr>Bahnschrift</vt:lpstr>
      <vt:lpstr>Calibri</vt:lpstr>
      <vt:lpstr>Times New Roman</vt:lpstr>
      <vt:lpstr>主题5</vt:lpstr>
      <vt:lpstr>How to choose to invest in  a film based on the investment budget and language type</vt:lpstr>
      <vt:lpstr>PowerPoint 演示文稿</vt:lpstr>
      <vt:lpstr>1. Datasets and working with datasets</vt:lpstr>
      <vt:lpstr>Part 1. Analysis </vt:lpstr>
      <vt:lpstr>Part 2. Analysis </vt:lpstr>
      <vt:lpstr>Conclusion</vt:lpstr>
      <vt:lpstr>Thanks.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庞 淇戈</cp:lastModifiedBy>
  <cp:revision>1847</cp:revision>
  <cp:lastPrinted>2017-11-14T16:00:00Z</cp:lastPrinted>
  <dcterms:created xsi:type="dcterms:W3CDTF">2017-11-14T16:00:00Z</dcterms:created>
  <dcterms:modified xsi:type="dcterms:W3CDTF">2022-11-02T12:13:01Z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