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9" name="Freeform 3124"/>
          <p:cNvSpPr/>
          <p:nvPr>
            <p:custDataLst>
              <p:tags r:id="rId2"/>
            </p:custDataLst>
          </p:nvPr>
        </p:nvSpPr>
        <p:spPr bwMode="auto">
          <a:xfrm>
            <a:off x="6292057" y="4620419"/>
            <a:ext cx="5967412" cy="2055813"/>
          </a:xfrm>
          <a:custGeom>
            <a:avLst/>
            <a:gdLst>
              <a:gd name="T0" fmla="*/ 46 w 3759"/>
              <a:gd name="T1" fmla="*/ 866 h 1295"/>
              <a:gd name="T2" fmla="*/ 305 w 3759"/>
              <a:gd name="T3" fmla="*/ 1015 h 1295"/>
              <a:gd name="T4" fmla="*/ 789 w 3759"/>
              <a:gd name="T5" fmla="*/ 694 h 1295"/>
              <a:gd name="T6" fmla="*/ 1811 w 3759"/>
              <a:gd name="T7" fmla="*/ 1295 h 1295"/>
              <a:gd name="T8" fmla="*/ 3759 w 3759"/>
              <a:gd name="T9" fmla="*/ 170 h 1295"/>
              <a:gd name="T10" fmla="*/ 3451 w 3759"/>
              <a:gd name="T11" fmla="*/ 0 h 1295"/>
              <a:gd name="T12" fmla="*/ 789 w 3759"/>
              <a:gd name="T13" fmla="*/ 220 h 1295"/>
              <a:gd name="T14" fmla="*/ 0 w 3759"/>
              <a:gd name="T15" fmla="*/ 826 h 1295"/>
              <a:gd name="T16" fmla="*/ 46 w 3759"/>
              <a:gd name="T17" fmla="*/ 866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9" h="1295">
                <a:moveTo>
                  <a:pt x="46" y="866"/>
                </a:moveTo>
                <a:lnTo>
                  <a:pt x="305" y="1015"/>
                </a:lnTo>
                <a:lnTo>
                  <a:pt x="789" y="694"/>
                </a:lnTo>
                <a:lnTo>
                  <a:pt x="1811" y="1295"/>
                </a:lnTo>
                <a:lnTo>
                  <a:pt x="3759" y="170"/>
                </a:lnTo>
                <a:lnTo>
                  <a:pt x="3451" y="0"/>
                </a:lnTo>
                <a:lnTo>
                  <a:pt x="789" y="220"/>
                </a:lnTo>
                <a:lnTo>
                  <a:pt x="0" y="826"/>
                </a:lnTo>
                <a:lnTo>
                  <a:pt x="46" y="8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2526"/>
          <p:cNvSpPr/>
          <p:nvPr>
            <p:custDataLst>
              <p:tags r:id="rId3"/>
            </p:custDataLst>
          </p:nvPr>
        </p:nvSpPr>
        <p:spPr bwMode="auto">
          <a:xfrm>
            <a:off x="558006" y="0"/>
            <a:ext cx="3636963" cy="68453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3 w 2291"/>
              <a:gd name="T9" fmla="*/ 0 h 4312"/>
              <a:gd name="T10" fmla="*/ 0 w 2291"/>
              <a:gd name="T11" fmla="*/ 2157 h 4312"/>
              <a:gd name="T12" fmla="*/ 2 w 2291"/>
              <a:gd name="T13" fmla="*/ 2157 h 4312"/>
              <a:gd name="T14" fmla="*/ 1306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3" y="0"/>
                </a:lnTo>
                <a:lnTo>
                  <a:pt x="0" y="2157"/>
                </a:lnTo>
                <a:lnTo>
                  <a:pt x="2" y="2157"/>
                </a:lnTo>
                <a:lnTo>
                  <a:pt x="1306" y="4312"/>
                </a:lnTo>
                <a:lnTo>
                  <a:pt x="2291" y="43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1"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2528"/>
          <p:cNvSpPr/>
          <p:nvPr>
            <p:custDataLst>
              <p:tags r:id="rId4"/>
            </p:custDataLst>
          </p:nvPr>
        </p:nvSpPr>
        <p:spPr bwMode="auto">
          <a:xfrm>
            <a:off x="1320006" y="0"/>
            <a:ext cx="3636963" cy="68453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4 w 2291"/>
              <a:gd name="T9" fmla="*/ 0 h 4312"/>
              <a:gd name="T10" fmla="*/ 0 w 2291"/>
              <a:gd name="T11" fmla="*/ 2157 h 4312"/>
              <a:gd name="T12" fmla="*/ 2 w 2291"/>
              <a:gd name="T13" fmla="*/ 2157 h 4312"/>
              <a:gd name="T14" fmla="*/ 1305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4" y="0"/>
                </a:lnTo>
                <a:lnTo>
                  <a:pt x="0" y="2157"/>
                </a:lnTo>
                <a:lnTo>
                  <a:pt x="2" y="2157"/>
                </a:lnTo>
                <a:lnTo>
                  <a:pt x="1305" y="4312"/>
                </a:lnTo>
                <a:lnTo>
                  <a:pt x="2291" y="431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1"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527"/>
          <p:cNvSpPr/>
          <p:nvPr>
            <p:custDataLst>
              <p:tags r:id="rId5"/>
            </p:custDataLst>
          </p:nvPr>
        </p:nvSpPr>
        <p:spPr bwMode="auto">
          <a:xfrm>
            <a:off x="2262981" y="0"/>
            <a:ext cx="3636963" cy="68453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4 w 2291"/>
              <a:gd name="T9" fmla="*/ 0 h 4312"/>
              <a:gd name="T10" fmla="*/ 0 w 2291"/>
              <a:gd name="T11" fmla="*/ 2157 h 4312"/>
              <a:gd name="T12" fmla="*/ 3 w 2291"/>
              <a:gd name="T13" fmla="*/ 2157 h 4312"/>
              <a:gd name="T14" fmla="*/ 1305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4" y="0"/>
                </a:lnTo>
                <a:lnTo>
                  <a:pt x="0" y="2157"/>
                </a:lnTo>
                <a:lnTo>
                  <a:pt x="3" y="2157"/>
                </a:lnTo>
                <a:lnTo>
                  <a:pt x="1305" y="4312"/>
                </a:lnTo>
                <a:lnTo>
                  <a:pt x="2291" y="431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  <a:tileRect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557044" y="3354362"/>
            <a:ext cx="5489458" cy="558799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5557044" y="1714637"/>
            <a:ext cx="5489458" cy="1632369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57044" y="4349294"/>
            <a:ext cx="2263253" cy="414000"/>
          </a:xfrm>
          <a:solidFill>
            <a:schemeClr val="accent3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9"/>
            </p:custDataLst>
          </p:nvPr>
        </p:nvSpPr>
        <p:spPr>
          <a:xfrm>
            <a:off x="5557043" y="4784903"/>
            <a:ext cx="2263253" cy="414000"/>
          </a:xfrm>
        </p:spPr>
        <p:txBody>
          <a:bodyPr vert="horz" bIns="46800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526"/>
          <p:cNvSpPr/>
          <p:nvPr>
            <p:custDataLst>
              <p:tags r:id="rId2"/>
            </p:custDataLst>
          </p:nvPr>
        </p:nvSpPr>
        <p:spPr bwMode="auto">
          <a:xfrm flipH="1">
            <a:off x="7997031" y="-12700"/>
            <a:ext cx="3636963" cy="68453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3 w 2291"/>
              <a:gd name="T9" fmla="*/ 0 h 4312"/>
              <a:gd name="T10" fmla="*/ 0 w 2291"/>
              <a:gd name="T11" fmla="*/ 2157 h 4312"/>
              <a:gd name="T12" fmla="*/ 2 w 2291"/>
              <a:gd name="T13" fmla="*/ 2157 h 4312"/>
              <a:gd name="T14" fmla="*/ 1306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3" y="0"/>
                </a:lnTo>
                <a:lnTo>
                  <a:pt x="0" y="2157"/>
                </a:lnTo>
                <a:lnTo>
                  <a:pt x="2" y="2157"/>
                </a:lnTo>
                <a:lnTo>
                  <a:pt x="1306" y="4312"/>
                </a:lnTo>
                <a:lnTo>
                  <a:pt x="2291" y="43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1"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528"/>
          <p:cNvSpPr/>
          <p:nvPr>
            <p:custDataLst>
              <p:tags r:id="rId3"/>
            </p:custDataLst>
          </p:nvPr>
        </p:nvSpPr>
        <p:spPr bwMode="auto">
          <a:xfrm flipH="1">
            <a:off x="7235031" y="-12700"/>
            <a:ext cx="3636963" cy="68453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4 w 2291"/>
              <a:gd name="T9" fmla="*/ 0 h 4312"/>
              <a:gd name="T10" fmla="*/ 0 w 2291"/>
              <a:gd name="T11" fmla="*/ 2157 h 4312"/>
              <a:gd name="T12" fmla="*/ 2 w 2291"/>
              <a:gd name="T13" fmla="*/ 2157 h 4312"/>
              <a:gd name="T14" fmla="*/ 1305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4" y="0"/>
                </a:lnTo>
                <a:lnTo>
                  <a:pt x="0" y="2157"/>
                </a:lnTo>
                <a:lnTo>
                  <a:pt x="2" y="2157"/>
                </a:lnTo>
                <a:lnTo>
                  <a:pt x="1305" y="4312"/>
                </a:lnTo>
                <a:lnTo>
                  <a:pt x="2291" y="431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1"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2527"/>
          <p:cNvSpPr/>
          <p:nvPr>
            <p:custDataLst>
              <p:tags r:id="rId4"/>
            </p:custDataLst>
          </p:nvPr>
        </p:nvSpPr>
        <p:spPr bwMode="auto">
          <a:xfrm flipH="1">
            <a:off x="6292056" y="-12700"/>
            <a:ext cx="3636963" cy="68453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4 w 2291"/>
              <a:gd name="T9" fmla="*/ 0 h 4312"/>
              <a:gd name="T10" fmla="*/ 0 w 2291"/>
              <a:gd name="T11" fmla="*/ 2157 h 4312"/>
              <a:gd name="T12" fmla="*/ 3 w 2291"/>
              <a:gd name="T13" fmla="*/ 2157 h 4312"/>
              <a:gd name="T14" fmla="*/ 1305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4" y="0"/>
                </a:lnTo>
                <a:lnTo>
                  <a:pt x="0" y="2157"/>
                </a:lnTo>
                <a:lnTo>
                  <a:pt x="3" y="2157"/>
                </a:lnTo>
                <a:lnTo>
                  <a:pt x="1305" y="4312"/>
                </a:lnTo>
                <a:lnTo>
                  <a:pt x="2291" y="431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  <a:tileRect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627980" y="2697399"/>
            <a:ext cx="4664076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876000" y="685705"/>
            <a:ext cx="821419" cy="986837"/>
            <a:chOff x="0" y="0"/>
            <a:chExt cx="5722745" cy="6875196"/>
          </a:xfrm>
        </p:grpSpPr>
        <p:sp>
          <p:nvSpPr>
            <p:cNvPr id="7" name="Freeform 2528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2085782" y="0"/>
              <a:ext cx="3636963" cy="6858000"/>
            </a:xfrm>
            <a:custGeom>
              <a:avLst/>
              <a:gdLst>
                <a:gd name="T0" fmla="*/ 2291 w 2291"/>
                <a:gd name="T1" fmla="*/ 4312 h 4312"/>
                <a:gd name="T2" fmla="*/ 988 w 2291"/>
                <a:gd name="T3" fmla="*/ 2156 h 4312"/>
                <a:gd name="T4" fmla="*/ 987 w 2291"/>
                <a:gd name="T5" fmla="*/ 2156 h 4312"/>
                <a:gd name="T6" fmla="*/ 2289 w 2291"/>
                <a:gd name="T7" fmla="*/ 0 h 4312"/>
                <a:gd name="T8" fmla="*/ 1304 w 2291"/>
                <a:gd name="T9" fmla="*/ 0 h 4312"/>
                <a:gd name="T10" fmla="*/ 0 w 2291"/>
                <a:gd name="T11" fmla="*/ 2157 h 4312"/>
                <a:gd name="T12" fmla="*/ 2 w 2291"/>
                <a:gd name="T13" fmla="*/ 2157 h 4312"/>
                <a:gd name="T14" fmla="*/ 1305 w 2291"/>
                <a:gd name="T15" fmla="*/ 4312 h 4312"/>
                <a:gd name="T16" fmla="*/ 2291 w 2291"/>
                <a:gd name="T17" fmla="*/ 4312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1" h="4312">
                  <a:moveTo>
                    <a:pt x="2291" y="4312"/>
                  </a:moveTo>
                  <a:lnTo>
                    <a:pt x="988" y="2156"/>
                  </a:lnTo>
                  <a:lnTo>
                    <a:pt x="987" y="2156"/>
                  </a:lnTo>
                  <a:lnTo>
                    <a:pt x="2289" y="0"/>
                  </a:lnTo>
                  <a:lnTo>
                    <a:pt x="1304" y="0"/>
                  </a:lnTo>
                  <a:lnTo>
                    <a:pt x="0" y="2157"/>
                  </a:lnTo>
                  <a:lnTo>
                    <a:pt x="2" y="2157"/>
                  </a:lnTo>
                  <a:lnTo>
                    <a:pt x="1305" y="4312"/>
                  </a:lnTo>
                  <a:lnTo>
                    <a:pt x="2291" y="431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27"/>
            <p:cNvSpPr/>
            <p:nvPr>
              <p:custDataLst>
                <p:tags r:id="rId4"/>
              </p:custDataLst>
            </p:nvPr>
          </p:nvSpPr>
          <p:spPr bwMode="auto">
            <a:xfrm>
              <a:off x="0" y="17196"/>
              <a:ext cx="3636963" cy="6858000"/>
            </a:xfrm>
            <a:custGeom>
              <a:avLst/>
              <a:gdLst>
                <a:gd name="T0" fmla="*/ 2291 w 2291"/>
                <a:gd name="T1" fmla="*/ 4312 h 4312"/>
                <a:gd name="T2" fmla="*/ 988 w 2291"/>
                <a:gd name="T3" fmla="*/ 2156 h 4312"/>
                <a:gd name="T4" fmla="*/ 987 w 2291"/>
                <a:gd name="T5" fmla="*/ 2156 h 4312"/>
                <a:gd name="T6" fmla="*/ 2289 w 2291"/>
                <a:gd name="T7" fmla="*/ 0 h 4312"/>
                <a:gd name="T8" fmla="*/ 1304 w 2291"/>
                <a:gd name="T9" fmla="*/ 0 h 4312"/>
                <a:gd name="T10" fmla="*/ 0 w 2291"/>
                <a:gd name="T11" fmla="*/ 2157 h 4312"/>
                <a:gd name="T12" fmla="*/ 3 w 2291"/>
                <a:gd name="T13" fmla="*/ 2157 h 4312"/>
                <a:gd name="T14" fmla="*/ 1305 w 2291"/>
                <a:gd name="T15" fmla="*/ 4312 h 4312"/>
                <a:gd name="T16" fmla="*/ 2291 w 2291"/>
                <a:gd name="T17" fmla="*/ 4312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1" h="4312">
                  <a:moveTo>
                    <a:pt x="2291" y="4312"/>
                  </a:moveTo>
                  <a:lnTo>
                    <a:pt x="988" y="2156"/>
                  </a:lnTo>
                  <a:lnTo>
                    <a:pt x="987" y="2156"/>
                  </a:lnTo>
                  <a:lnTo>
                    <a:pt x="2289" y="0"/>
                  </a:lnTo>
                  <a:lnTo>
                    <a:pt x="1304" y="0"/>
                  </a:lnTo>
                  <a:lnTo>
                    <a:pt x="0" y="2157"/>
                  </a:lnTo>
                  <a:lnTo>
                    <a:pt x="3" y="2157"/>
                  </a:lnTo>
                  <a:lnTo>
                    <a:pt x="1305" y="4312"/>
                  </a:lnTo>
                  <a:lnTo>
                    <a:pt x="2291" y="43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759130" y="685704"/>
            <a:ext cx="9556869" cy="984369"/>
          </a:xfrm>
        </p:spPr>
        <p:txBody>
          <a:bodyPr anchor="ctr"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528"/>
          <p:cNvSpPr/>
          <p:nvPr>
            <p:custDataLst>
              <p:tags r:id="rId2"/>
            </p:custDataLst>
          </p:nvPr>
        </p:nvSpPr>
        <p:spPr bwMode="auto">
          <a:xfrm flipH="1">
            <a:off x="2343621" y="0"/>
            <a:ext cx="3636963" cy="68580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4 w 2291"/>
              <a:gd name="T9" fmla="*/ 0 h 4312"/>
              <a:gd name="T10" fmla="*/ 0 w 2291"/>
              <a:gd name="T11" fmla="*/ 2157 h 4312"/>
              <a:gd name="T12" fmla="*/ 2 w 2291"/>
              <a:gd name="T13" fmla="*/ 2157 h 4312"/>
              <a:gd name="T14" fmla="*/ 1305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4" y="0"/>
                </a:lnTo>
                <a:lnTo>
                  <a:pt x="0" y="2157"/>
                </a:lnTo>
                <a:lnTo>
                  <a:pt x="2" y="2157"/>
                </a:lnTo>
                <a:lnTo>
                  <a:pt x="1305" y="4312"/>
                </a:lnTo>
                <a:lnTo>
                  <a:pt x="2291" y="431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1"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2527"/>
          <p:cNvSpPr/>
          <p:nvPr>
            <p:custDataLst>
              <p:tags r:id="rId3"/>
            </p:custDataLst>
          </p:nvPr>
        </p:nvSpPr>
        <p:spPr bwMode="auto">
          <a:xfrm>
            <a:off x="860373" y="0"/>
            <a:ext cx="3636963" cy="6858000"/>
          </a:xfrm>
          <a:custGeom>
            <a:avLst/>
            <a:gdLst>
              <a:gd name="T0" fmla="*/ 2291 w 2291"/>
              <a:gd name="T1" fmla="*/ 4312 h 4312"/>
              <a:gd name="T2" fmla="*/ 988 w 2291"/>
              <a:gd name="T3" fmla="*/ 2156 h 4312"/>
              <a:gd name="T4" fmla="*/ 987 w 2291"/>
              <a:gd name="T5" fmla="*/ 2156 h 4312"/>
              <a:gd name="T6" fmla="*/ 2289 w 2291"/>
              <a:gd name="T7" fmla="*/ 0 h 4312"/>
              <a:gd name="T8" fmla="*/ 1304 w 2291"/>
              <a:gd name="T9" fmla="*/ 0 h 4312"/>
              <a:gd name="T10" fmla="*/ 0 w 2291"/>
              <a:gd name="T11" fmla="*/ 2157 h 4312"/>
              <a:gd name="T12" fmla="*/ 3 w 2291"/>
              <a:gd name="T13" fmla="*/ 2157 h 4312"/>
              <a:gd name="T14" fmla="*/ 1305 w 2291"/>
              <a:gd name="T15" fmla="*/ 4312 h 4312"/>
              <a:gd name="T16" fmla="*/ 2291 w 2291"/>
              <a:gd name="T17" fmla="*/ 4312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1" h="4312">
                <a:moveTo>
                  <a:pt x="2291" y="4312"/>
                </a:moveTo>
                <a:lnTo>
                  <a:pt x="988" y="2156"/>
                </a:lnTo>
                <a:lnTo>
                  <a:pt x="987" y="2156"/>
                </a:lnTo>
                <a:lnTo>
                  <a:pt x="2289" y="0"/>
                </a:lnTo>
                <a:lnTo>
                  <a:pt x="1304" y="0"/>
                </a:lnTo>
                <a:lnTo>
                  <a:pt x="0" y="2157"/>
                </a:lnTo>
                <a:lnTo>
                  <a:pt x="3" y="2157"/>
                </a:lnTo>
                <a:lnTo>
                  <a:pt x="1305" y="4312"/>
                </a:lnTo>
                <a:lnTo>
                  <a:pt x="2291" y="431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  <a:tileRect/>
          </a:gra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096000" y="2668270"/>
            <a:ext cx="5419185" cy="895350"/>
          </a:xfrm>
        </p:spPr>
        <p:txBody>
          <a:bodyPr bIns="4680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97116" y="3572329"/>
            <a:ext cx="5419185" cy="1015623"/>
          </a:xfrm>
        </p:spPr>
        <p:txBody>
          <a:bodyPr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24.xml"/><Relationship Id="rId25" Type="http://schemas.openxmlformats.org/officeDocument/2006/relationships/tags" Target="../tags/tag123.xml"/><Relationship Id="rId24" Type="http://schemas.openxmlformats.org/officeDocument/2006/relationships/tags" Target="../tags/tag122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8" Type="http://schemas.openxmlformats.org/officeDocument/2006/relationships/notesSlide" Target="../notesSlides/notesSlide3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54.xml"/><Relationship Id="rId25" Type="http://schemas.openxmlformats.org/officeDocument/2006/relationships/tags" Target="../tags/tag153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tags" Target="../tags/tag130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9" Type="http://schemas.openxmlformats.org/officeDocument/2006/relationships/notesSlide" Target="../notesSlides/notesSlide4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83.xml"/><Relationship Id="rId26" Type="http://schemas.openxmlformats.org/officeDocument/2006/relationships/image" Target="../media/image4.png"/><Relationship Id="rId25" Type="http://schemas.openxmlformats.org/officeDocument/2006/relationships/tags" Target="../tags/tag182.xml"/><Relationship Id="rId24" Type="http://schemas.openxmlformats.org/officeDocument/2006/relationships/tags" Target="../tags/tag181.xml"/><Relationship Id="rId23" Type="http://schemas.openxmlformats.org/officeDocument/2006/relationships/tags" Target="../tags/tag180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tags" Target="../tags/tag159.xml"/><Relationship Id="rId19" Type="http://schemas.openxmlformats.org/officeDocument/2006/relationships/tags" Target="../tags/tag176.xml"/><Relationship Id="rId18" Type="http://schemas.openxmlformats.org/officeDocument/2006/relationships/tags" Target="../tags/tag175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NSD1811</a:t>
            </a:r>
            <a:endParaRPr lang="en-US" altLang="zh-CN" sz="36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百家讲坛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557044" y="4370884"/>
            <a:ext cx="2263253" cy="41400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项目经理：金彪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/>
              <a:t>时间：</a:t>
            </a:r>
            <a:r>
              <a:rPr lang="en-US" altLang="zh-CN" dirty="0"/>
              <a:t>2019-1-28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方法：良性循环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sz="2800" dirty="0"/>
              <a:t>一、上课</a:t>
            </a:r>
            <a:r>
              <a:rPr lang="en-US" altLang="zh-CN" sz="2800" dirty="0"/>
              <a:t>		</a:t>
            </a:r>
            <a:r>
              <a:rPr lang="zh-CN" altLang="en-US" sz="2800" dirty="0"/>
              <a:t>二、课后</a:t>
            </a:r>
            <a:endParaRPr lang="en-US" altLang="zh-CN" sz="2800" dirty="0"/>
          </a:p>
          <a:p>
            <a:pPr lvl="0"/>
            <a:endParaRPr lang="en-US" altLang="zh-CN" sz="2800" dirty="0"/>
          </a:p>
          <a:p>
            <a:pPr lvl="0"/>
            <a:r>
              <a:rPr lang="en-US" altLang="zh-CN" sz="2800" dirty="0"/>
              <a:t>1</a:t>
            </a:r>
            <a:r>
              <a:rPr lang="zh-CN" altLang="en-US" sz="2800" dirty="0"/>
              <a:t>、保证实验效果      </a:t>
            </a:r>
            <a:r>
              <a:rPr lang="en-US" altLang="zh-CN" sz="2800" dirty="0"/>
              <a:t>2</a:t>
            </a:r>
            <a:r>
              <a:rPr lang="zh-CN" altLang="en-US" sz="2800" dirty="0"/>
              <a:t>、作用   </a:t>
            </a:r>
            <a:endParaRPr lang="zh-CN" altLang="en-US" sz="2800" dirty="0"/>
          </a:p>
          <a:p>
            <a:pPr lvl="0"/>
            <a:r>
              <a:rPr lang="en-US" altLang="zh-CN" sz="2800" dirty="0"/>
              <a:t>3</a:t>
            </a:r>
            <a:r>
              <a:rPr lang="zh-CN" altLang="en-US" sz="2800" dirty="0"/>
              <a:t>、原理                   </a:t>
            </a:r>
            <a:r>
              <a:rPr lang="en-US" altLang="zh-CN" sz="2800" dirty="0"/>
              <a:t>4</a:t>
            </a:r>
            <a:r>
              <a:rPr lang="zh-CN" altLang="en-US" sz="2800" dirty="0"/>
              <a:t>、部署</a:t>
            </a:r>
            <a:endParaRPr lang="zh-CN" altLang="en-US" sz="2800" dirty="0"/>
          </a:p>
          <a:p>
            <a:pPr lvl="0"/>
            <a:endParaRPr lang="zh-CN" altLang="en-US" sz="280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85638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rot="5400000">
            <a:off x="3980451" y="2794186"/>
            <a:ext cx="1298800" cy="1301206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 rot="2700000">
            <a:off x="1135908" y="2794189"/>
            <a:ext cx="1298796" cy="1301202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 rot="18900000" flipH="1">
            <a:off x="6823795" y="2794187"/>
            <a:ext cx="1298794" cy="1301202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>
          <a:xfrm rot="2700000" flipH="1" flipV="1">
            <a:off x="9667133" y="2794187"/>
            <a:ext cx="1298794" cy="1301202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 bwMode="auto">
          <a:xfrm>
            <a:off x="710174" y="4677929"/>
            <a:ext cx="240474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 bwMode="auto">
          <a:xfrm>
            <a:off x="3511503" y="4662689"/>
            <a:ext cx="240474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MEMCHED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 bwMode="auto">
          <a:xfrm>
            <a:off x="6312831" y="4662689"/>
            <a:ext cx="240474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 bwMode="auto">
          <a:xfrm>
            <a:off x="9114160" y="4510289"/>
            <a:ext cx="240474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思路、方法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638430" y="4170541"/>
            <a:ext cx="2293753" cy="123825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3566996" y="4170541"/>
            <a:ext cx="2293753" cy="123825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6368326" y="4170541"/>
            <a:ext cx="2293753" cy="123825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12"/>
            </p:custDataLst>
          </p:nvPr>
        </p:nvSpPr>
        <p:spPr>
          <a:xfrm>
            <a:off x="9169654" y="4170541"/>
            <a:ext cx="2293753" cy="123825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3"/>
            </p:custDataLst>
          </p:nvPr>
        </p:nvSpPr>
        <p:spPr>
          <a:xfrm>
            <a:off x="673099" y="1130300"/>
            <a:ext cx="10845800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今日重要技术点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673101" y="1712226"/>
            <a:ext cx="10845796" cy="594483"/>
          </a:xfrm>
          <a:prstGeom prst="rect">
            <a:avLst/>
          </a:prstGeom>
          <a:noFill/>
          <a:ln>
            <a:noFill/>
          </a:ln>
        </p:spPr>
        <p:txBody>
          <a:bodyPr wrap="square" lIns="91440" tIns="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单击此处添加文本具体内容，简明扼要的阐述您的观点。根据需要可酌情增减文字，以便观者准确的理解您传达的思想。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511925" y="1887855"/>
            <a:ext cx="5419090" cy="223964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Nginx</a:t>
            </a:r>
            <a:endParaRPr lang="en-US" altLang="zh-CN" sz="72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85638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2689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高性能的HTTP和反向代理服务器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3"/>
            </p:custDataLst>
          </p:nvPr>
        </p:nvSpPr>
        <p:spPr>
          <a:xfrm>
            <a:off x="1300799" y="201176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690679" y="1973405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6"/>
            </p:custDataLst>
          </p:nvPr>
        </p:nvSpPr>
        <p:spPr>
          <a:xfrm>
            <a:off x="6703379" y="1527270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代理服务器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30"/>
          <p:cNvSpPr txBox="1"/>
          <p:nvPr>
            <p:custDataLst>
              <p:tags r:id="rId7"/>
            </p:custDataLst>
          </p:nvPr>
        </p:nvSpPr>
        <p:spPr>
          <a:xfrm>
            <a:off x="6676075" y="2011505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正向代理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、反向代理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8"/>
            </p:custDataLst>
          </p:nvPr>
        </p:nvSpPr>
        <p:spPr>
          <a:xfrm>
            <a:off x="6264594" y="1697180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9"/>
            </p:custDataLst>
          </p:nvPr>
        </p:nvCxnSpPr>
        <p:spPr>
          <a:xfrm>
            <a:off x="1311299" y="35731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10"/>
            </p:custDataLst>
          </p:nvPr>
        </p:nvSpPr>
        <p:spPr>
          <a:xfrm>
            <a:off x="1301139" y="3166409"/>
            <a:ext cx="4616107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部署环境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LNMP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30"/>
          <p:cNvSpPr txBox="1"/>
          <p:nvPr>
            <p:custDataLst>
              <p:tags r:id="rId11"/>
            </p:custDataLst>
          </p:nvPr>
        </p:nvSpPr>
        <p:spPr>
          <a:xfrm>
            <a:off x="1311300" y="36207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12"/>
            </p:custDataLst>
          </p:nvPr>
        </p:nvSpPr>
        <p:spPr>
          <a:xfrm>
            <a:off x="885214" y="32969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3"/>
            </p:custDataLst>
          </p:nvPr>
        </p:nvCxnSpPr>
        <p:spPr>
          <a:xfrm>
            <a:off x="6676412" y="35731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4"/>
            </p:custDataLst>
          </p:nvPr>
        </p:nvSpPr>
        <p:spPr>
          <a:xfrm>
            <a:off x="6676412" y="312703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TCP/UDP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30"/>
          <p:cNvSpPr txBox="1"/>
          <p:nvPr>
            <p:custDataLst>
              <p:tags r:id="rId15"/>
            </p:custDataLst>
          </p:nvPr>
        </p:nvSpPr>
        <p:spPr>
          <a:xfrm>
            <a:off x="6676413" y="36207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注意点：模块、语法格式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250327" y="32969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1311299" y="50082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18"/>
            </p:custDataLst>
          </p:nvPr>
        </p:nvSpPr>
        <p:spPr>
          <a:xfrm>
            <a:off x="1311299" y="4562139"/>
            <a:ext cx="4616107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30"/>
          <p:cNvSpPr txBox="1"/>
          <p:nvPr>
            <p:custDataLst>
              <p:tags r:id="rId19"/>
            </p:custDataLst>
          </p:nvPr>
        </p:nvSpPr>
        <p:spPr>
          <a:xfrm>
            <a:off x="1311300" y="50558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>
            <p:custDataLst>
              <p:tags r:id="rId20"/>
            </p:custDataLst>
          </p:nvPr>
        </p:nvSpPr>
        <p:spPr>
          <a:xfrm>
            <a:off x="885214" y="47320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6676413" y="50082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6676413" y="456213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服务器部署、反向代理部署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6676414" y="50558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动静分离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6250328" y="47320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9" descr="21_V01OPERATIONDAY03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267970"/>
            <a:ext cx="5161280" cy="6197600"/>
          </a:xfrm>
          <a:prstGeom prst="rect">
            <a:avLst/>
          </a:prstGeom>
        </p:spPr>
      </p:pic>
      <p:pic>
        <p:nvPicPr>
          <p:cNvPr id="20" name="图片 20" descr="21_V01OPERATIONDAY03_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28" y="267970"/>
            <a:ext cx="5267325" cy="3950970"/>
          </a:xfrm>
          <a:prstGeom prst="rect">
            <a:avLst/>
          </a:prstGeom>
        </p:spPr>
      </p:pic>
      <p:pic>
        <p:nvPicPr>
          <p:cNvPr id="21" name="图片 21" descr="21_V01OPERATIONDAY03_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45" y="3157220"/>
            <a:ext cx="5267325" cy="3308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0" y="2774950"/>
            <a:ext cx="5419090" cy="1204595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memcached</a:t>
            </a:r>
            <a:endParaRPr lang="zh-CN" altLang="en-US" sz="66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85638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分布式缓存服务器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3"/>
            </p:custDataLst>
          </p:nvPr>
        </p:nvSpPr>
        <p:spPr>
          <a:xfrm>
            <a:off x="1300799" y="201176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690679" y="1973405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6"/>
            </p:custDataLst>
          </p:nvPr>
        </p:nvSpPr>
        <p:spPr>
          <a:xfrm>
            <a:off x="6676074" y="1518380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30"/>
          <p:cNvSpPr txBox="1"/>
          <p:nvPr>
            <p:custDataLst>
              <p:tags r:id="rId7"/>
            </p:custDataLst>
          </p:nvPr>
        </p:nvSpPr>
        <p:spPr>
          <a:xfrm>
            <a:off x="6690680" y="2021030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>
            <p:custDataLst>
              <p:tags r:id="rId8"/>
            </p:custDataLst>
          </p:nvPr>
        </p:nvSpPr>
        <p:spPr>
          <a:xfrm>
            <a:off x="6264594" y="1697180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9"/>
            </p:custDataLst>
          </p:nvPr>
        </p:nvCxnSpPr>
        <p:spPr>
          <a:xfrm>
            <a:off x="1311299" y="35731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10"/>
            </p:custDataLst>
          </p:nvPr>
        </p:nvSpPr>
        <p:spPr>
          <a:xfrm>
            <a:off x="1311299" y="3127039"/>
            <a:ext cx="4616107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LNMP(PHP)+memcached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30"/>
          <p:cNvSpPr txBox="1"/>
          <p:nvPr>
            <p:custDataLst>
              <p:tags r:id="rId11"/>
            </p:custDataLst>
          </p:nvPr>
        </p:nvSpPr>
        <p:spPr>
          <a:xfrm>
            <a:off x="1311300" y="36207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12"/>
            </p:custDataLst>
          </p:nvPr>
        </p:nvSpPr>
        <p:spPr>
          <a:xfrm>
            <a:off x="885214" y="32969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3"/>
            </p:custDataLst>
          </p:nvPr>
        </p:nvCxnSpPr>
        <p:spPr>
          <a:xfrm>
            <a:off x="6676412" y="35731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4"/>
            </p:custDataLst>
          </p:nvPr>
        </p:nvSpPr>
        <p:spPr>
          <a:xfrm>
            <a:off x="6676412" y="312703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&amp; cookies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30"/>
          <p:cNvSpPr txBox="1"/>
          <p:nvPr>
            <p:custDataLst>
              <p:tags r:id="rId15"/>
            </p:custDataLst>
          </p:nvPr>
        </p:nvSpPr>
        <p:spPr>
          <a:xfrm>
            <a:off x="6676413" y="36207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250327" y="32969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1311299" y="50082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18"/>
            </p:custDataLst>
          </p:nvPr>
        </p:nvSpPr>
        <p:spPr>
          <a:xfrm>
            <a:off x="1311299" y="4562139"/>
            <a:ext cx="4616107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动静分离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30"/>
          <p:cNvSpPr txBox="1"/>
          <p:nvPr>
            <p:custDataLst>
              <p:tags r:id="rId19"/>
            </p:custDataLst>
          </p:nvPr>
        </p:nvSpPr>
        <p:spPr>
          <a:xfrm>
            <a:off x="1311300" y="50558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>
            <p:custDataLst>
              <p:tags r:id="rId20"/>
            </p:custDataLst>
          </p:nvPr>
        </p:nvSpPr>
        <p:spPr>
          <a:xfrm>
            <a:off x="885214" y="47320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6676413" y="50082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6676413" y="456213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还是个啥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6676414" y="50558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6250328" y="47320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memcached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6480" y="2942590"/>
            <a:ext cx="5419185" cy="895350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Tomcat</a:t>
            </a:r>
            <a:endParaRPr lang="en-US" altLang="zh-CN" sz="60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856384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是什么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3"/>
            </p:custDataLst>
          </p:nvPr>
        </p:nvSpPr>
        <p:spPr>
          <a:xfrm>
            <a:off x="1300799" y="201176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690679" y="1973405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6"/>
            </p:custDataLst>
          </p:nvPr>
        </p:nvSpPr>
        <p:spPr>
          <a:xfrm>
            <a:off x="6690679" y="1527270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30"/>
          <p:cNvSpPr txBox="1"/>
          <p:nvPr>
            <p:custDataLst>
              <p:tags r:id="rId7"/>
            </p:custDataLst>
          </p:nvPr>
        </p:nvSpPr>
        <p:spPr>
          <a:xfrm>
            <a:off x="6690680" y="2021030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>
            <p:custDataLst>
              <p:tags r:id="rId8"/>
            </p:custDataLst>
          </p:nvPr>
        </p:nvSpPr>
        <p:spPr>
          <a:xfrm>
            <a:off x="6264594" y="1697180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9"/>
            </p:custDataLst>
          </p:nvPr>
        </p:nvCxnSpPr>
        <p:spPr>
          <a:xfrm>
            <a:off x="1311299" y="35731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10"/>
            </p:custDataLst>
          </p:nvPr>
        </p:nvSpPr>
        <p:spPr>
          <a:xfrm>
            <a:off x="1311299" y="3127039"/>
            <a:ext cx="4616107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和什么差别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30"/>
          <p:cNvSpPr txBox="1"/>
          <p:nvPr>
            <p:custDataLst>
              <p:tags r:id="rId11"/>
            </p:custDataLst>
          </p:nvPr>
        </p:nvSpPr>
        <p:spPr>
          <a:xfrm>
            <a:off x="1311300" y="36207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12"/>
            </p:custDataLst>
          </p:nvPr>
        </p:nvSpPr>
        <p:spPr>
          <a:xfrm>
            <a:off x="885214" y="32969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3"/>
            </p:custDataLst>
          </p:nvPr>
        </p:nvCxnSpPr>
        <p:spPr>
          <a:xfrm>
            <a:off x="6676412" y="35731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4"/>
            </p:custDataLst>
          </p:nvPr>
        </p:nvSpPr>
        <p:spPr>
          <a:xfrm>
            <a:off x="6676412" y="312703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30"/>
          <p:cNvSpPr txBox="1"/>
          <p:nvPr>
            <p:custDataLst>
              <p:tags r:id="rId15"/>
            </p:custDataLst>
          </p:nvPr>
        </p:nvSpPr>
        <p:spPr>
          <a:xfrm>
            <a:off x="6676413" y="36207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250327" y="32969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1311299" y="50082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18"/>
            </p:custDataLst>
          </p:nvPr>
        </p:nvSpPr>
        <p:spPr>
          <a:xfrm>
            <a:off x="1311299" y="4562139"/>
            <a:ext cx="4616107" cy="41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30"/>
          <p:cNvSpPr txBox="1"/>
          <p:nvPr>
            <p:custDataLst>
              <p:tags r:id="rId19"/>
            </p:custDataLst>
          </p:nvPr>
        </p:nvSpPr>
        <p:spPr>
          <a:xfrm>
            <a:off x="1311300" y="5055899"/>
            <a:ext cx="4616108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>
            <p:custDataLst>
              <p:tags r:id="rId20"/>
            </p:custDataLst>
          </p:nvPr>
        </p:nvSpPr>
        <p:spPr>
          <a:xfrm>
            <a:off x="885214" y="47320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6676413" y="5008274"/>
            <a:ext cx="4626610" cy="0"/>
          </a:xfrm>
          <a:prstGeom prst="line">
            <a:avLst/>
          </a:prstGeom>
          <a:ln>
            <a:solidFill>
              <a:schemeClr val="bg1">
                <a:lumMod val="95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6676413" y="456213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6676414" y="5055899"/>
            <a:ext cx="462661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单击此处添加文本具体内容，简明扼要的阐述您的观点。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6250328" y="4732049"/>
            <a:ext cx="281940" cy="2819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" name="图片 78" descr="21_V01OPERATIONDAY05_02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64910" y="452755"/>
            <a:ext cx="5267325" cy="523494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1_1"/>
  <p:tag name="KSO_WM_UNIT_ID" val="custom20191292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1_1"/>
  <p:tag name="KSO_WM_UNIT_ID" val="custom20191292_6*m_h_f*1_1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1_1"/>
  <p:tag name="KSO_WM_UNIT_ID" val="custom20191292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2_2"/>
  <p:tag name="KSO_WM_UNIT_ID" val="custom20191292_6*m_h_i*1_2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2_1"/>
  <p:tag name="KSO_WM_UNIT_ID" val="custom20191292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2_1"/>
  <p:tag name="KSO_WM_UNIT_ID" val="custom20191292_6*m_h_f*1_2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2_1"/>
  <p:tag name="KSO_WM_UNIT_ID" val="custom20191292_6*m_h_i*1_2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3_2"/>
  <p:tag name="KSO_WM_UNIT_ID" val="custom20191292_6*m_h_i*1_3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3_1"/>
  <p:tag name="KSO_WM_UNIT_ID" val="custom20191292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3_1"/>
  <p:tag name="KSO_WM_UNIT_ID" val="custom20191292_6*m_h_f*1_3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3_1"/>
  <p:tag name="KSO_WM_UNIT_ID" val="custom20191292_6*m_h_i*1_3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4_2"/>
  <p:tag name="KSO_WM_UNIT_ID" val="custom20191292_6*m_h_i*1_4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4_1"/>
  <p:tag name="KSO_WM_UNIT_ID" val="custom20191292_6*m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4_1"/>
  <p:tag name="KSO_WM_UNIT_ID" val="custom20191292_6*m_h_f*1_4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4_1"/>
  <p:tag name="KSO_WM_UNIT_ID" val="custom20191292_6*m_h_i*1_4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5_2"/>
  <p:tag name="KSO_WM_UNIT_ID" val="custom20191292_6*m_h_i*1_5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5_1"/>
  <p:tag name="KSO_WM_UNIT_ID" val="custom20191292_6*m_h_a*1_5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5_1"/>
  <p:tag name="KSO_WM_UNIT_ID" val="custom20191292_6*m_h_f*1_5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5_1"/>
  <p:tag name="KSO_WM_UNIT_ID" val="custom20191292_6*m_h_i*1_5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6_2"/>
  <p:tag name="KSO_WM_UNIT_ID" val="custom20191292_6*m_h_i*1_6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6_1"/>
  <p:tag name="KSO_WM_UNIT_ID" val="custom20191292_6*m_h_a*1_6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6_1"/>
  <p:tag name="KSO_WM_UNIT_ID" val="custom20191292_6*m_h_f*1_6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6_1"/>
  <p:tag name="KSO_WM_UNIT_ID" val="custom20191292_6*m_h_i*1_6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EMPLATE_CATEGORY" val="custom"/>
  <p:tag name="KSO_WM_TEMPLATE_INDEX" val="20191292"/>
  <p:tag name="KSO_WM_UNIT_TYPE" val="a"/>
  <p:tag name="KSO_WM_UNIT_INDEX" val="1"/>
  <p:tag name="KSO_WM_UNIT_ID" val="custom20191292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TEXT_FILL_FORE_SCHEMECOLOR_INDEX" val="14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TEMPLATE_CATEGORY" val="custom"/>
  <p:tag name="KSO_WM_TEMPLATE_INDEX" val="20191292"/>
  <p:tag name="KSO_WM_TAG_VERSION" val="1.0"/>
  <p:tag name="KSO_WM_SLIDE_ID" val="custom20191292_6"/>
  <p:tag name="KSO_WM_SLIDE_INDEX" val="6"/>
  <p:tag name="KSO_WM_SLIDE_ITEM_CNT" val="6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8.875*132.907"/>
  <p:tag name="KSO_WM_SLIDE_SIZE" val="822.25*326.827"/>
  <p:tag name="KSO_WM_DIAGRAM_GROUP_CODE" val="m1-2"/>
  <p:tag name="KSO_WM_SLIDE_DIAGTYPE" val="m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2"/>
</p:tagLst>
</file>

<file path=ppt/tags/tag1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292_3*a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2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292_3*e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28.xml><?xml version="1.0" encoding="utf-8"?>
<p:tagLst xmlns:p="http://schemas.openxmlformats.org/presentationml/2006/main">
  <p:tag name="KSO_WM_SLIDE_ID" val="custom20191292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2"/>
  <p:tag name="KSO_WM_SLIDE_TYPE" val="sectionTitle"/>
  <p:tag name="KSO_WM_SLIDE_SUBTYPE" val="pureTxt"/>
  <p:tag name="KSO_WM_SLIDE_LAYOUT" val="a_b_e"/>
  <p:tag name="KSO_WM_SLIDE_LAYOUT_CNT" val="1_1_1"/>
</p:tagLst>
</file>

<file path=ppt/tags/tag129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1_2"/>
  <p:tag name="KSO_WM_UNIT_ID" val="custom20191292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1_1"/>
  <p:tag name="KSO_WM_UNIT_ID" val="custom20191292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1_1"/>
  <p:tag name="KSO_WM_UNIT_ID" val="custom20191292_6*m_h_f*1_1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1_1"/>
  <p:tag name="KSO_WM_UNIT_ID" val="custom20191292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2_2"/>
  <p:tag name="KSO_WM_UNIT_ID" val="custom20191292_6*m_h_i*1_2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2_1"/>
  <p:tag name="KSO_WM_UNIT_ID" val="custom20191292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2_1"/>
  <p:tag name="KSO_WM_UNIT_ID" val="custom20191292_6*m_h_f*1_2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2_1"/>
  <p:tag name="KSO_WM_UNIT_ID" val="custom20191292_6*m_h_i*1_2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3_2"/>
  <p:tag name="KSO_WM_UNIT_ID" val="custom20191292_6*m_h_i*1_3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38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3_1"/>
  <p:tag name="KSO_WM_UNIT_ID" val="custom20191292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3_1"/>
  <p:tag name="KSO_WM_UNIT_ID" val="custom20191292_6*m_h_f*1_3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3_1"/>
  <p:tag name="KSO_WM_UNIT_ID" val="custom20191292_6*m_h_i*1_3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4_2"/>
  <p:tag name="KSO_WM_UNIT_ID" val="custom20191292_6*m_h_i*1_4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4_1"/>
  <p:tag name="KSO_WM_UNIT_ID" val="custom20191292_6*m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4_1"/>
  <p:tag name="KSO_WM_UNIT_ID" val="custom20191292_6*m_h_f*1_4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4_1"/>
  <p:tag name="KSO_WM_UNIT_ID" val="custom20191292_6*m_h_i*1_4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5_2"/>
  <p:tag name="KSO_WM_UNIT_ID" val="custom20191292_6*m_h_i*1_5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5_1"/>
  <p:tag name="KSO_WM_UNIT_ID" val="custom20191292_6*m_h_a*1_5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5_1"/>
  <p:tag name="KSO_WM_UNIT_ID" val="custom20191292_6*m_h_f*1_5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5_1"/>
  <p:tag name="KSO_WM_UNIT_ID" val="custom20191292_6*m_h_i*1_5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6_2"/>
  <p:tag name="KSO_WM_UNIT_ID" val="custom20191292_6*m_h_i*1_6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6_1"/>
  <p:tag name="KSO_WM_UNIT_ID" val="custom20191292_6*m_h_a*1_6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6_1"/>
  <p:tag name="KSO_WM_UNIT_ID" val="custom20191292_6*m_h_f*1_6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6_1"/>
  <p:tag name="KSO_WM_UNIT_ID" val="custom20191292_6*m_h_i*1_6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EMPLATE_CATEGORY" val="custom"/>
  <p:tag name="KSO_WM_TEMPLATE_INDEX" val="20191292"/>
  <p:tag name="KSO_WM_UNIT_TYPE" val="a"/>
  <p:tag name="KSO_WM_UNIT_INDEX" val="1"/>
  <p:tag name="KSO_WM_UNIT_ID" val="custom20191292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EMPLATE_CATEGORY" val="custom"/>
  <p:tag name="KSO_WM_TEMPLATE_INDEX" val="20191292"/>
  <p:tag name="KSO_WM_TAG_VERSION" val="1.0"/>
  <p:tag name="KSO_WM_SLIDE_ID" val="custom20191292_6"/>
  <p:tag name="KSO_WM_SLIDE_INDEX" val="6"/>
  <p:tag name="KSO_WM_SLIDE_ITEM_CNT" val="6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8.875*132.907"/>
  <p:tag name="KSO_WM_SLIDE_SIZE" val="822.25*326.827"/>
  <p:tag name="KSO_WM_DIAGRAM_GROUP_CODE" val="m1-2"/>
  <p:tag name="KSO_WM_SLIDE_DIAGTYPE" val="m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292_3*a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292_3*e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57.xml><?xml version="1.0" encoding="utf-8"?>
<p:tagLst xmlns:p="http://schemas.openxmlformats.org/presentationml/2006/main">
  <p:tag name="KSO_WM_SLIDE_ID" val="custom20191292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2"/>
  <p:tag name="KSO_WM_SLIDE_TYPE" val="sectionTitle"/>
  <p:tag name="KSO_WM_SLIDE_SUBTYPE" val="pureTxt"/>
  <p:tag name="KSO_WM_SLIDE_LAYOUT" val="a_b_e"/>
  <p:tag name="KSO_WM_SLIDE_LAYOUT_CNT" val="1_1_1"/>
</p:tagLst>
</file>

<file path=ppt/tags/tag158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1_2"/>
  <p:tag name="KSO_WM_UNIT_ID" val="custom20191292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59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1_1"/>
  <p:tag name="KSO_WM_UNIT_ID" val="custom20191292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1_1"/>
  <p:tag name="KSO_WM_UNIT_ID" val="custom20191292_6*m_h_f*1_1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1_1"/>
  <p:tag name="KSO_WM_UNIT_ID" val="custom20191292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2_2"/>
  <p:tag name="KSO_WM_UNIT_ID" val="custom20191292_6*m_h_i*1_2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2_1"/>
  <p:tag name="KSO_WM_UNIT_ID" val="custom20191292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2_1"/>
  <p:tag name="KSO_WM_UNIT_ID" val="custom20191292_6*m_h_f*1_2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2_1"/>
  <p:tag name="KSO_WM_UNIT_ID" val="custom20191292_6*m_h_i*1_2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3_2"/>
  <p:tag name="KSO_WM_UNIT_ID" val="custom20191292_6*m_h_i*1_3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3_1"/>
  <p:tag name="KSO_WM_UNIT_ID" val="custom20191292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3_1"/>
  <p:tag name="KSO_WM_UNIT_ID" val="custom20191292_6*m_h_f*1_3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3_1"/>
  <p:tag name="KSO_WM_UNIT_ID" val="custom20191292_6*m_h_i*1_3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4_2"/>
  <p:tag name="KSO_WM_UNIT_ID" val="custom20191292_6*m_h_i*1_4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4_1"/>
  <p:tag name="KSO_WM_UNIT_ID" val="custom20191292_6*m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4_1"/>
  <p:tag name="KSO_WM_UNIT_ID" val="custom20191292_6*m_h_f*1_4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4_1"/>
  <p:tag name="KSO_WM_UNIT_ID" val="custom20191292_6*m_h_i*1_4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5_2"/>
  <p:tag name="KSO_WM_UNIT_ID" val="custom20191292_6*m_h_i*1_5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75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5_1"/>
  <p:tag name="KSO_WM_UNIT_ID" val="custom20191292_6*m_h_a*1_5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5_1"/>
  <p:tag name="KSO_WM_UNIT_ID" val="custom20191292_6*m_h_f*1_5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5_1"/>
  <p:tag name="KSO_WM_UNIT_ID" val="custom20191292_6*m_h_i*1_5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6_2"/>
  <p:tag name="KSO_WM_UNIT_ID" val="custom20191292_6*m_h_i*1_6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custom"/>
  <p:tag name="KSO_WM_TEMPLATE_INDEX" val="20191292"/>
  <p:tag name="KSO_WM_UNIT_TYPE" val="m_h_a"/>
  <p:tag name="KSO_WM_UNIT_INDEX" val="1_6_1"/>
  <p:tag name="KSO_WM_UNIT_ID" val="custom20191292_6*m_h_a*1_6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191292"/>
  <p:tag name="KSO_WM_UNIT_TYPE" val="m_h_f"/>
  <p:tag name="KSO_WM_UNIT_INDEX" val="1_6_1"/>
  <p:tag name="KSO_WM_UNIT_ID" val="custom20191292_6*m_h_f*1_6_1"/>
  <p:tag name="KSO_WM_UNIT_LAYERLEVEL" val="1_1_1"/>
  <p:tag name="KSO_WM_UNIT_VALUE" val="44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6_1"/>
  <p:tag name="KSO_WM_UNIT_ID" val="custom20191292_6*m_h_i*1_6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custom"/>
  <p:tag name="KSO_WM_TEMPLATE_INDEX" val="20191292"/>
  <p:tag name="KSO_WM_UNIT_TYPE" val="a"/>
  <p:tag name="KSO_WM_UNIT_INDEX" val="1"/>
  <p:tag name="KSO_WM_UNIT_ID" val="custom20191292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TEXT_FILL_FORE_SCHEMECOLOR_INDEX" val="14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TEMPLATE_CATEGORY" val="custom"/>
  <p:tag name="KSO_WM_TEMPLATE_INDEX" val="20191292"/>
  <p:tag name="KSO_WM_TAG_VERSION" val="1.0"/>
  <p:tag name="KSO_WM_SLIDE_ID" val="custom20191292_6"/>
  <p:tag name="KSO_WM_SLIDE_INDEX" val="6"/>
  <p:tag name="KSO_WM_SLIDE_ITEM_CNT" val="6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8.875*132.907"/>
  <p:tag name="KSO_WM_SLIDE_SIZE" val="822.25*326.827"/>
  <p:tag name="KSO_WM_DIAGRAM_GROUP_CODE" val="m1-2"/>
  <p:tag name="KSO_WM_SLIDE_DIAGTYPE" val="m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292_3*a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66"/>
  <p:tag name="KSO_WM_UNIT_HIGHLIGHT" val="0"/>
  <p:tag name="KSO_WM_UNIT_COMPATIBLE" val="0"/>
  <p:tag name="KSO_WM_UNIT_TYPE" val="b"/>
  <p:tag name="KSO_WM_UNIT_INDEX" val="1"/>
  <p:tag name="KSO_WM_UNIT_ID" val="custom20191292_3*b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8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292_3*e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87.xml><?xml version="1.0" encoding="utf-8"?>
<p:tagLst xmlns:p="http://schemas.openxmlformats.org/presentationml/2006/main">
  <p:tag name="KSO_WM_SLIDE_ID" val="custom20191292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2"/>
  <p:tag name="KSO_WM_SLIDE_TYPE" val="sectionTitle"/>
  <p:tag name="KSO_WM_SLIDE_SUBTYPE" val="pureTxt"/>
  <p:tag name="KSO_WM_SLIDE_LAYOUT" val="a_b_e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292"/>
</p:tagLst>
</file>

<file path=ppt/tags/tag7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29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AG_VERSION" val="1.0"/>
  <p:tag name="KSO_WM_TEMPLATE_INDEX" val="20191292"/>
  <p:tag name="KSO_WM_TEMPLATE_CATEGORY" val="custom"/>
  <p:tag name="KSO_WM_TEMPLATE_THUMBS_INDEX" val="1、2、3、4、5、6、7、8、9、10、11、12、13、14、15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4"/>
  <p:tag name="KSO_WM_UNIT_HIGHLIGHT" val="0"/>
  <p:tag name="KSO_WM_UNIT_COMPATIBLE" val="0"/>
  <p:tag name="KSO_WM_UNIT_TYPE" val="b"/>
  <p:tag name="KSO_WM_UNIT_INDEX" val="1"/>
  <p:tag name="KSO_WM_UNIT_ID" val="custom20191292_1*b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8"/>
  <p:tag name="KSO_WM_UNIT_HIGHLIGHT" val="0"/>
  <p:tag name="KSO_WM_UNIT_COMPATIBLE" val="0"/>
  <p:tag name="KSO_WM_UNIT_TYPE" val="a"/>
  <p:tag name="KSO_WM_UNIT_INDEX" val="1"/>
  <p:tag name="KSO_WM_UNIT_ID" val="custom20191292_1*a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9"/>
  <p:tag name="KSO_WM_UNIT_HIGHLIGHT" val="0"/>
  <p:tag name="KSO_WM_UNIT_COMPATIBLE" val="0"/>
  <p:tag name="KSO_WM_UNIT_TYPE" val="b"/>
  <p:tag name="KSO_WM_UNIT_INDEX" val="2"/>
  <p:tag name="KSO_WM_UNIT_ID" val="custom20191292_1*b*2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UNIT_ISCONTENTSTITLE" val="0"/>
  <p:tag name="KSO_WM_UNIT_PRESET_TEXT" val="汇报日期"/>
  <p:tag name="KSO_WM_UNIT_VALUE" val="9"/>
  <p:tag name="KSO_WM_UNIT_HIGHLIGHT" val="0"/>
  <p:tag name="KSO_WM_UNIT_COMPATIBLE" val="0"/>
  <p:tag name="KSO_WM_UNIT_TYPE" val="b"/>
  <p:tag name="KSO_WM_UNIT_INDEX" val="3"/>
  <p:tag name="KSO_WM_UNIT_ID" val="custom20191292_1*b*3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191292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292"/>
  <p:tag name="KSO_WM_SLIDE_LAYOUT" val="a_b"/>
  <p:tag name="KSO_WM_SLIDE_LAYOUT_CNT" val="1_3"/>
  <p:tag name="KSO_WM_TEMPLATE_THUMBS_INDEX" val="1、2、3、4、5、6、7、8、9、10、11、12、13、14、15"/>
  <p:tag name="KSO_WM_SLIDE_MODEL_TYPE" val="cover"/>
  <p:tag name="KSO_WM_SLIDE_COVER_HASPICTURE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2_1"/>
  <p:tag name="KSO_WM_UNIT_ID" val="custom20191292_11*l_h_i*1_2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2"/>
  <p:tag name="KSO_WM_UNIT_COLOR_SCHEME_PARENT_PAGE" val="0_3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1_1"/>
  <p:tag name="KSO_WM_UNIT_ID" val="custom20191292_11*l_h_i*1_1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4"/>
  <p:tag name="KSO_WM_UNIT_COLOR_SCHEME_PARENT_PAGE" val="0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3_2"/>
  <p:tag name="KSO_WM_UNIT_ID" val="custom20191292_11*l_h_i*1_3_2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5"/>
  <p:tag name="KSO_WM_UNIT_COLOR_SCHEME_PARENT_PAGE" val="0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4_2"/>
  <p:tag name="KSO_WM_UNIT_ID" val="custom20191292_11*l_h_i*1_4_2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6"/>
  <p:tag name="KSO_WM_UNIT_COLOR_SCHEME_PARENT_PAGE" val="0_3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ISCONTENTSTITLE" val="0"/>
  <p:tag name="KSO_WM_UNIT_VALUE" val="20"/>
  <p:tag name="KSO_WM_UNIT_HIGHLIGHT" val="0"/>
  <p:tag name="KSO_WM_UNIT_COMPATIBLE" val="0"/>
  <p:tag name="KSO_WM_DIAGRAM_GROUP_CODE" val="l1-2"/>
  <p:tag name="KSO_WM_UNIT_TYPE" val="l_h_a"/>
  <p:tag name="KSO_WM_UNIT_INDEX" val="1_1_1"/>
  <p:tag name="KSO_WM_UNIT_ID" val="custom20191292_11*l_h_a*1_1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PRESET_TEXT" val="添加标题"/>
  <p:tag name="KSO_WM_UNIT_COLOR_SCHEME_SHAPE_ID" val="10"/>
  <p:tag name="KSO_WM_UNIT_COLOR_SCHEME_PARENT_PAGE" val="0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ISCONTENTSTITLE" val="0"/>
  <p:tag name="KSO_WM_UNIT_VALUE" val="20"/>
  <p:tag name="KSO_WM_UNIT_HIGHLIGHT" val="0"/>
  <p:tag name="KSO_WM_UNIT_COMPATIBLE" val="0"/>
  <p:tag name="KSO_WM_DIAGRAM_GROUP_CODE" val="l1-2"/>
  <p:tag name="KSO_WM_UNIT_TYPE" val="l_h_a"/>
  <p:tag name="KSO_WM_UNIT_INDEX" val="1_2_1"/>
  <p:tag name="KSO_WM_UNIT_ID" val="custom20191292_11*l_h_a*1_2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PRESET_TEXT" val="添加标题"/>
  <p:tag name="KSO_WM_UNIT_COLOR_SCHEME_SHAPE_ID" val="13"/>
  <p:tag name="KSO_WM_UNIT_COLOR_SCHEME_PARENT_PAGE" val="0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ISCONTENTSTITLE" val="0"/>
  <p:tag name="KSO_WM_UNIT_VALUE" val="20"/>
  <p:tag name="KSO_WM_UNIT_HIGHLIGHT" val="0"/>
  <p:tag name="KSO_WM_UNIT_COMPATIBLE" val="0"/>
  <p:tag name="KSO_WM_DIAGRAM_GROUP_CODE" val="l1-2"/>
  <p:tag name="KSO_WM_UNIT_TYPE" val="l_h_a"/>
  <p:tag name="KSO_WM_UNIT_INDEX" val="1_3_1"/>
  <p:tag name="KSO_WM_UNIT_ID" val="custom20191292_11*l_h_a*1_3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PRESET_TEXT" val="添加标题"/>
  <p:tag name="KSO_WM_UNIT_COLOR_SCHEME_SHAPE_ID" val="16"/>
  <p:tag name="KSO_WM_UNIT_COLOR_SCHEME_PARENT_PAGE" val="0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ISCONTENTSTITLE" val="0"/>
  <p:tag name="KSO_WM_UNIT_VALUE" val="20"/>
  <p:tag name="KSO_WM_UNIT_HIGHLIGHT" val="0"/>
  <p:tag name="KSO_WM_UNIT_COMPATIBLE" val="0"/>
  <p:tag name="KSO_WM_DIAGRAM_GROUP_CODE" val="l1-2"/>
  <p:tag name="KSO_WM_UNIT_TYPE" val="l_h_a"/>
  <p:tag name="KSO_WM_UNIT_INDEX" val="1_4_1"/>
  <p:tag name="KSO_WM_UNIT_ID" val="custom20191292_11*l_h_a*1_4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PRESET_TEXT" val="添加标题"/>
  <p:tag name="KSO_WM_UNIT_COLOR_SCHEME_SHAPE_ID" val="19"/>
  <p:tag name="KSO_WM_UNIT_COLOR_SCHEME_PARENT_PAGE" val="0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1_2"/>
  <p:tag name="KSO_WM_UNIT_ID" val="custom20191292_11*l_h_i*1_1_2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26"/>
  <p:tag name="KSO_WM_UNIT_COLOR_SCHEME_PARENT_PAGE" val="0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2_2"/>
  <p:tag name="KSO_WM_UNIT_ID" val="custom20191292_11*l_h_i*1_2_2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27"/>
  <p:tag name="KSO_WM_UNIT_COLOR_SCHEME_PARENT_PAGE" val="0_3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3_1"/>
  <p:tag name="KSO_WM_UNIT_ID" val="custom20191292_11*l_h_i*1_3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28"/>
  <p:tag name="KSO_WM_UNIT_COLOR_SCHEME_PARENT_PAGE" val="0_3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DIAGRAM_GROUP_CODE" val="l1-2"/>
  <p:tag name="KSO_WM_UNIT_TYPE" val="l_h_i"/>
  <p:tag name="KSO_WM_UNIT_INDEX" val="1_4_1"/>
  <p:tag name="KSO_WM_UNIT_ID" val="custom20191292_11*l_h_i*1_4_1"/>
  <p:tag name="KSO_WM_TEMPLATE_CATEGORY" val="custom"/>
  <p:tag name="KSO_WM_TEMPLATE_INDEX" val="20191292"/>
  <p:tag name="KSO_WM_UNIT_LAYERLEVEL" val="1_1_1"/>
  <p:tag name="KSO_WM_TAG_VERSION" val="1.0"/>
  <p:tag name="KSO_WM_BEAUTIFY_FLAG" val="#wm#"/>
  <p:tag name="KSO_WM_UNIT_COLOR_SCHEME_SHAPE_ID" val="29"/>
  <p:tag name="KSO_WM_UNIT_COLOR_SCHEME_PARENT_PAGE" val="0_3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ISCONTENTSTITLE" val="0"/>
  <p:tag name="KSO_WM_UNIT_VALUE" val="34"/>
  <p:tag name="KSO_WM_UNIT_HIGHLIGHT" val="0"/>
  <p:tag name="KSO_WM_UNIT_COMPATIBLE" val="0"/>
  <p:tag name="KSO_WM_DIAGRAM_GROUP_CODE" val="l1-2"/>
  <p:tag name="KSO_WM_UNIT_TYPE" val="a"/>
  <p:tag name="KSO_WM_UNIT_INDEX" val="1"/>
  <p:tag name="KSO_WM_UNIT_ID" val="custom20191292_11*a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PRESET_TEXT" val="单击此处添加标题."/>
  <p:tag name="KSO_WM_UNIT_COLOR_SCHEME_SHAPE_ID" val="32"/>
  <p:tag name="KSO_WM_UNIT_COLOR_SCHEME_PARENT_PAGE" val="0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VALUE" val="152"/>
  <p:tag name="KSO_WM_UNIT_HIGHLIGHT" val="0"/>
  <p:tag name="KSO_WM_UNIT_COMPATIBLE" val="0"/>
  <p:tag name="KSO_WM_DIAGRAM_GROUP_CODE" val="l1-2"/>
  <p:tag name="KSO_WM_UNIT_TYPE" val="f"/>
  <p:tag name="KSO_WM_UNIT_INDEX" val="1"/>
  <p:tag name="KSO_WM_UNIT_ID" val="custom20191292_11*f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COLOR_SCHEME_SHAPE_ID" val="33"/>
  <p:tag name="KSO_WM_UNIT_COLOR_SCHEME_PARENT_PAGE" val="0_3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191292_11"/>
  <p:tag name="KSO_WM_SLIDE_TYPE" val="text"/>
  <p:tag name="KSO_WM_SLIDE_SUBTYPE" val="diag"/>
  <p:tag name="KSO_WM_SLIDE_ITEM_CNT" val="4"/>
  <p:tag name="KSO_WM_SLIDE_INDEX" val="11"/>
  <p:tag name="KSO_WM_SLIDE_SIZE" val="856.73*237.781"/>
  <p:tag name="KSO_WM_SLIDE_POSITION" val="50.2701*220.01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191292"/>
  <p:tag name="KSO_WM_SLIDE_LAYOUT" val="a_f_l"/>
  <p:tag name="KSO_WM_SLIDE_LAYOUT_CNT" val="1_1_1"/>
  <p:tag name="KSO_WM_SLIDE_COLORSCHEME_VERSION" val="3.2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292_3*a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292_3*e*1"/>
  <p:tag name="KSO_WM_TEMPLATE_CATEGORY" val="custom"/>
  <p:tag name="KSO_WM_TEMPLATE_INDEX" val="20191292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SLIDE_ID" val="custom20191292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2"/>
  <p:tag name="KSO_WM_SLIDE_TYPE" val="sectionTitle"/>
  <p:tag name="KSO_WM_SLIDE_SUBTYPE" val="pureTxt"/>
  <p:tag name="KSO_WM_SLIDE_LAYOUT" val="a_b_e"/>
  <p:tag name="KSO_WM_SLIDE_LAYOUT_CNT" val="1_1_1"/>
</p:tagLst>
</file>

<file path=ppt/tags/tag99.xml><?xml version="1.0" encoding="utf-8"?>
<p:tagLst xmlns:p="http://schemas.openxmlformats.org/presentationml/2006/main">
  <p:tag name="KSO_WM_TEMPLATE_CATEGORY" val="custom"/>
  <p:tag name="KSO_WM_TEMPLATE_INDEX" val="20191292"/>
  <p:tag name="KSO_WM_UNIT_TYPE" val="m_h_i"/>
  <p:tag name="KSO_WM_UNIT_INDEX" val="1_1_2"/>
  <p:tag name="KSO_WM_UNIT_ID" val="custom20191292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1292">
      <a:dk1>
        <a:srgbClr val="000000"/>
      </a:dk1>
      <a:lt1>
        <a:srgbClr val="FFFFFF"/>
      </a:lt1>
      <a:dk2>
        <a:srgbClr val="768394"/>
      </a:dk2>
      <a:lt2>
        <a:srgbClr val="768394"/>
      </a:lt2>
      <a:accent1>
        <a:srgbClr val="F63039"/>
      </a:accent1>
      <a:accent2>
        <a:srgbClr val="F35E15"/>
      </a:accent2>
      <a:accent3>
        <a:srgbClr val="B2292E"/>
      </a:accent3>
      <a:accent4>
        <a:srgbClr val="B1411A"/>
      </a:accent4>
      <a:accent5>
        <a:srgbClr val="772621"/>
      </a:accent5>
      <a:accent6>
        <a:srgbClr val="76341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63039"/>
    </a:accent1>
    <a:accent2>
      <a:srgbClr val="F35E15"/>
    </a:accent2>
    <a:accent3>
      <a:srgbClr val="B2292E"/>
    </a:accent3>
    <a:accent4>
      <a:srgbClr val="B1411A"/>
    </a:accent4>
    <a:accent5>
      <a:srgbClr val="772621"/>
    </a:accent5>
    <a:accent6>
      <a:srgbClr val="76341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63039"/>
    </a:accent1>
    <a:accent2>
      <a:srgbClr val="F35E15"/>
    </a:accent2>
    <a:accent3>
      <a:srgbClr val="B2292E"/>
    </a:accent3>
    <a:accent4>
      <a:srgbClr val="B1411A"/>
    </a:accent4>
    <a:accent5>
      <a:srgbClr val="772621"/>
    </a:accent5>
    <a:accent6>
      <a:srgbClr val="76341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63039"/>
    </a:accent1>
    <a:accent2>
      <a:srgbClr val="F35E15"/>
    </a:accent2>
    <a:accent3>
      <a:srgbClr val="B2292E"/>
    </a:accent3>
    <a:accent4>
      <a:srgbClr val="B1411A"/>
    </a:accent4>
    <a:accent5>
      <a:srgbClr val="772621"/>
    </a:accent5>
    <a:accent6>
      <a:srgbClr val="76341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63039"/>
    </a:accent1>
    <a:accent2>
      <a:srgbClr val="F35E15"/>
    </a:accent2>
    <a:accent3>
      <a:srgbClr val="B2292E"/>
    </a:accent3>
    <a:accent4>
      <a:srgbClr val="B1411A"/>
    </a:accent4>
    <a:accent5>
      <a:srgbClr val="772621"/>
    </a:accent5>
    <a:accent6>
      <a:srgbClr val="76341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63039"/>
    </a:accent1>
    <a:accent2>
      <a:srgbClr val="F35E15"/>
    </a:accent2>
    <a:accent3>
      <a:srgbClr val="B2292E"/>
    </a:accent3>
    <a:accent4>
      <a:srgbClr val="B1411A"/>
    </a:accent4>
    <a:accent5>
      <a:srgbClr val="772621"/>
    </a:accent5>
    <a:accent6>
      <a:srgbClr val="76341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Office 主题​​</vt:lpstr>
      <vt:lpstr>百家讲坛</vt:lpstr>
      <vt:lpstr>PowerPoint 演示文稿</vt:lpstr>
      <vt:lpstr>Nginx</vt:lpstr>
      <vt:lpstr>PowerPoint 演示文稿</vt:lpstr>
      <vt:lpstr>PowerPoint 演示文稿</vt:lpstr>
      <vt:lpstr>memcached</vt:lpstr>
      <vt:lpstr>PowerPoint 演示文稿</vt:lpstr>
      <vt:lpstr>Tomcat</vt:lpstr>
      <vt:lpstr>PowerPoint 演示文稿</vt:lpstr>
      <vt:lpstr>方法：良性循环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云计算项目经理-金彪</cp:lastModifiedBy>
  <cp:revision>4</cp:revision>
  <dcterms:created xsi:type="dcterms:W3CDTF">2018-11-02T07:01:00Z</dcterms:created>
  <dcterms:modified xsi:type="dcterms:W3CDTF">2019-01-28T10:38:15Z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