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161A5-6FDA-474C-B8F3-0EDC3E73F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16DD1-7198-4AD3-AAAC-F36DAA4A7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E3D1F-F463-4FDC-A42B-33738BD7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F7B9C-B3F3-47E6-B63B-FE46DE7B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B2257-BE35-4902-8E0A-C1A53F8B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6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F552-48B7-40DF-ADD9-69584BF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3AF46-E9C6-4152-9A97-17CE3F1F3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33261-B8BA-42D3-9391-27AC286A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66FCC-4689-46F1-A78D-F4B2D3E9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F600F-6731-4627-9273-849CD250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345FBD-F433-42C1-B1CE-161F00FD6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1584E-B3C9-4163-8456-351027DD4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6CCB0-DAFE-45F6-BB62-00EFED4F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989CE-4017-406D-8B58-8C6D9CCC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535BC-E017-4D71-A5E6-3E97934D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A9B8-856C-4FDC-8820-A5D90DCE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60A47-03CA-47E0-971F-23F19FF4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3BEAC-691A-494F-BE3D-CE97749D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56B9A-8E2B-40B4-A585-20B16870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423AF-EF52-4ACB-9643-03317EEC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2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AEE77-3A69-4D4F-AC28-E2B64C90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C4A5E-5A6F-422D-BF01-A4AA99A04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68A57-198F-4022-914F-AE2A4D1A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9B3C4-76EA-46C5-8728-7BFE1A0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CFF5C-E6D7-45F0-AA47-A805802C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5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A5701-30FA-4837-B0D5-97B8132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46080-0D18-471B-8922-897703F64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9C795-EA33-4714-87D1-99850F2F8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9CB17-717F-4901-9E65-97EB59DF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80042-F130-4736-8DE5-53B086D2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A5C0A-FCD0-4CE0-9D75-33B74B3B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2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7B4F6-3562-499A-9CE4-777F3124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1F911-23D5-4100-8775-844BE4A6D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938EB-B99B-4F28-9065-654FF068F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2A7F02-CA42-45C3-8F98-0A58A4D2D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0C3A7-72DC-4248-B577-43ED395A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E3265-522C-4A9B-B230-0E01EA18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E6DF3F-653B-4743-905D-25E5C5AC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1F6DEB-9221-4BEE-960F-124307C1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9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64C76-D97F-4E03-9F2C-FB6A1A37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435D46-6DD2-40DF-B6D4-FD33027F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C88A1-B1F7-48B3-A5C6-0CFB1DF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A4A30-D773-403F-A591-839AC491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3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53E76-EA63-4F18-A270-81CED577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9435-7DA9-4457-B0BF-C444C6AF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018AF-4F4B-464A-A0E8-73FED8B4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2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AF903-6C46-4899-805E-0724F1B0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3C319-92BF-4007-A433-A048AFC0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073ED1-F81D-4A5E-A10A-9A3559DA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6BAEB-E3C3-4141-B928-C9009A78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CB95B-00B2-41FF-A88E-5F430C33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C18EC-3703-4A45-9284-DF9A4021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0169B-5C9E-490D-99B0-F2D9D28F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9D839-5232-48D0-8A92-5AB6B4435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5E95FC-B353-48C5-B145-E5F8A247B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48582-AA4E-4B94-B79D-E236F3E7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4801-A4FC-4CAB-B10C-F4622CC6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221BA-BF95-4FCB-9404-FE8E4764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0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079D99-99D5-491E-A96A-F049283A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30951-0AC7-4CFD-8C93-CC9A2364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80AE1-8863-49C8-BF81-B333D5F77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385C-F973-4946-BAB7-505A05405DA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8C7E8-BA5C-4B4F-83D6-474CEA743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00E79-7F3D-4239-B6CD-D1FF4C91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EA2C-98AC-433D-9859-58F4EF5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8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413D5B9-9122-4A2A-BE60-60A74EAD76DB}"/>
              </a:ext>
            </a:extLst>
          </p:cNvPr>
          <p:cNvGrpSpPr/>
          <p:nvPr/>
        </p:nvGrpSpPr>
        <p:grpSpPr>
          <a:xfrm>
            <a:off x="1328058" y="3849189"/>
            <a:ext cx="710834" cy="670560"/>
            <a:chOff x="1328058" y="3849189"/>
            <a:chExt cx="710834" cy="670560"/>
          </a:xfrm>
        </p:grpSpPr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402B3BD1-589A-47C7-BE8C-B8446A6EEF64}"/>
                </a:ext>
              </a:extLst>
            </p:cNvPr>
            <p:cNvSpPr/>
            <p:nvPr/>
          </p:nvSpPr>
          <p:spPr>
            <a:xfrm>
              <a:off x="1328058" y="3849189"/>
              <a:ext cx="343988" cy="6705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D267471A-79CF-454E-B0BE-9F70ABE97620}"/>
                </a:ext>
              </a:extLst>
            </p:cNvPr>
            <p:cNvSpPr/>
            <p:nvPr/>
          </p:nvSpPr>
          <p:spPr>
            <a:xfrm rot="10800000">
              <a:off x="1694904" y="3849189"/>
              <a:ext cx="343988" cy="6705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ED1051-6CB1-4E1D-88F4-D25E63F93C0E}"/>
              </a:ext>
            </a:extLst>
          </p:cNvPr>
          <p:cNvGrpSpPr/>
          <p:nvPr/>
        </p:nvGrpSpPr>
        <p:grpSpPr>
          <a:xfrm>
            <a:off x="6381749" y="3849189"/>
            <a:ext cx="710835" cy="670560"/>
            <a:chOff x="6060076" y="3849189"/>
            <a:chExt cx="710835" cy="670560"/>
          </a:xfrm>
        </p:grpSpPr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52D1AA05-09F2-4F5F-A881-AB30A32524EF}"/>
                </a:ext>
              </a:extLst>
            </p:cNvPr>
            <p:cNvSpPr/>
            <p:nvPr/>
          </p:nvSpPr>
          <p:spPr>
            <a:xfrm>
              <a:off x="6060076" y="3849189"/>
              <a:ext cx="343988" cy="6705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B92A1DE6-9B27-47AC-98C7-1BBA87924C4B}"/>
                </a:ext>
              </a:extLst>
            </p:cNvPr>
            <p:cNvSpPr/>
            <p:nvPr/>
          </p:nvSpPr>
          <p:spPr>
            <a:xfrm rot="10800000">
              <a:off x="6426923" y="3849189"/>
              <a:ext cx="343988" cy="6705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65D80B-5691-4E71-AF9A-EF5DC4122700}"/>
              </a:ext>
            </a:extLst>
          </p:cNvPr>
          <p:cNvGrpSpPr/>
          <p:nvPr/>
        </p:nvGrpSpPr>
        <p:grpSpPr>
          <a:xfrm>
            <a:off x="8125926" y="2618015"/>
            <a:ext cx="670560" cy="687976"/>
            <a:chOff x="8229600" y="2618015"/>
            <a:chExt cx="670560" cy="687976"/>
          </a:xfrm>
        </p:grpSpPr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3014021A-6CA2-42FC-ABC2-9C3EBB83EB66}"/>
                </a:ext>
              </a:extLst>
            </p:cNvPr>
            <p:cNvSpPr/>
            <p:nvPr/>
          </p:nvSpPr>
          <p:spPr>
            <a:xfrm rot="5400000">
              <a:off x="8392886" y="2454729"/>
              <a:ext cx="343988" cy="6705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EC05E2EC-39A1-4F64-87FC-F3B46ACA6A39}"/>
                </a:ext>
              </a:extLst>
            </p:cNvPr>
            <p:cNvSpPr/>
            <p:nvPr/>
          </p:nvSpPr>
          <p:spPr>
            <a:xfrm rot="16200000">
              <a:off x="8392886" y="2798717"/>
              <a:ext cx="343988" cy="6705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ED9B00E-6E42-4C73-9CA9-A87BBACDC9F7}"/>
              </a:ext>
            </a:extLst>
          </p:cNvPr>
          <p:cNvGrpSpPr/>
          <p:nvPr/>
        </p:nvGrpSpPr>
        <p:grpSpPr>
          <a:xfrm>
            <a:off x="567114" y="4670929"/>
            <a:ext cx="4228424" cy="1348740"/>
            <a:chOff x="809898" y="4893127"/>
            <a:chExt cx="4228424" cy="1348740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9E90572-EB26-4771-97DE-71C7DD6C9CB5}"/>
                </a:ext>
              </a:extLst>
            </p:cNvPr>
            <p:cNvSpPr/>
            <p:nvPr/>
          </p:nvSpPr>
          <p:spPr>
            <a:xfrm>
              <a:off x="809898" y="4893127"/>
              <a:ext cx="4228424" cy="13487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ECE934B-AAE0-456E-8828-A82654E3D596}"/>
                </a:ext>
              </a:extLst>
            </p:cNvPr>
            <p:cNvSpPr/>
            <p:nvPr/>
          </p:nvSpPr>
          <p:spPr>
            <a:xfrm>
              <a:off x="940524" y="5427617"/>
              <a:ext cx="1619794" cy="6836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即时编译器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JIT Compiler</a:t>
              </a:r>
              <a:endParaRPr lang="zh-CN" altLang="en-US" b="1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6CBD4ED-9988-4015-954C-9A81EE595E33}"/>
                </a:ext>
              </a:extLst>
            </p:cNvPr>
            <p:cNvSpPr/>
            <p:nvPr/>
          </p:nvSpPr>
          <p:spPr>
            <a:xfrm>
              <a:off x="2690943" y="5427616"/>
              <a:ext cx="2281651" cy="6836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垃圾收集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Garbage Collection</a:t>
              </a:r>
              <a:endParaRPr lang="zh-CN" altLang="en-US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520031B-0700-4EEE-89FD-635D1765BF20}"/>
                </a:ext>
              </a:extLst>
            </p:cNvPr>
            <p:cNvSpPr txBox="1"/>
            <p:nvPr/>
          </p:nvSpPr>
          <p:spPr>
            <a:xfrm>
              <a:off x="2371830" y="49757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执行引擎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380EFB2-F860-4411-8C43-40ECF62D701E}"/>
              </a:ext>
            </a:extLst>
          </p:cNvPr>
          <p:cNvGrpSpPr/>
          <p:nvPr/>
        </p:nvGrpSpPr>
        <p:grpSpPr>
          <a:xfrm>
            <a:off x="809898" y="391886"/>
            <a:ext cx="7184571" cy="3344091"/>
            <a:chOff x="809898" y="391886"/>
            <a:chExt cx="7184571" cy="33440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2687D2A-F53E-4157-885A-F77A6C253CE4}"/>
                </a:ext>
              </a:extLst>
            </p:cNvPr>
            <p:cNvSpPr/>
            <p:nvPr/>
          </p:nvSpPr>
          <p:spPr>
            <a:xfrm>
              <a:off x="809898" y="391886"/>
              <a:ext cx="7184571" cy="334409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BCE8388-FCD9-4C84-8DEE-D16D17BFF411}"/>
                </a:ext>
              </a:extLst>
            </p:cNvPr>
            <p:cNvSpPr/>
            <p:nvPr/>
          </p:nvSpPr>
          <p:spPr>
            <a:xfrm>
              <a:off x="1045029" y="2325189"/>
              <a:ext cx="2386148" cy="9296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堆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Heap</a:t>
              </a:r>
              <a:endParaRPr lang="zh-CN" altLang="en-US" b="1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0EFD12C-9029-406C-BEA5-A0160A8147AF}"/>
                </a:ext>
              </a:extLst>
            </p:cNvPr>
            <p:cNvSpPr/>
            <p:nvPr/>
          </p:nvSpPr>
          <p:spPr>
            <a:xfrm>
              <a:off x="1045029" y="1143001"/>
              <a:ext cx="2386148" cy="9296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方法区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Method Area</a:t>
              </a:r>
              <a:endParaRPr lang="zh-CN" altLang="en-US" b="1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27E165A-82D8-413E-A9E9-BF4577932553}"/>
                </a:ext>
              </a:extLst>
            </p:cNvPr>
            <p:cNvSpPr/>
            <p:nvPr/>
          </p:nvSpPr>
          <p:spPr>
            <a:xfrm>
              <a:off x="3635828" y="1143001"/>
              <a:ext cx="1711236" cy="929640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虚拟机栈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VM Stack</a:t>
              </a:r>
              <a:endParaRPr lang="zh-CN" altLang="en-US" b="1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C3C28AC-4EEA-45ED-90E5-46AEDE5CE3CF}"/>
                </a:ext>
              </a:extLst>
            </p:cNvPr>
            <p:cNvSpPr/>
            <p:nvPr/>
          </p:nvSpPr>
          <p:spPr>
            <a:xfrm>
              <a:off x="5468983" y="1143001"/>
              <a:ext cx="2344781" cy="929640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本地方法栈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Native Method Stack</a:t>
              </a:r>
              <a:endParaRPr lang="zh-CN" altLang="en-US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C1228D1-FECC-459A-9F5D-BF94C3C10A46}"/>
                </a:ext>
              </a:extLst>
            </p:cNvPr>
            <p:cNvSpPr/>
            <p:nvPr/>
          </p:nvSpPr>
          <p:spPr>
            <a:xfrm>
              <a:off x="3669576" y="2325189"/>
              <a:ext cx="4144188" cy="929640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程序计数器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Program Counter Register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66DBC6E-8ACF-4EDB-9EAF-F8D43EB99D29}"/>
                </a:ext>
              </a:extLst>
            </p:cNvPr>
            <p:cNvSpPr txBox="1"/>
            <p:nvPr/>
          </p:nvSpPr>
          <p:spPr>
            <a:xfrm>
              <a:off x="3405251" y="496670"/>
              <a:ext cx="2172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运行时数据区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Runtime Data Area</a:t>
              </a:r>
              <a:endParaRPr lang="zh-CN" altLang="en-US" b="1" dirty="0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96BC638-4F24-43ED-824B-00B2179AE646}"/>
              </a:ext>
            </a:extLst>
          </p:cNvPr>
          <p:cNvSpPr/>
          <p:nvPr/>
        </p:nvSpPr>
        <p:spPr>
          <a:xfrm>
            <a:off x="5640380" y="4670929"/>
            <a:ext cx="2476658" cy="683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本地库接口</a:t>
            </a:r>
            <a:endParaRPr lang="en-US" altLang="zh-CN" b="1" dirty="0"/>
          </a:p>
          <a:p>
            <a:pPr algn="ctr"/>
            <a:r>
              <a:rPr lang="en-US" altLang="zh-CN" b="1" dirty="0"/>
              <a:t>Java Native Interface</a:t>
            </a:r>
            <a:endParaRPr lang="zh-CN" altLang="en-US" b="1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B1685788-BA43-49BF-9D05-245BACD9DBC1}"/>
              </a:ext>
            </a:extLst>
          </p:cNvPr>
          <p:cNvSpPr/>
          <p:nvPr/>
        </p:nvSpPr>
        <p:spPr>
          <a:xfrm rot="16200000">
            <a:off x="5067881" y="4697185"/>
            <a:ext cx="343988" cy="6705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3BD2905-691B-41F4-B88F-EC8F024F4E3F}"/>
              </a:ext>
            </a:extLst>
          </p:cNvPr>
          <p:cNvSpPr/>
          <p:nvPr/>
        </p:nvSpPr>
        <p:spPr>
          <a:xfrm>
            <a:off x="8927943" y="2618015"/>
            <a:ext cx="2743200" cy="69886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类加载器子系统</a:t>
            </a:r>
            <a:endParaRPr lang="en-US" altLang="zh-CN" b="1" dirty="0"/>
          </a:p>
          <a:p>
            <a:pPr algn="ctr"/>
            <a:r>
              <a:rPr lang="en-US" altLang="zh-CN" b="1" dirty="0"/>
              <a:t>Class Loader Subsystem</a:t>
            </a:r>
            <a:endParaRPr lang="zh-CN" altLang="en-US" b="1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8D23700-1398-46C2-869C-7A94B760CD96}"/>
              </a:ext>
            </a:extLst>
          </p:cNvPr>
          <p:cNvSpPr/>
          <p:nvPr/>
        </p:nvSpPr>
        <p:spPr>
          <a:xfrm>
            <a:off x="8927943" y="4696096"/>
            <a:ext cx="2816644" cy="683623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本地方法库</a:t>
            </a:r>
            <a:endParaRPr lang="en-US" altLang="zh-CN" b="1" dirty="0"/>
          </a:p>
          <a:p>
            <a:pPr algn="ctr"/>
            <a:r>
              <a:rPr lang="en-US" altLang="zh-CN" b="1" dirty="0"/>
              <a:t>Native Method Libraries</a:t>
            </a:r>
            <a:endParaRPr lang="zh-CN" altLang="en-US" b="1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B39F2173-C252-4E60-988E-2102BB438C40}"/>
              </a:ext>
            </a:extLst>
          </p:cNvPr>
          <p:cNvSpPr/>
          <p:nvPr/>
        </p:nvSpPr>
        <p:spPr>
          <a:xfrm rot="16200000">
            <a:off x="8354940" y="4697184"/>
            <a:ext cx="343988" cy="6705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8F80AF5-58F0-41B0-84FF-72955AE9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50586"/>
              </p:ext>
            </p:extLst>
          </p:nvPr>
        </p:nvGraphicFramePr>
        <p:xfrm>
          <a:off x="798819" y="941151"/>
          <a:ext cx="1239706" cy="4348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706">
                  <a:extLst>
                    <a:ext uri="{9D8B030D-6E8A-4147-A177-3AD203B41FA5}">
                      <a16:colId xmlns:a16="http://schemas.microsoft.com/office/drawing/2014/main" val="3752580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Java</a:t>
                      </a:r>
                      <a:r>
                        <a:rPr lang="zh-CN" altLang="en-US" b="1" dirty="0"/>
                        <a:t>栈本地变量表</a:t>
                      </a:r>
                      <a:endParaRPr lang="en-US" altLang="zh-C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2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9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short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59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reference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24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00593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double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50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float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02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73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76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3177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C07DC7A-025B-4936-84C7-4842F63E0EB1}"/>
              </a:ext>
            </a:extLst>
          </p:cNvPr>
          <p:cNvSpPr/>
          <p:nvPr/>
        </p:nvSpPr>
        <p:spPr>
          <a:xfrm>
            <a:off x="3212983" y="830510"/>
            <a:ext cx="7248089" cy="25166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C11DF2D-A802-4E0E-BDFD-3D3EF96885BC}"/>
              </a:ext>
            </a:extLst>
          </p:cNvPr>
          <p:cNvGrpSpPr/>
          <p:nvPr/>
        </p:nvGrpSpPr>
        <p:grpSpPr>
          <a:xfrm>
            <a:off x="3590485" y="1978752"/>
            <a:ext cx="2659313" cy="752911"/>
            <a:chOff x="3657597" y="1593908"/>
            <a:chExt cx="2659313" cy="75291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64E55BE-36BE-4BE7-B027-E47739F20CEB}"/>
                </a:ext>
              </a:extLst>
            </p:cNvPr>
            <p:cNvSpPr/>
            <p:nvPr/>
          </p:nvSpPr>
          <p:spPr>
            <a:xfrm>
              <a:off x="3657601" y="1593908"/>
              <a:ext cx="2659309" cy="37750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0AF3BA-3579-423D-ACC7-B03746B68120}"/>
                </a:ext>
              </a:extLst>
            </p:cNvPr>
            <p:cNvSpPr/>
            <p:nvPr/>
          </p:nvSpPr>
          <p:spPr>
            <a:xfrm>
              <a:off x="3657597" y="1969314"/>
              <a:ext cx="2659309" cy="37750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6798B3-BF47-436B-A566-F6E999710031}"/>
                </a:ext>
              </a:extLst>
            </p:cNvPr>
            <p:cNvSpPr txBox="1"/>
            <p:nvPr/>
          </p:nvSpPr>
          <p:spPr>
            <a:xfrm>
              <a:off x="3997239" y="1628771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到对象实例数据的指针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034B4B0-26A7-47C4-8257-5CABC6AC767E}"/>
                </a:ext>
              </a:extLst>
            </p:cNvPr>
            <p:cNvSpPr txBox="1"/>
            <p:nvPr/>
          </p:nvSpPr>
          <p:spPr>
            <a:xfrm>
              <a:off x="3997239" y="2012036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到对象类型数据的指针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DB7508-380A-450B-8A59-D9C2DF537836}"/>
              </a:ext>
            </a:extLst>
          </p:cNvPr>
          <p:cNvGrpSpPr/>
          <p:nvPr/>
        </p:nvGrpSpPr>
        <p:grpSpPr>
          <a:xfrm>
            <a:off x="7237747" y="1927272"/>
            <a:ext cx="2869035" cy="1093403"/>
            <a:chOff x="7147419" y="1834355"/>
            <a:chExt cx="2869035" cy="109340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13E9195-CA5D-419F-8884-6E19ADBDD49C}"/>
                </a:ext>
              </a:extLst>
            </p:cNvPr>
            <p:cNvSpPr/>
            <p:nvPr/>
          </p:nvSpPr>
          <p:spPr>
            <a:xfrm>
              <a:off x="7147419" y="1834355"/>
              <a:ext cx="2869035" cy="1093403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183D5B-E11B-48BE-84B5-F39E777AC073}"/>
                </a:ext>
              </a:extLst>
            </p:cNvPr>
            <p:cNvSpPr txBox="1"/>
            <p:nvPr/>
          </p:nvSpPr>
          <p:spPr>
            <a:xfrm>
              <a:off x="7805495" y="2187060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对象实例数据</a:t>
              </a: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23271C-F9E0-49FB-845E-54E90CE34281}"/>
              </a:ext>
            </a:extLst>
          </p:cNvPr>
          <p:cNvCxnSpPr>
            <a:cxnSpLocks/>
          </p:cNvCxnSpPr>
          <p:nvPr/>
        </p:nvCxnSpPr>
        <p:spPr>
          <a:xfrm>
            <a:off x="6682711" y="1500535"/>
            <a:ext cx="0" cy="17814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7C81D67-7047-41E1-AB66-4DA709904BC1}"/>
              </a:ext>
            </a:extLst>
          </p:cNvPr>
          <p:cNvSpPr txBox="1"/>
          <p:nvPr/>
        </p:nvSpPr>
        <p:spPr>
          <a:xfrm>
            <a:off x="4502002" y="14863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句柄池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0B5E3A-725F-4D25-834C-6BA7034A5E2E}"/>
              </a:ext>
            </a:extLst>
          </p:cNvPr>
          <p:cNvSpPr txBox="1"/>
          <p:nvPr/>
        </p:nvSpPr>
        <p:spPr>
          <a:xfrm>
            <a:off x="8220298" y="14904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实例池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91B84C-4DEB-4DC1-9B9C-9841FD0B017E}"/>
              </a:ext>
            </a:extLst>
          </p:cNvPr>
          <p:cNvSpPr txBox="1"/>
          <p:nvPr/>
        </p:nvSpPr>
        <p:spPr>
          <a:xfrm>
            <a:off x="6249794" y="9737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Java</a:t>
            </a:r>
            <a:r>
              <a:rPr lang="zh-CN" altLang="en-US" b="1" dirty="0"/>
              <a:t>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B5383B-B3D0-4BE4-A3F2-BE0E68081ACD}"/>
              </a:ext>
            </a:extLst>
          </p:cNvPr>
          <p:cNvSpPr/>
          <p:nvPr/>
        </p:nvSpPr>
        <p:spPr>
          <a:xfrm>
            <a:off x="3212983" y="3490448"/>
            <a:ext cx="7248089" cy="18670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80437F0-635C-45D7-8CC4-68737CE76B49}"/>
              </a:ext>
            </a:extLst>
          </p:cNvPr>
          <p:cNvGrpSpPr/>
          <p:nvPr/>
        </p:nvGrpSpPr>
        <p:grpSpPr>
          <a:xfrm>
            <a:off x="7271303" y="4007103"/>
            <a:ext cx="2869035" cy="1093403"/>
            <a:chOff x="7147419" y="1834355"/>
            <a:chExt cx="2869035" cy="1093403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438577A-8A8E-4790-BC19-88331399DBC7}"/>
                </a:ext>
              </a:extLst>
            </p:cNvPr>
            <p:cNvSpPr/>
            <p:nvPr/>
          </p:nvSpPr>
          <p:spPr>
            <a:xfrm>
              <a:off x="7147419" y="1834355"/>
              <a:ext cx="2869035" cy="1093403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845BC1E-D933-4802-A71C-10CC1441D25D}"/>
                </a:ext>
              </a:extLst>
            </p:cNvPr>
            <p:cNvSpPr txBox="1"/>
            <p:nvPr/>
          </p:nvSpPr>
          <p:spPr>
            <a:xfrm>
              <a:off x="7805495" y="2187060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对象类型数据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8FDBF65-4D6D-41A0-ABF2-5BA62801ED52}"/>
              </a:ext>
            </a:extLst>
          </p:cNvPr>
          <p:cNvSpPr txBox="1"/>
          <p:nvPr/>
        </p:nvSpPr>
        <p:spPr>
          <a:xfrm>
            <a:off x="6249793" y="3697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方法区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1AF5A07-7F41-4CC7-A836-3F3588886987}"/>
              </a:ext>
            </a:extLst>
          </p:cNvPr>
          <p:cNvCxnSpPr>
            <a:cxnSpLocks/>
          </p:cNvCxnSpPr>
          <p:nvPr/>
        </p:nvCxnSpPr>
        <p:spPr>
          <a:xfrm flipV="1">
            <a:off x="2085218" y="2189528"/>
            <a:ext cx="1404602" cy="34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487B2F-02BD-4502-AF4A-508FDEE0D9E4}"/>
              </a:ext>
            </a:extLst>
          </p:cNvPr>
          <p:cNvCxnSpPr>
            <a:cxnSpLocks/>
          </p:cNvCxnSpPr>
          <p:nvPr/>
        </p:nvCxnSpPr>
        <p:spPr>
          <a:xfrm>
            <a:off x="6350467" y="2143708"/>
            <a:ext cx="804498" cy="217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66A689-20B2-468A-BE6C-B56F18AEFD32}"/>
              </a:ext>
            </a:extLst>
          </p:cNvPr>
          <p:cNvCxnSpPr>
            <a:cxnSpLocks/>
          </p:cNvCxnSpPr>
          <p:nvPr/>
        </p:nvCxnSpPr>
        <p:spPr>
          <a:xfrm>
            <a:off x="6332576" y="2556799"/>
            <a:ext cx="1359533" cy="1450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9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8F80AF5-58F0-41B0-84FF-72955AE9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5110"/>
              </p:ext>
            </p:extLst>
          </p:nvPr>
        </p:nvGraphicFramePr>
        <p:xfrm>
          <a:off x="798819" y="941151"/>
          <a:ext cx="1239706" cy="4348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706">
                  <a:extLst>
                    <a:ext uri="{9D8B030D-6E8A-4147-A177-3AD203B41FA5}">
                      <a16:colId xmlns:a16="http://schemas.microsoft.com/office/drawing/2014/main" val="3752580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Java</a:t>
                      </a:r>
                      <a:r>
                        <a:rPr lang="zh-CN" altLang="en-US" b="1" dirty="0"/>
                        <a:t>栈本地变量表</a:t>
                      </a:r>
                      <a:endParaRPr lang="en-US" altLang="zh-C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2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9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short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59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reference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24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00593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double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50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float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02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73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76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3177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C07DC7A-025B-4936-84C7-4842F63E0EB1}"/>
              </a:ext>
            </a:extLst>
          </p:cNvPr>
          <p:cNvSpPr/>
          <p:nvPr/>
        </p:nvSpPr>
        <p:spPr>
          <a:xfrm>
            <a:off x="3212983" y="830510"/>
            <a:ext cx="7248089" cy="25166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91B84C-4DEB-4DC1-9B9C-9841FD0B017E}"/>
              </a:ext>
            </a:extLst>
          </p:cNvPr>
          <p:cNvSpPr txBox="1"/>
          <p:nvPr/>
        </p:nvSpPr>
        <p:spPr>
          <a:xfrm>
            <a:off x="6249794" y="9737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Java</a:t>
            </a:r>
            <a:r>
              <a:rPr lang="zh-CN" altLang="en-US" b="1" dirty="0"/>
              <a:t>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B5383B-B3D0-4BE4-A3F2-BE0E68081ACD}"/>
              </a:ext>
            </a:extLst>
          </p:cNvPr>
          <p:cNvSpPr/>
          <p:nvPr/>
        </p:nvSpPr>
        <p:spPr>
          <a:xfrm>
            <a:off x="3212983" y="3490448"/>
            <a:ext cx="7248089" cy="18670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80437F0-635C-45D7-8CC4-68737CE76B49}"/>
              </a:ext>
            </a:extLst>
          </p:cNvPr>
          <p:cNvGrpSpPr/>
          <p:nvPr/>
        </p:nvGrpSpPr>
        <p:grpSpPr>
          <a:xfrm>
            <a:off x="7271303" y="4007103"/>
            <a:ext cx="2869035" cy="1093403"/>
            <a:chOff x="7147419" y="1834355"/>
            <a:chExt cx="2869035" cy="1093403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438577A-8A8E-4790-BC19-88331399DBC7}"/>
                </a:ext>
              </a:extLst>
            </p:cNvPr>
            <p:cNvSpPr/>
            <p:nvPr/>
          </p:nvSpPr>
          <p:spPr>
            <a:xfrm>
              <a:off x="7147419" y="1834355"/>
              <a:ext cx="2869035" cy="1093403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845BC1E-D933-4802-A71C-10CC1441D25D}"/>
                </a:ext>
              </a:extLst>
            </p:cNvPr>
            <p:cNvSpPr txBox="1"/>
            <p:nvPr/>
          </p:nvSpPr>
          <p:spPr>
            <a:xfrm>
              <a:off x="7805495" y="2187060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对象类型数据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8FDBF65-4D6D-41A0-ABF2-5BA62801ED52}"/>
              </a:ext>
            </a:extLst>
          </p:cNvPr>
          <p:cNvSpPr txBox="1"/>
          <p:nvPr/>
        </p:nvSpPr>
        <p:spPr>
          <a:xfrm>
            <a:off x="6249793" y="3697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方法区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1AF5A07-7F41-4CC7-A836-3F3588886987}"/>
              </a:ext>
            </a:extLst>
          </p:cNvPr>
          <p:cNvCxnSpPr>
            <a:cxnSpLocks/>
          </p:cNvCxnSpPr>
          <p:nvPr/>
        </p:nvCxnSpPr>
        <p:spPr>
          <a:xfrm flipV="1">
            <a:off x="2085218" y="2212586"/>
            <a:ext cx="1484561" cy="320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66A689-20B2-468A-BE6C-B56F18AEFD32}"/>
              </a:ext>
            </a:extLst>
          </p:cNvPr>
          <p:cNvCxnSpPr>
            <a:cxnSpLocks/>
          </p:cNvCxnSpPr>
          <p:nvPr/>
        </p:nvCxnSpPr>
        <p:spPr>
          <a:xfrm>
            <a:off x="6688374" y="2290780"/>
            <a:ext cx="1003735" cy="1716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B56607-2305-4397-9135-95ACBEC0102F}"/>
              </a:ext>
            </a:extLst>
          </p:cNvPr>
          <p:cNvGrpSpPr/>
          <p:nvPr/>
        </p:nvGrpSpPr>
        <p:grpSpPr>
          <a:xfrm>
            <a:off x="3638580" y="1476578"/>
            <a:ext cx="3336866" cy="1450303"/>
            <a:chOff x="6769917" y="1570372"/>
            <a:chExt cx="3336866" cy="145030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13E9195-CA5D-419F-8884-6E19ADBDD49C}"/>
                </a:ext>
              </a:extLst>
            </p:cNvPr>
            <p:cNvSpPr/>
            <p:nvPr/>
          </p:nvSpPr>
          <p:spPr>
            <a:xfrm>
              <a:off x="6769917" y="1570372"/>
              <a:ext cx="3336866" cy="1450303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183D5B-E11B-48BE-84B5-F39E777AC073}"/>
                </a:ext>
              </a:extLst>
            </p:cNvPr>
            <p:cNvSpPr txBox="1"/>
            <p:nvPr/>
          </p:nvSpPr>
          <p:spPr>
            <a:xfrm>
              <a:off x="7736924" y="2484481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对象实例数据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2D5588-E843-4D1C-8F65-4BCBA48D9ACD}"/>
                </a:ext>
              </a:extLst>
            </p:cNvPr>
            <p:cNvSpPr/>
            <p:nvPr/>
          </p:nvSpPr>
          <p:spPr>
            <a:xfrm>
              <a:off x="7115158" y="1928875"/>
              <a:ext cx="2659309" cy="37750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F7EF7B9-9B8C-46BA-9E19-F1394AD88C73}"/>
                </a:ext>
              </a:extLst>
            </p:cNvPr>
            <p:cNvSpPr txBox="1"/>
            <p:nvPr/>
          </p:nvSpPr>
          <p:spPr>
            <a:xfrm>
              <a:off x="7454796" y="196373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到对象类型数据的指针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97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120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一卓</dc:creator>
  <cp:lastModifiedBy>张 一卓</cp:lastModifiedBy>
  <cp:revision>9</cp:revision>
  <dcterms:created xsi:type="dcterms:W3CDTF">2021-01-13T15:16:55Z</dcterms:created>
  <dcterms:modified xsi:type="dcterms:W3CDTF">2021-01-16T10:40:15Z</dcterms:modified>
</cp:coreProperties>
</file>