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5"/>
  </p:notesMasterIdLst>
  <p:handoutMasterIdLst>
    <p:handoutMasterId r:id="rId76"/>
  </p:handoutMasterIdLst>
  <p:sldIdLst>
    <p:sldId id="256" r:id="rId2"/>
    <p:sldId id="266" r:id="rId3"/>
    <p:sldId id="383" r:id="rId4"/>
    <p:sldId id="504" r:id="rId5"/>
    <p:sldId id="428" r:id="rId6"/>
    <p:sldId id="429" r:id="rId7"/>
    <p:sldId id="486" r:id="rId8"/>
    <p:sldId id="431" r:id="rId9"/>
    <p:sldId id="432" r:id="rId10"/>
    <p:sldId id="433" r:id="rId11"/>
    <p:sldId id="487" r:id="rId12"/>
    <p:sldId id="434" r:id="rId13"/>
    <p:sldId id="488" r:id="rId14"/>
    <p:sldId id="435" r:id="rId15"/>
    <p:sldId id="489" r:id="rId16"/>
    <p:sldId id="539" r:id="rId17"/>
    <p:sldId id="438" r:id="rId18"/>
    <p:sldId id="437" r:id="rId19"/>
    <p:sldId id="439" r:id="rId20"/>
    <p:sldId id="540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90" r:id="rId30"/>
    <p:sldId id="491" r:id="rId31"/>
    <p:sldId id="494" r:id="rId32"/>
    <p:sldId id="505" r:id="rId33"/>
    <p:sldId id="541" r:id="rId34"/>
    <p:sldId id="542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6" r:id="rId46"/>
    <p:sldId id="517" r:id="rId47"/>
    <p:sldId id="518" r:id="rId48"/>
    <p:sldId id="519" r:id="rId49"/>
    <p:sldId id="543" r:id="rId50"/>
    <p:sldId id="520" r:id="rId51"/>
    <p:sldId id="521" r:id="rId52"/>
    <p:sldId id="522" r:id="rId53"/>
    <p:sldId id="523" r:id="rId54"/>
    <p:sldId id="524" r:id="rId55"/>
    <p:sldId id="525" r:id="rId56"/>
    <p:sldId id="526" r:id="rId57"/>
    <p:sldId id="527" r:id="rId58"/>
    <p:sldId id="528" r:id="rId59"/>
    <p:sldId id="544" r:id="rId60"/>
    <p:sldId id="529" r:id="rId61"/>
    <p:sldId id="530" r:id="rId62"/>
    <p:sldId id="545" r:id="rId63"/>
    <p:sldId id="546" r:id="rId64"/>
    <p:sldId id="531" r:id="rId65"/>
    <p:sldId id="532" r:id="rId66"/>
    <p:sldId id="547" r:id="rId67"/>
    <p:sldId id="548" r:id="rId68"/>
    <p:sldId id="533" r:id="rId69"/>
    <p:sldId id="534" r:id="rId70"/>
    <p:sldId id="535" r:id="rId71"/>
    <p:sldId id="536" r:id="rId72"/>
    <p:sldId id="537" r:id="rId73"/>
    <p:sldId id="538" r:id="rId7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>
        <p:scale>
          <a:sx n="66" d="100"/>
          <a:sy n="66" d="100"/>
        </p:scale>
        <p:origin x="-1416" y="-9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489848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61856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5025394" y="-27384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0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162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297991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63851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528286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5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685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4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10. </a:t>
            </a:r>
            <a:r>
              <a:rPr lang="ko-KR" altLang="en-US" sz="2800" dirty="0" smtClean="0"/>
              <a:t>사용자 관리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login.defs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사용자 계정의 설정과 관련된 기본 값을 정의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다시 </a:t>
            </a:r>
            <a:r>
              <a:rPr lang="en-US" altLang="ko-KR" dirty="0" err="1" smtClean="0"/>
              <a:t>xterm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852712" y="1855840"/>
            <a:ext cx="7570989" cy="4875068"/>
            <a:chOff x="852712" y="1988840"/>
            <a:chExt cx="7570989" cy="48750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315" y="1988840"/>
              <a:ext cx="7559386" cy="4191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712" y="6179840"/>
              <a:ext cx="7516091" cy="6840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login.defs</a:t>
            </a:r>
            <a:r>
              <a:rPr lang="en-US" altLang="ko-KR" dirty="0"/>
              <a:t> </a:t>
            </a:r>
            <a:r>
              <a:rPr lang="ko-KR" altLang="en-US" dirty="0"/>
              <a:t>파일에서 정의하는 기본 값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1" y="1844824"/>
            <a:ext cx="7446818" cy="4338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/group </a:t>
            </a:r>
            <a:r>
              <a:rPr lang="ko-KR" altLang="en-US" dirty="0" smtClean="0"/>
              <a:t>파일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/>
              <a:t> 그룹에 대한 정보가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파일의 </a:t>
            </a:r>
            <a:r>
              <a:rPr lang="en-US" altLang="ko-KR" dirty="0"/>
              <a:t>GID </a:t>
            </a:r>
            <a:r>
              <a:rPr lang="ko-KR" altLang="en-US" dirty="0"/>
              <a:t>항목에 </a:t>
            </a:r>
            <a:r>
              <a:rPr lang="ko-KR" altLang="en-US" dirty="0" smtClean="0"/>
              <a:t>지정된 </a:t>
            </a:r>
            <a:r>
              <a:rPr lang="ko-KR" altLang="en-US" dirty="0"/>
              <a:t>그룹이 기본 그룹이며</a:t>
            </a:r>
            <a:r>
              <a:rPr lang="en-US" altLang="ko-KR" dirty="0"/>
              <a:t>, </a:t>
            </a:r>
            <a:r>
              <a:rPr lang="ko-KR" altLang="en-US" dirty="0"/>
              <a:t>사용자가 속한 </a:t>
            </a:r>
            <a:r>
              <a:rPr lang="en-US" altLang="ko-KR" dirty="0"/>
              <a:t>2</a:t>
            </a:r>
            <a:r>
              <a:rPr lang="ko-KR" altLang="en-US" dirty="0"/>
              <a:t>차 그룹은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/group </a:t>
            </a:r>
            <a:r>
              <a:rPr lang="ko-KR" altLang="en-US" dirty="0"/>
              <a:t>파일에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/group </a:t>
            </a:r>
            <a:r>
              <a:rPr lang="ko-KR" altLang="en-US" dirty="0"/>
              <a:t>파일의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그룹 이름 </a:t>
            </a:r>
            <a:r>
              <a:rPr lang="en-US" altLang="ko-KR" dirty="0"/>
              <a:t>: </a:t>
            </a:r>
            <a:r>
              <a:rPr lang="ko-KR" altLang="en-US" dirty="0"/>
              <a:t>그룹의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x : </a:t>
            </a:r>
            <a:r>
              <a:rPr lang="ko-KR" altLang="en-US" dirty="0"/>
              <a:t>그룹의 암호를 저장하는 </a:t>
            </a:r>
            <a:r>
              <a:rPr lang="ko-KR" altLang="en-US" dirty="0" smtClean="0"/>
              <a:t>곳</a:t>
            </a:r>
            <a:endParaRPr lang="en-US" altLang="ko-KR" dirty="0" smtClean="0"/>
          </a:p>
          <a:p>
            <a:pPr lvl="2"/>
            <a:r>
              <a:rPr lang="ko-KR" altLang="en-US" dirty="0"/>
              <a:t>여기에 암호화된 그룹 암호를 저장하거나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gshadow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   파일에 </a:t>
            </a:r>
            <a:r>
              <a:rPr lang="ko-KR" altLang="en-US" dirty="0"/>
              <a:t>그룹 암호를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GID : </a:t>
            </a:r>
            <a:r>
              <a:rPr lang="ko-KR" altLang="en-US" dirty="0"/>
              <a:t>그룹을 식별하는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그룹 멤버 </a:t>
            </a:r>
            <a:r>
              <a:rPr lang="en-US" altLang="ko-KR" dirty="0"/>
              <a:t>: </a:t>
            </a:r>
            <a:r>
              <a:rPr lang="ko-KR" altLang="en-US" dirty="0"/>
              <a:t>그룹에 속한 멤버들의 사용자 계정 이름이며 쉼표</a:t>
            </a:r>
            <a:r>
              <a:rPr lang="en-US" altLang="ko-KR" dirty="0"/>
              <a:t>(,)</a:t>
            </a:r>
            <a:r>
              <a:rPr lang="ko-KR" altLang="en-US" dirty="0"/>
              <a:t>로 사용자를 </a:t>
            </a:r>
            <a:r>
              <a:rPr lang="ko-KR" altLang="en-US" dirty="0" smtClean="0"/>
              <a:t>구별</a:t>
            </a:r>
            <a:endParaRPr lang="en-US" altLang="ko-KR" dirty="0" smtClean="0"/>
          </a:p>
          <a:p>
            <a:pPr lvl="2"/>
            <a:r>
              <a:rPr lang="ko-KR" altLang="en-US" dirty="0"/>
              <a:t>사용자의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/group </a:t>
            </a:r>
            <a:r>
              <a:rPr lang="ko-KR" altLang="en-US" dirty="0" smtClean="0"/>
              <a:t>파일 예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98" y="2592168"/>
            <a:ext cx="2606386" cy="88322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98083" y="4733945"/>
            <a:ext cx="7533409" cy="2123302"/>
            <a:chOff x="898083" y="4733945"/>
            <a:chExt cx="7533409" cy="21233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083" y="4733945"/>
              <a:ext cx="7533409" cy="1645227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898083" y="6356138"/>
              <a:ext cx="7516091" cy="501109"/>
              <a:chOff x="438150" y="3286125"/>
              <a:chExt cx="8267700" cy="55122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150" y="3286125"/>
                <a:ext cx="8267700" cy="28575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675" y="3561120"/>
                <a:ext cx="8258175" cy="27622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gshadow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그룹 암호가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/>
              <a:t>원래 유닉스에는 없는 파일로 </a:t>
            </a:r>
            <a:r>
              <a:rPr lang="ko-KR" altLang="en-US" dirty="0" err="1" smtClean="0"/>
              <a:t>리눅스에서</a:t>
            </a:r>
            <a:r>
              <a:rPr lang="ko-KR" altLang="en-US" dirty="0" smtClean="0"/>
              <a:t> </a:t>
            </a:r>
            <a:r>
              <a:rPr lang="ko-KR" altLang="en-US" dirty="0"/>
              <a:t>별도로 만든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그룹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그룹의 이름이다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그룹 </a:t>
            </a:r>
            <a:r>
              <a:rPr lang="ko-KR" altLang="en-US" dirty="0"/>
              <a:t>암호 </a:t>
            </a:r>
            <a:r>
              <a:rPr lang="en-US" altLang="ko-KR" dirty="0"/>
              <a:t>: </a:t>
            </a:r>
            <a:r>
              <a:rPr lang="ko-KR" altLang="en-US" dirty="0"/>
              <a:t>암호화된 그룹의 암호이다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그룹의 암호나 멤버를 바꿀 수 있는 사용자 계정으로 여러 개일 경우 쉼표</a:t>
            </a:r>
            <a:r>
              <a:rPr lang="en-US" altLang="ko-KR" dirty="0"/>
              <a:t>(,)</a:t>
            </a:r>
            <a:r>
              <a:rPr lang="ko-KR" altLang="en-US" dirty="0"/>
              <a:t>로 </a:t>
            </a:r>
            <a:r>
              <a:rPr lang="ko-KR" altLang="en-US" dirty="0" smtClean="0"/>
              <a:t>구분한다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그룹 </a:t>
            </a:r>
            <a:r>
              <a:rPr lang="ko-KR" altLang="en-US" dirty="0"/>
              <a:t>멤버 </a:t>
            </a:r>
            <a:r>
              <a:rPr lang="en-US" altLang="ko-KR" dirty="0"/>
              <a:t>: </a:t>
            </a:r>
            <a:r>
              <a:rPr lang="ko-KR" altLang="en-US" dirty="0"/>
              <a:t>그룹에 속한 멤버들의 사용자 계정 이름이며 쉼표</a:t>
            </a:r>
            <a:r>
              <a:rPr lang="en-US" altLang="ko-KR" dirty="0"/>
              <a:t>(,)</a:t>
            </a:r>
            <a:r>
              <a:rPr lang="ko-KR" altLang="en-US" dirty="0"/>
              <a:t>로 사용자를 구별한다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gshadow</a:t>
            </a:r>
            <a:r>
              <a:rPr lang="en-US" altLang="ko-KR" dirty="0"/>
              <a:t> </a:t>
            </a:r>
            <a:r>
              <a:rPr lang="ko-KR" altLang="en-US" dirty="0"/>
              <a:t>파일의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아직 </a:t>
            </a:r>
            <a:r>
              <a:rPr lang="ko-KR" altLang="en-US" dirty="0"/>
              <a:t>암호가 설정된 그룹이 </a:t>
            </a: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3267075" cy="981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542370"/>
            <a:ext cx="6793450" cy="2227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/>
              <a:t>사용자 계정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484784"/>
            <a:ext cx="6795287" cy="5026471"/>
            <a:chOff x="629655" y="1484784"/>
            <a:chExt cx="7474816" cy="55291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335" y="1484784"/>
              <a:ext cx="7464136" cy="32385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655" y="4710584"/>
              <a:ext cx="7472795" cy="230331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옵션 없이 계정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옵션을 지정하여 사용자 계정 생성하기</a:t>
            </a:r>
            <a:endParaRPr lang="en-US" altLang="ko-KR" dirty="0"/>
          </a:p>
          <a:p>
            <a:pPr lvl="1"/>
            <a:r>
              <a:rPr lang="ko-KR" altLang="en-US" dirty="0"/>
              <a:t>다양한 옵션을 지정하여 사용자 </a:t>
            </a:r>
            <a:r>
              <a:rPr lang="ko-KR" altLang="en-US" dirty="0" smtClean="0"/>
              <a:t>계정 생성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UID </a:t>
            </a:r>
            <a:r>
              <a:rPr lang="en-US" altLang="ko-KR" dirty="0"/>
              <a:t>2000</a:t>
            </a:r>
            <a:r>
              <a:rPr lang="ko-KR" altLang="en-US" dirty="0"/>
              <a:t>번이 이미 있다는 </a:t>
            </a:r>
            <a:r>
              <a:rPr lang="ko-KR" altLang="en-US" dirty="0" smtClean="0"/>
              <a:t>메시지가 </a:t>
            </a:r>
            <a:r>
              <a:rPr lang="ko-KR" altLang="en-US" dirty="0"/>
              <a:t>출력되어 다른 번호로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로그인 셸을 본 셸로 지정하고 </a:t>
            </a:r>
            <a:r>
              <a:rPr lang="en-US" altLang="ko-KR" dirty="0"/>
              <a:t>UID</a:t>
            </a:r>
            <a:r>
              <a:rPr lang="ko-KR" altLang="en-US" dirty="0"/>
              <a:t>는 </a:t>
            </a:r>
            <a:r>
              <a:rPr lang="en-US" altLang="ko-KR" dirty="0"/>
              <a:t>2000, GID</a:t>
            </a:r>
            <a:r>
              <a:rPr lang="ko-KR" altLang="en-US" dirty="0"/>
              <a:t>는 </a:t>
            </a:r>
            <a:r>
              <a:rPr lang="en-US" altLang="ko-KR" dirty="0"/>
              <a:t>1000, 2</a:t>
            </a:r>
            <a:r>
              <a:rPr lang="ko-KR" altLang="en-US" dirty="0"/>
              <a:t>차 그룹은 </a:t>
            </a:r>
            <a:r>
              <a:rPr lang="en-US" altLang="ko-KR" dirty="0"/>
              <a:t>3</a:t>
            </a:r>
            <a:r>
              <a:rPr lang="ko-KR" altLang="en-US" dirty="0"/>
              <a:t>으로 지정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6777706" cy="1952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0" y="5445224"/>
            <a:ext cx="6840682" cy="1228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00" y="4361178"/>
            <a:ext cx="6809195" cy="692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옵션을 지정하여 사용자 계정 생성하기</a:t>
            </a:r>
            <a:endParaRPr lang="en-US" altLang="ko-KR" dirty="0"/>
          </a:p>
          <a:p>
            <a:pPr lvl="1"/>
            <a:r>
              <a:rPr lang="en-US" altLang="ko-KR" dirty="0"/>
              <a:t>user3 </a:t>
            </a:r>
            <a:r>
              <a:rPr lang="ko-KR" altLang="en-US" dirty="0"/>
              <a:t>계정의 암호를 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1916832"/>
            <a:ext cx="7524750" cy="2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기본 설정 값 확인하기 </a:t>
            </a:r>
            <a:r>
              <a:rPr lang="en-US" altLang="ko-KR" dirty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GROUP</a:t>
            </a:r>
            <a:r>
              <a:rPr lang="en-US" altLang="ko-KR" dirty="0"/>
              <a:t>: </a:t>
            </a:r>
            <a:r>
              <a:rPr lang="ko-KR" altLang="en-US" dirty="0"/>
              <a:t>기본 등록 그룹의 </a:t>
            </a:r>
            <a:r>
              <a:rPr lang="en-US" altLang="ko-KR" dirty="0"/>
              <a:t>GID</a:t>
            </a:r>
            <a:r>
              <a:rPr lang="ko-KR" altLang="en-US" dirty="0"/>
              <a:t>로 </a:t>
            </a:r>
            <a:r>
              <a:rPr lang="en-US" altLang="ko-KR" dirty="0"/>
              <a:t>100</a:t>
            </a:r>
            <a:r>
              <a:rPr lang="ko-KR" altLang="en-US" dirty="0"/>
              <a:t>은 </a:t>
            </a:r>
            <a:r>
              <a:rPr lang="en-US" altLang="ko-KR" dirty="0"/>
              <a:t>users </a:t>
            </a:r>
            <a:r>
              <a:rPr lang="ko-KR" altLang="en-US" dirty="0"/>
              <a:t>그룹이다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HOME</a:t>
            </a:r>
            <a:r>
              <a:rPr lang="en-US" altLang="ko-KR" dirty="0"/>
              <a:t>: </a:t>
            </a:r>
            <a:r>
              <a:rPr lang="ko-KR" altLang="en-US" dirty="0"/>
              <a:t>홈 디렉터리의 생성 위치이다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INACTIVE</a:t>
            </a:r>
            <a:r>
              <a:rPr lang="en-US" altLang="ko-KR" dirty="0"/>
              <a:t>: -1</a:t>
            </a:r>
            <a:r>
              <a:rPr lang="ko-KR" altLang="en-US" dirty="0"/>
              <a:t>이면 </a:t>
            </a:r>
            <a:r>
              <a:rPr lang="en-US" altLang="ko-KR" dirty="0"/>
              <a:t>INACTIVE </a:t>
            </a:r>
            <a:r>
              <a:rPr lang="ko-KR" altLang="en-US" dirty="0"/>
              <a:t>기능이 </a:t>
            </a:r>
            <a:r>
              <a:rPr lang="ko-KR" altLang="en-US" dirty="0" err="1"/>
              <a:t>비활성화된다</a:t>
            </a:r>
            <a:r>
              <a:rPr lang="en-US" altLang="ko-KR" dirty="0"/>
              <a:t>. 0</a:t>
            </a:r>
            <a:r>
              <a:rPr lang="ko-KR" altLang="en-US" dirty="0"/>
              <a:t>이면 암호가 </a:t>
            </a:r>
            <a:r>
              <a:rPr lang="ko-KR" altLang="en-US" dirty="0" err="1"/>
              <a:t>만료되자마자</a:t>
            </a:r>
            <a:r>
              <a:rPr lang="ko-KR" altLang="en-US" dirty="0"/>
              <a:t> 바로 </a:t>
            </a:r>
            <a:r>
              <a:rPr lang="ko-KR" altLang="en-US" dirty="0" smtClean="0"/>
              <a:t>계정이 </a:t>
            </a:r>
            <a:r>
              <a:rPr lang="ko-KR" altLang="en-US" dirty="0"/>
              <a:t>잠긴다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EXPIRE</a:t>
            </a:r>
            <a:r>
              <a:rPr lang="en-US" altLang="ko-KR" dirty="0"/>
              <a:t>: </a:t>
            </a:r>
            <a:r>
              <a:rPr lang="ko-KR" altLang="en-US" dirty="0"/>
              <a:t>계정 종료일을 지정한다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SHELL</a:t>
            </a:r>
            <a:r>
              <a:rPr lang="en-US" altLang="ko-KR" dirty="0"/>
              <a:t>: </a:t>
            </a:r>
            <a:r>
              <a:rPr lang="ko-KR" altLang="en-US" dirty="0"/>
              <a:t>기본 로그인 셸을 지정한다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SKEL</a:t>
            </a:r>
            <a:r>
              <a:rPr lang="en-US" altLang="ko-KR" dirty="0"/>
              <a:t>: </a:t>
            </a:r>
            <a:r>
              <a:rPr lang="ko-KR" altLang="en-US" dirty="0"/>
              <a:t>홈 디렉터리에 복사할 기본 환경 파일의 위치이다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CREATE_MAIL_SPOOL</a:t>
            </a:r>
            <a:r>
              <a:rPr lang="en-US" altLang="ko-KR" dirty="0"/>
              <a:t>: </a:t>
            </a:r>
            <a:r>
              <a:rPr lang="ko-KR" altLang="en-US" dirty="0"/>
              <a:t>메일 디렉터리의 생성 여부를 지정한다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885859" y="1484784"/>
            <a:ext cx="7516297" cy="2513073"/>
            <a:chOff x="428398" y="2819400"/>
            <a:chExt cx="8267927" cy="27643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75" y="2819400"/>
              <a:ext cx="8248650" cy="12192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398" y="4002630"/>
              <a:ext cx="8258175" cy="15811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352927" cy="5400600"/>
          </a:xfrm>
        </p:spPr>
        <p:txBody>
          <a:bodyPr/>
          <a:lstStyle/>
          <a:p>
            <a:r>
              <a:rPr lang="ko-KR" altLang="en-US" dirty="0"/>
              <a:t>기본 설정 값 확인하기 </a:t>
            </a:r>
            <a:r>
              <a:rPr lang="en-US" altLang="ko-KR" dirty="0"/>
              <a:t>: -D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 smtClean="0"/>
              <a:t>기본 설정 </a:t>
            </a:r>
            <a:r>
              <a:rPr lang="ko-KR" altLang="en-US" dirty="0"/>
              <a:t>항목들은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/default/</a:t>
            </a:r>
            <a:r>
              <a:rPr lang="en-US" altLang="ko-KR" dirty="0" err="1"/>
              <a:t>useradd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/>
              <a:t>기본값을 바꾸려면 이 파일의 </a:t>
            </a:r>
            <a:r>
              <a:rPr lang="ko-KR" altLang="en-US" dirty="0" smtClean="0"/>
              <a:t>내용을 </a:t>
            </a:r>
            <a:r>
              <a:rPr lang="ko-KR" altLang="en-US" dirty="0"/>
              <a:t>수정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2060848"/>
            <a:ext cx="7490114" cy="2987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skel</a:t>
            </a:r>
            <a:r>
              <a:rPr lang="en-US" altLang="ko-KR" dirty="0"/>
              <a:t> </a:t>
            </a:r>
            <a:r>
              <a:rPr lang="ko-KR" altLang="en-US" dirty="0"/>
              <a:t>디렉터리의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/>
              <a:t>사용자 계정의 홈 디렉터리에 공통으로 </a:t>
            </a:r>
            <a:r>
              <a:rPr lang="ko-KR" altLang="en-US" dirty="0" smtClean="0"/>
              <a:t>배포해야 </a:t>
            </a:r>
            <a:r>
              <a:rPr lang="ko-KR" altLang="en-US" dirty="0"/>
              <a:t>할 파일을 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skel</a:t>
            </a:r>
            <a:r>
              <a:rPr lang="en-US" altLang="ko-KR" dirty="0"/>
              <a:t> </a:t>
            </a:r>
            <a:r>
              <a:rPr lang="ko-KR" altLang="en-US" dirty="0"/>
              <a:t>디렉터리에 파일을 </a:t>
            </a:r>
            <a:r>
              <a:rPr lang="ko-KR" altLang="en-US" dirty="0" smtClean="0"/>
              <a:t>만들어 놓으면 </a:t>
            </a:r>
            <a:r>
              <a:rPr lang="ko-KR" altLang="en-US" dirty="0"/>
              <a:t>사용자 계정 생성 시에 자동으로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ko-KR" altLang="en-US" dirty="0"/>
              <a:t>명령으로 사용자 계정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08" y="1893268"/>
            <a:ext cx="7464136" cy="10217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35" y="3318455"/>
            <a:ext cx="7533409" cy="3420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사용자 계정 관련 파일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/>
              <a:t>사용자 계정 관리 명령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그룹 관리 명령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/>
              <a:t>사용자 정보 관리 명령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05.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옵션 없이 사용자 계정 생성하기</a:t>
            </a:r>
            <a:endParaRPr lang="en-US" altLang="ko-KR" dirty="0" smtClean="0"/>
          </a:p>
          <a:p>
            <a:pPr lvl="1"/>
            <a:r>
              <a:rPr lang="ko-KR" altLang="en-US" dirty="0"/>
              <a:t>옵션을 지정하지 않고 </a:t>
            </a:r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ko-KR" altLang="en-US" dirty="0"/>
              <a:t>명령으로 사용자 </a:t>
            </a:r>
            <a:r>
              <a:rPr lang="ko-KR" altLang="en-US" dirty="0" smtClean="0"/>
              <a:t>계정 생성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15374" y="1844824"/>
            <a:ext cx="6809195" cy="4635604"/>
            <a:chOff x="898951" y="1556792"/>
            <a:chExt cx="7490114" cy="509916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951" y="1556792"/>
              <a:ext cx="7490114" cy="122093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951" y="2690092"/>
              <a:ext cx="7464136" cy="396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262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268760"/>
            <a:ext cx="8208912" cy="5400600"/>
          </a:xfrm>
        </p:spPr>
        <p:txBody>
          <a:bodyPr/>
          <a:lstStyle/>
          <a:p>
            <a:r>
              <a:rPr lang="ko-KR" altLang="en-US" dirty="0"/>
              <a:t>옵션을 지정하여 사용자 계정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en-US" altLang="ko-KR" dirty="0"/>
              <a:t>UID</a:t>
            </a:r>
            <a:r>
              <a:rPr lang="ko-KR" altLang="en-US" dirty="0"/>
              <a:t>를 </a:t>
            </a:r>
            <a:r>
              <a:rPr lang="en-US" altLang="ko-KR" dirty="0"/>
              <a:t>2001</a:t>
            </a:r>
            <a:r>
              <a:rPr lang="ko-KR" altLang="en-US" dirty="0"/>
              <a:t>로 설정하여 </a:t>
            </a:r>
            <a:r>
              <a:rPr lang="en-US" altLang="ko-KR" dirty="0"/>
              <a:t>user5 </a:t>
            </a:r>
            <a:r>
              <a:rPr lang="ko-KR" altLang="en-US" dirty="0" smtClean="0"/>
              <a:t>계정을 </a:t>
            </a:r>
            <a:r>
              <a:rPr lang="ko-KR" altLang="en-US" dirty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043608" y="1933624"/>
            <a:ext cx="6254583" cy="4070871"/>
            <a:chOff x="466725" y="2495550"/>
            <a:chExt cx="8324850" cy="541832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25" y="2495550"/>
              <a:ext cx="8210550" cy="18669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5" y="4303904"/>
              <a:ext cx="8324850" cy="36099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사용자 계정 정보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usermod</a:t>
            </a:r>
            <a:r>
              <a:rPr lang="en-US" altLang="ko-KR" dirty="0"/>
              <a:t> </a:t>
            </a:r>
            <a:r>
              <a:rPr lang="ko-KR" altLang="en-US" dirty="0"/>
              <a:t>명령은 사용자 계정 정보를 수정할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UID</a:t>
            </a:r>
            <a:r>
              <a:rPr lang="en-US" altLang="ko-KR" dirty="0"/>
              <a:t>, GID, </a:t>
            </a:r>
            <a:r>
              <a:rPr lang="ko-KR" altLang="en-US" dirty="0"/>
              <a:t>홈 디렉터리</a:t>
            </a:r>
            <a:r>
              <a:rPr lang="en-US" altLang="ko-KR" dirty="0"/>
              <a:t>, </a:t>
            </a:r>
            <a:r>
              <a:rPr lang="ko-KR" altLang="en-US" dirty="0"/>
              <a:t>기본 </a:t>
            </a:r>
            <a:r>
              <a:rPr lang="ko-KR" altLang="en-US" dirty="0" err="1" smtClean="0"/>
              <a:t>셸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로그인 </a:t>
            </a:r>
            <a:r>
              <a:rPr lang="en-US" altLang="ko-KR" dirty="0"/>
              <a:t>ID </a:t>
            </a:r>
            <a:r>
              <a:rPr lang="ko-KR" altLang="en-US" dirty="0"/>
              <a:t>등 계정과 관련된 모든 정보를 </a:t>
            </a:r>
            <a:r>
              <a:rPr lang="ko-KR" altLang="en-US" dirty="0" smtClean="0"/>
              <a:t>수정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패스워드 </a:t>
            </a:r>
            <a:r>
              <a:rPr lang="ko-KR" altLang="en-US" dirty="0" err="1"/>
              <a:t>에이징</a:t>
            </a:r>
            <a:r>
              <a:rPr lang="ko-KR" altLang="en-US" dirty="0"/>
              <a:t> </a:t>
            </a:r>
            <a:r>
              <a:rPr lang="ko-KR" altLang="en-US" dirty="0" smtClean="0"/>
              <a:t>정보 </a:t>
            </a:r>
            <a:r>
              <a:rPr lang="ko-KR" altLang="en-US" dirty="0"/>
              <a:t>중 </a:t>
            </a:r>
            <a:r>
              <a:rPr lang="en-US" altLang="ko-KR" dirty="0"/>
              <a:t>INACTIVE</a:t>
            </a:r>
            <a:r>
              <a:rPr lang="ko-KR" altLang="en-US" dirty="0"/>
              <a:t>와 </a:t>
            </a:r>
            <a:r>
              <a:rPr lang="en-US" altLang="ko-KR" dirty="0"/>
              <a:t>EXPIRE </a:t>
            </a:r>
            <a:r>
              <a:rPr lang="ko-KR" altLang="en-US" dirty="0" smtClean="0"/>
              <a:t>값 지정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74" y="2276872"/>
            <a:ext cx="6809195" cy="4384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UID </a:t>
            </a:r>
            <a:r>
              <a:rPr lang="ko-KR" altLang="en-US" dirty="0"/>
              <a:t>변경하기 </a:t>
            </a:r>
            <a:r>
              <a:rPr lang="en-US" altLang="ko-KR" dirty="0"/>
              <a:t>: -u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/>
              <a:t>user3 </a:t>
            </a:r>
            <a:r>
              <a:rPr lang="ko-KR" altLang="en-US" dirty="0"/>
              <a:t>계정의 </a:t>
            </a:r>
            <a:r>
              <a:rPr lang="en-US" altLang="ko-KR" dirty="0" smtClean="0"/>
              <a:t>UID</a:t>
            </a:r>
            <a:r>
              <a:rPr lang="ko-KR" altLang="en-US" dirty="0" smtClean="0"/>
              <a:t>를 </a:t>
            </a:r>
            <a:r>
              <a:rPr lang="en-US" altLang="ko-KR" dirty="0"/>
              <a:t>2000</a:t>
            </a:r>
            <a:r>
              <a:rPr lang="ko-KR" altLang="en-US" dirty="0"/>
              <a:t>번에서 </a:t>
            </a:r>
            <a:r>
              <a:rPr lang="en-US" altLang="ko-KR" dirty="0" smtClean="0"/>
              <a:t>1003</a:t>
            </a:r>
            <a:r>
              <a:rPr lang="ko-KR" altLang="en-US" dirty="0" smtClean="0"/>
              <a:t>번으로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사용자 계정의 </a:t>
            </a:r>
            <a:r>
              <a:rPr lang="en-US" altLang="ko-KR" dirty="0"/>
              <a:t>UID</a:t>
            </a:r>
            <a:r>
              <a:rPr lang="ko-KR" altLang="en-US" dirty="0"/>
              <a:t>는 </a:t>
            </a:r>
            <a:r>
              <a:rPr lang="en-US" altLang="ko-KR" dirty="0"/>
              <a:t>-o </a:t>
            </a:r>
            <a:r>
              <a:rPr lang="ko-KR" altLang="en-US" dirty="0"/>
              <a:t>옵션을 사용하면 </a:t>
            </a:r>
            <a:r>
              <a:rPr lang="ko-KR" altLang="en-US" dirty="0" smtClean="0"/>
              <a:t>중복 가능</a:t>
            </a:r>
            <a:endParaRPr lang="en-US" altLang="ko-KR" dirty="0" smtClean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user3 </a:t>
            </a:r>
            <a:r>
              <a:rPr lang="ko-KR" altLang="en-US" dirty="0"/>
              <a:t>계정의 </a:t>
            </a:r>
            <a:r>
              <a:rPr lang="en-US" altLang="ko-KR" dirty="0"/>
              <a:t>UID</a:t>
            </a:r>
            <a:r>
              <a:rPr lang="ko-KR" altLang="en-US" dirty="0"/>
              <a:t>를 </a:t>
            </a:r>
            <a:r>
              <a:rPr lang="en-US" altLang="ko-KR" dirty="0"/>
              <a:t>user2</a:t>
            </a:r>
            <a:r>
              <a:rPr lang="ko-KR" altLang="en-US" dirty="0"/>
              <a:t>의 </a:t>
            </a:r>
            <a:r>
              <a:rPr lang="en-US" altLang="ko-KR" dirty="0" smtClean="0"/>
              <a:t>UID</a:t>
            </a:r>
            <a:r>
              <a:rPr lang="ko-KR" altLang="en-US" dirty="0"/>
              <a:t>인 </a:t>
            </a:r>
            <a:r>
              <a:rPr lang="en-US" altLang="ko-KR" dirty="0"/>
              <a:t>1001</a:t>
            </a:r>
            <a:r>
              <a:rPr lang="ko-KR" altLang="en-US" dirty="0"/>
              <a:t>로 </a:t>
            </a:r>
            <a:r>
              <a:rPr lang="ko-KR" altLang="en-US" dirty="0" smtClean="0"/>
              <a:t>중복 처리</a:t>
            </a:r>
            <a:endParaRPr lang="en-US" altLang="ko-KR" dirty="0" smtClean="0"/>
          </a:p>
          <a:p>
            <a:pPr lvl="2"/>
            <a:r>
              <a:rPr lang="ko-KR" altLang="en-US" dirty="0"/>
              <a:t> </a:t>
            </a:r>
            <a:r>
              <a:rPr lang="en-US" altLang="ko-KR" dirty="0" smtClean="0"/>
              <a:t>UID</a:t>
            </a:r>
            <a:r>
              <a:rPr lang="ko-KR" altLang="en-US" dirty="0" smtClean="0"/>
              <a:t>를 </a:t>
            </a:r>
            <a:r>
              <a:rPr lang="ko-KR" altLang="en-US" dirty="0"/>
              <a:t>이와 같이 같은 번호로 지정하는 것은 아주 특별한 경우에만 </a:t>
            </a:r>
            <a:r>
              <a:rPr lang="ko-KR" altLang="en-US" dirty="0" smtClean="0"/>
              <a:t>허용해야 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837461"/>
            <a:ext cx="6801323" cy="101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99" y="3647877"/>
            <a:ext cx="6817066" cy="125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홈 디렉터리 변경하기 </a:t>
            </a:r>
            <a:r>
              <a:rPr lang="en-US" altLang="ko-KR" dirty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user4 </a:t>
            </a:r>
            <a:r>
              <a:rPr lang="ko-KR" altLang="en-US" dirty="0"/>
              <a:t>계정의 </a:t>
            </a:r>
            <a:r>
              <a:rPr lang="ko-KR" altLang="en-US" dirty="0" smtClean="0"/>
              <a:t>홈 </a:t>
            </a:r>
            <a:r>
              <a:rPr lang="ko-KR" altLang="en-US" dirty="0"/>
              <a:t>디렉터리를 </a:t>
            </a:r>
            <a:r>
              <a:rPr lang="en-US" altLang="ko-KR" dirty="0"/>
              <a:t>/home/user4</a:t>
            </a:r>
            <a:r>
              <a:rPr lang="ko-KR" altLang="en-US" dirty="0"/>
              <a:t>에서 </a:t>
            </a:r>
            <a:r>
              <a:rPr lang="en-US" altLang="ko-KR" dirty="0"/>
              <a:t>/home/user41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/home/user41 </a:t>
            </a:r>
            <a:r>
              <a:rPr lang="ko-KR" altLang="en-US" dirty="0"/>
              <a:t>디렉터리가 </a:t>
            </a:r>
            <a:r>
              <a:rPr lang="ko-KR" altLang="en-US" dirty="0" smtClean="0"/>
              <a:t>생성되지는 않음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별도로 </a:t>
            </a:r>
            <a:r>
              <a:rPr lang="ko-KR" altLang="en-US" dirty="0"/>
              <a:t>디렉터리를 만들고 이전 파일들을 </a:t>
            </a:r>
            <a:r>
              <a:rPr lang="ko-KR" altLang="en-US" dirty="0" smtClean="0"/>
              <a:t>이동시켜야 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9" y="1925726"/>
            <a:ext cx="7481455" cy="1134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9" y="3523394"/>
            <a:ext cx="7490114" cy="909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ID </a:t>
            </a:r>
            <a:r>
              <a:rPr lang="ko-KR" altLang="en-US" dirty="0"/>
              <a:t>변경하기 </a:t>
            </a:r>
            <a:r>
              <a:rPr lang="en-US" altLang="ko-KR" dirty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기존의 홈 디렉터리에 있던 파일들이 자동으로 </a:t>
            </a:r>
            <a:r>
              <a:rPr lang="ko-KR" altLang="en-US" dirty="0" smtClean="0"/>
              <a:t>옮겨지지는 </a:t>
            </a:r>
            <a:r>
              <a:rPr lang="ko-KR" altLang="en-US" dirty="0"/>
              <a:t>않으므로 별도로 디렉터리를 생성하고 </a:t>
            </a:r>
            <a:r>
              <a:rPr lang="ko-KR" altLang="en-US" dirty="0" err="1" smtClean="0"/>
              <a:t>이동해야함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/>
              <a:t>user4 </a:t>
            </a:r>
            <a:r>
              <a:rPr lang="ko-KR" altLang="en-US" dirty="0"/>
              <a:t>계정의 로그인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en-US" altLang="ko-KR" dirty="0"/>
              <a:t>user44</a:t>
            </a:r>
            <a:r>
              <a:rPr lang="ko-KR" altLang="en-US" dirty="0"/>
              <a:t>로 바꾼 것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1" y="2204864"/>
            <a:ext cx="7490114" cy="1264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/>
              <a:t>패스워드 </a:t>
            </a:r>
            <a:r>
              <a:rPr lang="ko-KR" altLang="en-US" dirty="0" err="1"/>
              <a:t>에이징</a:t>
            </a:r>
            <a:r>
              <a:rPr lang="ko-KR" altLang="en-US" dirty="0"/>
              <a:t> 관련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/>
              <a:t>패스워드 </a:t>
            </a:r>
            <a:r>
              <a:rPr lang="ko-KR" altLang="en-US" dirty="0" err="1"/>
              <a:t>에이징은</a:t>
            </a:r>
            <a:r>
              <a:rPr lang="ko-KR" altLang="en-US" dirty="0"/>
              <a:t> </a:t>
            </a:r>
            <a:r>
              <a:rPr lang="en-US" altLang="ko-KR" dirty="0" err="1"/>
              <a:t>useradd</a:t>
            </a:r>
            <a:r>
              <a:rPr lang="en-US" altLang="ko-KR" dirty="0"/>
              <a:t>, </a:t>
            </a:r>
            <a:r>
              <a:rPr lang="en-US" altLang="ko-KR" dirty="0" err="1"/>
              <a:t>usermod</a:t>
            </a:r>
            <a:r>
              <a:rPr lang="en-US" altLang="ko-KR" dirty="0"/>
              <a:t>, </a:t>
            </a:r>
            <a:r>
              <a:rPr lang="en-US" altLang="ko-KR" dirty="0" err="1"/>
              <a:t>passwd</a:t>
            </a:r>
            <a:r>
              <a:rPr lang="en-US" altLang="ko-KR" dirty="0"/>
              <a:t>, </a:t>
            </a:r>
            <a:r>
              <a:rPr lang="en-US" altLang="ko-KR" dirty="0" err="1"/>
              <a:t>chage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pPr lvl="1"/>
            <a:r>
              <a:rPr lang="en-US" altLang="ko-KR" dirty="0" err="1"/>
              <a:t>chage</a:t>
            </a:r>
            <a:r>
              <a:rPr lang="ko-KR" altLang="en-US" dirty="0"/>
              <a:t>는 패스워드 </a:t>
            </a:r>
            <a:r>
              <a:rPr lang="ko-KR" altLang="en-US" dirty="0" err="1"/>
              <a:t>에이징을</a:t>
            </a:r>
            <a:r>
              <a:rPr lang="ko-KR" altLang="en-US" dirty="0"/>
              <a:t> 관리하는 별도의 명령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95711"/>
            <a:ext cx="6105525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기존 명령으로 패스워드 </a:t>
            </a:r>
            <a:r>
              <a:rPr lang="ko-KR" altLang="en-US" dirty="0" err="1"/>
              <a:t>에이징</a:t>
            </a:r>
            <a:r>
              <a:rPr lang="ko-KR" altLang="en-US" dirty="0"/>
              <a:t>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pPr lvl="1"/>
            <a:r>
              <a:rPr lang="en-US" altLang="ko-KR" dirty="0"/>
              <a:t>user3 </a:t>
            </a:r>
            <a:r>
              <a:rPr lang="ko-KR" altLang="en-US" dirty="0"/>
              <a:t>계정의 패스워드 </a:t>
            </a:r>
            <a:r>
              <a:rPr lang="ko-KR" altLang="en-US" dirty="0" err="1"/>
              <a:t>에이징을</a:t>
            </a:r>
            <a:r>
              <a:rPr lang="ko-KR" altLang="en-US" dirty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ko-KR" altLang="en-US" dirty="0"/>
              <a:t> 현재 </a:t>
            </a:r>
            <a:r>
              <a:rPr lang="en-US" altLang="ko-KR" dirty="0"/>
              <a:t>user3</a:t>
            </a:r>
            <a:r>
              <a:rPr lang="ko-KR" altLang="en-US" dirty="0"/>
              <a:t>의 패스워드 </a:t>
            </a:r>
            <a:r>
              <a:rPr lang="ko-KR" altLang="en-US" dirty="0" err="1"/>
              <a:t>에이징</a:t>
            </a:r>
            <a:r>
              <a:rPr lang="ko-KR" altLang="en-US" dirty="0"/>
              <a:t> 설정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/>
              <a:t>usermod</a:t>
            </a:r>
            <a:r>
              <a:rPr lang="en-US" altLang="ko-KR" dirty="0"/>
              <a:t> </a:t>
            </a:r>
            <a:r>
              <a:rPr lang="ko-KR" altLang="en-US" dirty="0"/>
              <a:t>명령과 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/>
              <a:t>MIN, MAX, WARNING, INACTIVE, EXPIRE</a:t>
            </a:r>
            <a:r>
              <a:rPr lang="ko-KR" altLang="en-US" dirty="0"/>
              <a:t>를 </a:t>
            </a:r>
            <a:r>
              <a:rPr lang="ko-KR" altLang="en-US" dirty="0" smtClean="0"/>
              <a:t>설정가능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7455477" cy="1004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05" y="3457466"/>
            <a:ext cx="7481455" cy="186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chage</a:t>
            </a:r>
            <a:r>
              <a:rPr lang="en-US" altLang="ko-KR" dirty="0"/>
              <a:t> </a:t>
            </a:r>
            <a:r>
              <a:rPr lang="ko-KR" altLang="en-US" dirty="0"/>
              <a:t>명령으로 패스워드 </a:t>
            </a:r>
            <a:r>
              <a:rPr lang="ko-KR" altLang="en-US" dirty="0" err="1"/>
              <a:t>에이징</a:t>
            </a:r>
            <a:r>
              <a:rPr lang="ko-KR" altLang="en-US" dirty="0"/>
              <a:t>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user44 </a:t>
            </a:r>
            <a:r>
              <a:rPr lang="ko-KR" altLang="en-US" dirty="0"/>
              <a:t>계정의 패스워드 </a:t>
            </a:r>
            <a:r>
              <a:rPr lang="ko-KR" altLang="en-US" dirty="0" err="1"/>
              <a:t>에이징을</a:t>
            </a:r>
            <a:r>
              <a:rPr lang="ko-KR" altLang="en-US" dirty="0"/>
              <a:t> </a:t>
            </a:r>
            <a:r>
              <a:rPr lang="en-US" altLang="ko-KR" dirty="0"/>
              <a:t>user3</a:t>
            </a:r>
            <a:r>
              <a:rPr lang="ko-KR" altLang="en-US" dirty="0"/>
              <a:t>과 같은 값으로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chage</a:t>
            </a:r>
            <a:r>
              <a:rPr lang="en-US" altLang="ko-KR" dirty="0"/>
              <a:t> </a:t>
            </a:r>
            <a:r>
              <a:rPr lang="ko-KR" altLang="en-US" dirty="0"/>
              <a:t>명령으로 패스워드 </a:t>
            </a:r>
            <a:r>
              <a:rPr lang="ko-KR" altLang="en-US" dirty="0" err="1"/>
              <a:t>에이징</a:t>
            </a:r>
            <a:r>
              <a:rPr lang="ko-KR" altLang="en-US" dirty="0"/>
              <a:t> 설정 내용 확인하기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94" y="1931184"/>
            <a:ext cx="7481455" cy="12382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91167" y="3553309"/>
            <a:ext cx="7525400" cy="2597481"/>
            <a:chOff x="891167" y="3482145"/>
            <a:chExt cx="7525400" cy="25974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476" y="3482145"/>
              <a:ext cx="7516091" cy="9438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167" y="4382444"/>
              <a:ext cx="7481455" cy="169718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계정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/>
              <a:t>사용자 계정만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계정이 삭제될 때 관련된 홈 디렉터리나 파일을 모두 삭제하는 것이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user44 </a:t>
            </a:r>
            <a:r>
              <a:rPr lang="ko-KR" altLang="en-US" dirty="0"/>
              <a:t>계정을 계정만 삭제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628800"/>
            <a:ext cx="7481455" cy="2017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46" y="4653136"/>
            <a:ext cx="7455477" cy="1549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사용자 계정과 관련된 파일의 용도와 구성을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계정을 생성하고 수정하고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패스워드 </a:t>
            </a:r>
            <a:r>
              <a:rPr lang="ko-KR" altLang="en-US" sz="1600" dirty="0" err="1"/>
              <a:t>에이징을</a:t>
            </a:r>
            <a:r>
              <a:rPr lang="ko-KR" altLang="en-US" sz="1600" dirty="0"/>
              <a:t> 이해하고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명령을 사용하여 설정할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그룹을 </a:t>
            </a:r>
            <a:r>
              <a:rPr lang="ko-KR" altLang="en-US" sz="1600" dirty="0"/>
              <a:t>생성하고 수정하고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UID</a:t>
            </a:r>
            <a:r>
              <a:rPr lang="ko-KR" altLang="en-US" sz="1600" dirty="0"/>
              <a:t>와 </a:t>
            </a:r>
            <a:r>
              <a:rPr lang="en-US" altLang="ko-KR" sz="1600" dirty="0"/>
              <a:t>EUID</a:t>
            </a:r>
            <a:r>
              <a:rPr lang="ko-KR" altLang="en-US" sz="1600" dirty="0"/>
              <a:t>의 차이를 이해하고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명령으로 사용자 정보를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명령과 관련된 설정을 하고 </a:t>
            </a:r>
            <a:r>
              <a:rPr lang="en-US" altLang="ko-KR" sz="1600" dirty="0"/>
              <a:t>root </a:t>
            </a:r>
            <a:r>
              <a:rPr lang="ko-KR" altLang="en-US" sz="1600" dirty="0"/>
              <a:t>권한을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 </a:t>
            </a:r>
            <a:r>
              <a:rPr lang="ko-KR" altLang="en-US" sz="1600" dirty="0"/>
              <a:t>및 디렉터리의 소유자와 소유 그룹을 변경할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사용자와 </a:t>
            </a:r>
            <a:r>
              <a:rPr lang="ko-KR" altLang="en-US" sz="1600" dirty="0"/>
              <a:t>그룹별로 디스크 쿼터를 설정할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계정과 홈 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userdel</a:t>
            </a:r>
            <a:r>
              <a:rPr lang="en-US" altLang="ko-KR" dirty="0"/>
              <a:t> </a:t>
            </a:r>
            <a:r>
              <a:rPr lang="ko-KR" altLang="en-US" dirty="0"/>
              <a:t>명령에서 </a:t>
            </a:r>
            <a:r>
              <a:rPr lang="en-US" altLang="ko-KR" dirty="0"/>
              <a:t>-r </a:t>
            </a:r>
            <a:r>
              <a:rPr lang="ko-KR" altLang="en-US" dirty="0"/>
              <a:t>옵션을 지정하면 사용자 계정과 홈 디렉터리가 함께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/>
              <a:t>: user3 </a:t>
            </a:r>
            <a:r>
              <a:rPr lang="ko-KR" altLang="en-US" dirty="0"/>
              <a:t>사용자 계정을 홈 디렉터리와 함께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홈 디렉터리가 아니라 다른 곳에 위치한 사용자 계정 소유의 </a:t>
            </a:r>
            <a:r>
              <a:rPr lang="ko-KR" altLang="en-US" dirty="0" smtClean="0"/>
              <a:t>파일 검색하여 삭제하는 것이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/>
              <a:t>user44(UID 2001) </a:t>
            </a:r>
            <a:r>
              <a:rPr lang="ko-KR" altLang="en-US" dirty="0"/>
              <a:t>계정과 관련된 파일을 검색하여 삭제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8152"/>
            <a:ext cx="7542068" cy="1982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77145"/>
            <a:ext cx="7464136" cy="467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401769"/>
            <a:ext cx="7516091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그룹 </a:t>
            </a:r>
            <a:r>
              <a:rPr lang="ko-KR" altLang="en-US" dirty="0"/>
              <a:t>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groupadd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 생성하기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/>
              <a:t>옵션 없이 </a:t>
            </a:r>
            <a:r>
              <a:rPr lang="ko-KR" altLang="en-US" dirty="0" smtClean="0"/>
              <a:t>그룹 생성하기</a:t>
            </a:r>
            <a:endParaRPr lang="en-US" altLang="ko-KR" dirty="0" smtClean="0"/>
          </a:p>
          <a:p>
            <a:pPr lvl="1"/>
            <a:r>
              <a:rPr lang="ko-KR" altLang="en-US" dirty="0"/>
              <a:t>옵션이 없으면 </a:t>
            </a:r>
            <a:r>
              <a:rPr lang="en-US" altLang="ko-KR" dirty="0"/>
              <a:t>GID</a:t>
            </a:r>
            <a:r>
              <a:rPr lang="ko-KR" altLang="en-US" dirty="0"/>
              <a:t>를 가장 마지막 </a:t>
            </a:r>
            <a:r>
              <a:rPr lang="ko-KR" altLang="en-US" dirty="0" smtClean="0"/>
              <a:t>번호의 </a:t>
            </a:r>
            <a:r>
              <a:rPr lang="ko-KR" altLang="en-US" dirty="0"/>
              <a:t>다음 번호로 자동 설정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7" y="1599063"/>
            <a:ext cx="7455477" cy="2606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42" y="4803091"/>
            <a:ext cx="7490114" cy="129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GID </a:t>
            </a:r>
            <a:r>
              <a:rPr lang="ko-KR" altLang="en-US" dirty="0"/>
              <a:t>지정하여 그룹 </a:t>
            </a:r>
            <a:r>
              <a:rPr lang="ko-KR" altLang="en-US" dirty="0" smtClean="0"/>
              <a:t>생성하기</a:t>
            </a:r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GID</a:t>
            </a:r>
            <a:r>
              <a:rPr lang="ko-KR" altLang="en-US" dirty="0"/>
              <a:t>를 지정하여 그룹을 생성하는 데는 </a:t>
            </a:r>
            <a:r>
              <a:rPr lang="en-US" altLang="ko-KR" dirty="0"/>
              <a:t>-g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GID </a:t>
            </a:r>
            <a:r>
              <a:rPr lang="ko-KR" altLang="en-US" dirty="0"/>
              <a:t>중복 </a:t>
            </a:r>
            <a:r>
              <a:rPr lang="ko-KR" altLang="en-US" dirty="0" smtClean="0"/>
              <a:t>지정하기</a:t>
            </a:r>
            <a:endParaRPr lang="en-US" altLang="ko-KR" dirty="0" smtClean="0"/>
          </a:p>
          <a:p>
            <a:pPr lvl="1"/>
            <a:r>
              <a:rPr lang="ko-KR" altLang="en-US" dirty="0"/>
              <a:t>그룹을 생성할 때 </a:t>
            </a:r>
            <a:r>
              <a:rPr lang="en-US" altLang="ko-KR" dirty="0"/>
              <a:t>GID</a:t>
            </a:r>
            <a:r>
              <a:rPr lang="ko-KR" altLang="en-US" dirty="0"/>
              <a:t>를 기존 </a:t>
            </a:r>
            <a:r>
              <a:rPr lang="en-US" altLang="ko-KR" dirty="0"/>
              <a:t>GID</a:t>
            </a:r>
            <a:r>
              <a:rPr lang="ko-KR" altLang="en-US" dirty="0"/>
              <a:t>와 중복으로 </a:t>
            </a:r>
            <a:r>
              <a:rPr lang="ko-KR" altLang="en-US" dirty="0" smtClean="0"/>
              <a:t>지정 가능</a:t>
            </a:r>
            <a:r>
              <a:rPr lang="en-US" altLang="ko-KR" dirty="0" smtClean="0"/>
              <a:t>: -o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7" y="1885166"/>
            <a:ext cx="7455477" cy="1359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82" y="3900717"/>
            <a:ext cx="7490114" cy="16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addgroup</a:t>
            </a:r>
            <a:r>
              <a:rPr lang="en-US" altLang="ko-KR" dirty="0"/>
              <a:t> </a:t>
            </a:r>
            <a:r>
              <a:rPr lang="ko-KR" altLang="en-US" dirty="0"/>
              <a:t>명령으로 그룹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/>
              <a:t>옵션 없이 그룹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addgroup</a:t>
            </a:r>
            <a:r>
              <a:rPr lang="en-US" altLang="ko-KR" dirty="0"/>
              <a:t> </a:t>
            </a:r>
            <a:r>
              <a:rPr lang="ko-KR" altLang="en-US" dirty="0"/>
              <a:t>명령에서 옵션을 </a:t>
            </a:r>
            <a:r>
              <a:rPr lang="ko-KR" altLang="en-US" dirty="0" smtClean="0"/>
              <a:t>지정하지 </a:t>
            </a:r>
            <a:r>
              <a:rPr lang="ko-KR" altLang="en-US" dirty="0"/>
              <a:t>않으면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adduser.conf</a:t>
            </a:r>
            <a:r>
              <a:rPr lang="ko-KR" altLang="en-US" dirty="0"/>
              <a:t>에 지정된 시작 </a:t>
            </a:r>
            <a:r>
              <a:rPr lang="en-US" altLang="ko-KR" dirty="0"/>
              <a:t>GID(FIRST_GID=1000)</a:t>
            </a:r>
            <a:r>
              <a:rPr lang="ko-KR" altLang="en-US" dirty="0"/>
              <a:t>를 기준으로 가장 </a:t>
            </a:r>
            <a:r>
              <a:rPr lang="ko-KR" altLang="en-US" dirty="0" smtClean="0"/>
              <a:t>마지막 </a:t>
            </a:r>
            <a:r>
              <a:rPr lang="ko-KR" altLang="en-US" dirty="0"/>
              <a:t>번호의 다음 번호로 자동 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556792"/>
            <a:ext cx="6793450" cy="182628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23247" y="4149080"/>
            <a:ext cx="6872435" cy="2357665"/>
            <a:chOff x="161988" y="1187561"/>
            <a:chExt cx="8315647" cy="28527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b="47314"/>
            <a:stretch/>
          </p:blipFill>
          <p:spPr>
            <a:xfrm>
              <a:off x="162310" y="1187561"/>
              <a:ext cx="8315325" cy="23134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988" y="3501008"/>
              <a:ext cx="8239125" cy="3333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93474"/>
            <a:stretch/>
          </p:blipFill>
          <p:spPr>
            <a:xfrm>
              <a:off x="161988" y="3753767"/>
              <a:ext cx="8315325" cy="286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907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GID</a:t>
            </a:r>
            <a:r>
              <a:rPr lang="ko-KR" altLang="en-US" dirty="0"/>
              <a:t>를 지정하여 그룹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en-US" altLang="ko-KR" dirty="0"/>
              <a:t>--</a:t>
            </a:r>
            <a:r>
              <a:rPr lang="en-US" altLang="ko-KR" dirty="0" err="1"/>
              <a:t>gid</a:t>
            </a:r>
            <a:r>
              <a:rPr lang="en-US" altLang="ko-KR" dirty="0"/>
              <a:t> </a:t>
            </a:r>
            <a:r>
              <a:rPr lang="ko-KR" altLang="en-US" dirty="0" smtClean="0"/>
              <a:t>옵션을 사용하여 특정 </a:t>
            </a:r>
            <a:r>
              <a:rPr lang="en-US" altLang="ko-KR" dirty="0" smtClean="0"/>
              <a:t>GID</a:t>
            </a:r>
            <a:r>
              <a:rPr lang="ko-KR" altLang="en-US" dirty="0" smtClean="0"/>
              <a:t>를 지정해 그룹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46" y="1916832"/>
            <a:ext cx="7403523" cy="28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64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그룹 정보 수정하기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GID </a:t>
            </a:r>
            <a:r>
              <a:rPr lang="ko-KR" altLang="en-US" dirty="0" smtClean="0"/>
              <a:t>바꾸기 </a:t>
            </a:r>
            <a:r>
              <a:rPr lang="en-US" altLang="ko-KR" dirty="0" smtClean="0"/>
              <a:t>: -g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gtest01 </a:t>
            </a:r>
            <a:r>
              <a:rPr lang="ko-KR" altLang="en-US" dirty="0" smtClean="0"/>
              <a:t>그룹의 </a:t>
            </a:r>
            <a:r>
              <a:rPr lang="en-US" altLang="ko-KR" dirty="0" smtClean="0"/>
              <a:t>GID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2301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2500</a:t>
            </a:r>
            <a:r>
              <a:rPr lang="ko-KR" altLang="en-US" dirty="0" smtClean="0"/>
              <a:t>으로 변경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700808"/>
            <a:ext cx="7481455" cy="2580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02" y="5206427"/>
            <a:ext cx="7472795" cy="12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 이름 바꾸기 </a:t>
            </a:r>
            <a:r>
              <a:rPr lang="en-US" altLang="ko-KR" dirty="0"/>
              <a:t>: -n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gtest01 </a:t>
            </a:r>
            <a:r>
              <a:rPr lang="ko-KR" altLang="en-US" dirty="0"/>
              <a:t>그룹의 이름을 </a:t>
            </a:r>
            <a:r>
              <a:rPr lang="en-US" altLang="ko-KR" dirty="0" smtClean="0"/>
              <a:t>gtest11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18" y="1916832"/>
            <a:ext cx="7490114" cy="23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gtest05 </a:t>
            </a:r>
            <a:r>
              <a:rPr lang="ko-KR" altLang="en-US" dirty="0"/>
              <a:t>그룹을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" y="1628800"/>
            <a:ext cx="7472795" cy="1489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61" y="3695197"/>
            <a:ext cx="7455477" cy="21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 암호 설정하고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그룹에 멤버 추가 및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암호 설정에 사용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5" y="1628800"/>
            <a:ext cx="7516091" cy="29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그룹에 멤버 추가하기 </a:t>
            </a:r>
            <a:r>
              <a:rPr lang="en-US" altLang="ko-KR" dirty="0"/>
              <a:t>: -a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gtest11 </a:t>
            </a:r>
            <a:r>
              <a:rPr lang="ko-KR" altLang="en-US" dirty="0" smtClean="0"/>
              <a:t>그룹의 멤버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gtest11 </a:t>
            </a:r>
            <a:r>
              <a:rPr lang="ko-KR" altLang="en-US" dirty="0"/>
              <a:t>그룹에 멤버를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그룹의 멤버 삭제하기 </a:t>
            </a:r>
            <a:r>
              <a:rPr lang="en-US" altLang="ko-KR" dirty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gtest11 </a:t>
            </a:r>
            <a:r>
              <a:rPr lang="ko-KR" altLang="en-US" dirty="0"/>
              <a:t>그룹에 추가한 </a:t>
            </a:r>
            <a:r>
              <a:rPr lang="en-US" altLang="ko-KR" dirty="0"/>
              <a:t>test01, test33 </a:t>
            </a:r>
            <a:r>
              <a:rPr lang="ko-KR" altLang="en-US" dirty="0" smtClean="0"/>
              <a:t>사용자 </a:t>
            </a:r>
            <a:r>
              <a:rPr lang="ko-KR" altLang="en-US" dirty="0"/>
              <a:t>중에서 </a:t>
            </a:r>
            <a:r>
              <a:rPr lang="en-US" altLang="ko-KR" dirty="0"/>
              <a:t>test33 </a:t>
            </a:r>
            <a:r>
              <a:rPr lang="ko-KR" altLang="en-US" dirty="0"/>
              <a:t>사용자를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70" y="1865800"/>
            <a:ext cx="7490114" cy="987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56" y="3205382"/>
            <a:ext cx="7481455" cy="16922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10" y="5440695"/>
            <a:ext cx="747279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40152" y="3834922"/>
            <a:ext cx="93610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87" y="1096094"/>
            <a:ext cx="70675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 암호 설정하고 </a:t>
            </a:r>
            <a:r>
              <a:rPr lang="ko-KR" altLang="en-US" dirty="0" smtClean="0"/>
              <a:t>제거하기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gtest11 </a:t>
            </a:r>
            <a:r>
              <a:rPr lang="ko-KR" altLang="en-US" dirty="0"/>
              <a:t>그룹에 암호를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소속 그룹 변경하기 </a:t>
            </a:r>
            <a:r>
              <a:rPr lang="en-US" altLang="ko-KR" dirty="0"/>
              <a:t>: </a:t>
            </a:r>
            <a:r>
              <a:rPr lang="en-US" altLang="ko-KR" dirty="0" err="1"/>
              <a:t>newgrp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작업을 </a:t>
            </a:r>
            <a:r>
              <a:rPr lang="ko-KR" altLang="en-US" dirty="0" smtClean="0"/>
              <a:t>하면서 </a:t>
            </a:r>
            <a:r>
              <a:rPr lang="ko-KR" altLang="en-US" dirty="0"/>
              <a:t>현재 소속 그룹을 기본 그룹이 아닌 다른 그룹으로 변경해야 할 </a:t>
            </a:r>
            <a:r>
              <a:rPr lang="ko-KR" altLang="en-US" dirty="0" smtClean="0"/>
              <a:t>필요가 있을 수 있음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894621" y="1848846"/>
            <a:ext cx="7498773" cy="2108554"/>
            <a:chOff x="854330" y="1691250"/>
            <a:chExt cx="7498773" cy="21085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330" y="1691250"/>
              <a:ext cx="7498773" cy="112568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330" y="2760713"/>
              <a:ext cx="7490114" cy="1039091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15" y="4725144"/>
            <a:ext cx="748145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소속 그룹 </a:t>
            </a:r>
            <a:r>
              <a:rPr lang="ko-KR" altLang="en-US" dirty="0" smtClean="0"/>
              <a:t>변경하기 예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user1</a:t>
            </a:r>
            <a:r>
              <a:rPr lang="ko-KR" altLang="en-US" dirty="0"/>
              <a:t>의 현재 소속 그룹을 </a:t>
            </a:r>
            <a:r>
              <a:rPr lang="ko-KR" altLang="en-US" dirty="0" smtClean="0"/>
              <a:t>확인</a:t>
            </a:r>
            <a:r>
              <a:rPr lang="en-US" altLang="ko-KR" dirty="0"/>
              <a:t>: user1</a:t>
            </a:r>
            <a:r>
              <a:rPr lang="ko-KR" altLang="en-US" dirty="0"/>
              <a:t>의 현재 그룹은 </a:t>
            </a:r>
            <a:r>
              <a:rPr lang="en-US" altLang="ko-KR" dirty="0"/>
              <a:t>user1(1000)</a:t>
            </a:r>
            <a:r>
              <a:rPr lang="ko-KR" altLang="en-US" dirty="0"/>
              <a:t>이고 </a:t>
            </a:r>
            <a:r>
              <a:rPr lang="en-US" altLang="ko-KR" dirty="0"/>
              <a:t>2</a:t>
            </a:r>
            <a:r>
              <a:rPr lang="ko-KR" altLang="en-US" dirty="0"/>
              <a:t>차 그룹은 </a:t>
            </a:r>
            <a:r>
              <a:rPr lang="en-US" altLang="ko-KR" dirty="0"/>
              <a:t>wheel, </a:t>
            </a:r>
            <a:r>
              <a:rPr lang="en-US" altLang="ko-KR" dirty="0" err="1"/>
              <a:t>dialout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/>
              <a:t>소속 그룹을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그룹 중 </a:t>
            </a:r>
            <a:r>
              <a:rPr lang="ko-KR" altLang="en-US" dirty="0" smtClean="0"/>
              <a:t>하나로 변경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그냥 변경됨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소속 그룹을 </a:t>
            </a:r>
            <a:r>
              <a:rPr lang="en-US" altLang="ko-KR" dirty="0"/>
              <a:t>gtest11</a:t>
            </a:r>
            <a:r>
              <a:rPr lang="ko-KR" altLang="en-US" dirty="0"/>
              <a:t>로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소속 그룹이 아니므로 암호를 물어봄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gtest11</a:t>
            </a:r>
            <a:r>
              <a:rPr lang="ko-KR" altLang="en-US" dirty="0"/>
              <a:t>의 그룹 암호를 입력하면 소속 그룹이 변경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942221"/>
            <a:ext cx="7481455" cy="10390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76" y="3212976"/>
            <a:ext cx="7498773" cy="10217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79" y="4602626"/>
            <a:ext cx="7490114" cy="6840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49" y="5648116"/>
            <a:ext cx="7507432" cy="10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 암호 삭제하기 </a:t>
            </a:r>
            <a:r>
              <a:rPr lang="en-US" altLang="ko-KR" dirty="0"/>
              <a:t>: -r </a:t>
            </a:r>
            <a:r>
              <a:rPr lang="ko-KR" altLang="en-US" dirty="0"/>
              <a:t>옵션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464136" cy="13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사용자 정보 관리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UID</a:t>
            </a:r>
            <a:r>
              <a:rPr lang="ko-KR" altLang="en-US" dirty="0"/>
              <a:t>와 </a:t>
            </a:r>
            <a:r>
              <a:rPr lang="en-US" altLang="ko-KR" dirty="0" smtClean="0"/>
              <a:t>EUID</a:t>
            </a:r>
          </a:p>
          <a:p>
            <a:pPr lvl="1"/>
            <a:r>
              <a:rPr lang="en-US" altLang="ko-KR" dirty="0"/>
              <a:t>UID(RUID)</a:t>
            </a:r>
            <a:r>
              <a:rPr lang="ko-KR" altLang="en-US" dirty="0"/>
              <a:t>는 사용자가 로그인할 때 사용한 계정의 </a:t>
            </a:r>
            <a:r>
              <a:rPr lang="en-US" altLang="ko-KR" dirty="0" smtClean="0"/>
              <a:t>UID</a:t>
            </a:r>
          </a:p>
          <a:p>
            <a:pPr lvl="1"/>
            <a:r>
              <a:rPr lang="en-US" altLang="ko-KR" dirty="0" smtClean="0"/>
              <a:t>EUID</a:t>
            </a:r>
            <a:r>
              <a:rPr lang="ko-KR" altLang="en-US" dirty="0"/>
              <a:t>는 현재 명령을 </a:t>
            </a:r>
            <a:r>
              <a:rPr lang="ko-KR" altLang="en-US" dirty="0" smtClean="0"/>
              <a:t>수행하는 </a:t>
            </a:r>
            <a:r>
              <a:rPr lang="ko-KR" altLang="en-US" dirty="0"/>
              <a:t>주체의 </a:t>
            </a:r>
            <a:r>
              <a:rPr lang="en-US" altLang="ko-KR" dirty="0" smtClean="0"/>
              <a:t>UID</a:t>
            </a:r>
          </a:p>
          <a:p>
            <a:pPr lvl="1"/>
            <a:r>
              <a:rPr lang="ko-KR" altLang="en-US" dirty="0"/>
              <a:t>실행 파일에 </a:t>
            </a:r>
            <a:r>
              <a:rPr lang="en-US" altLang="ko-KR" dirty="0" err="1"/>
              <a:t>setuid</a:t>
            </a:r>
            <a:r>
              <a:rPr lang="ko-KR" altLang="en-US" dirty="0"/>
              <a:t>가 설정되어 있는 경우 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/>
              <a:t>해당 실행 </a:t>
            </a:r>
            <a:r>
              <a:rPr lang="ko-KR" altLang="en-US" dirty="0" smtClean="0"/>
              <a:t>파일을 </a:t>
            </a:r>
            <a:r>
              <a:rPr lang="ko-KR" altLang="en-US" dirty="0"/>
              <a:t>실행한 프로세스의 </a:t>
            </a:r>
            <a:r>
              <a:rPr lang="en-US" altLang="ko-KR" dirty="0"/>
              <a:t>UID</a:t>
            </a:r>
            <a:r>
              <a:rPr lang="ko-KR" altLang="en-US" dirty="0"/>
              <a:t>는 사용자 계정의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 smtClean="0"/>
              <a:t>    UID</a:t>
            </a:r>
            <a:r>
              <a:rPr lang="ko-KR" altLang="en-US" dirty="0"/>
              <a:t>가 아니라 실행 파일 소유자의 </a:t>
            </a:r>
            <a:r>
              <a:rPr lang="en-US" altLang="ko-KR" dirty="0" smtClean="0"/>
              <a:t>UID</a:t>
            </a:r>
          </a:p>
          <a:p>
            <a:pPr lvl="2"/>
            <a:r>
              <a:rPr lang="ko-KR" altLang="en-US" dirty="0"/>
              <a:t>이때 실행 파일 소유자의 </a:t>
            </a:r>
            <a:r>
              <a:rPr lang="en-US" altLang="ko-KR" dirty="0" smtClean="0"/>
              <a:t>UID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EUID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ko-KR" altLang="en-US" dirty="0"/>
              <a:t>명령을 사용하여 다른 계정으로 전환한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로그인하면 처음에는 </a:t>
            </a:r>
            <a:r>
              <a:rPr lang="en-US" altLang="ko-KR" dirty="0"/>
              <a:t>UID</a:t>
            </a:r>
            <a:r>
              <a:rPr lang="ko-KR" altLang="en-US" dirty="0"/>
              <a:t>와 </a:t>
            </a:r>
            <a:r>
              <a:rPr lang="en-US" altLang="ko-KR" dirty="0" smtClean="0"/>
              <a:t>EUID</a:t>
            </a:r>
            <a:r>
              <a:rPr lang="ko-KR" altLang="en-US" dirty="0"/>
              <a:t>가 같은 </a:t>
            </a:r>
            <a:r>
              <a:rPr lang="ko-KR" altLang="en-US" dirty="0" smtClean="0"/>
              <a:t>값을 가짐</a:t>
            </a:r>
            <a:endParaRPr lang="en-US" altLang="ko-KR" dirty="0" smtClean="0"/>
          </a:p>
          <a:p>
            <a:pPr lvl="2"/>
            <a:r>
              <a:rPr lang="ko-KR" altLang="en-US" dirty="0"/>
              <a:t>하지만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ko-KR" altLang="en-US" dirty="0" smtClean="0"/>
              <a:t>명령을 </a:t>
            </a:r>
            <a:r>
              <a:rPr lang="ko-KR" altLang="en-US" dirty="0"/>
              <a:t>사용하여 다른 사용자로 전환하면 </a:t>
            </a:r>
            <a:r>
              <a:rPr lang="en-US" altLang="ko-KR" dirty="0"/>
              <a:t>UID</a:t>
            </a:r>
            <a:r>
              <a:rPr lang="ko-KR" altLang="en-US" dirty="0"/>
              <a:t>와 </a:t>
            </a:r>
          </a:p>
          <a:p>
            <a:pPr marL="447675" lvl="2" indent="0">
              <a:buNone/>
            </a:pPr>
            <a:r>
              <a:rPr lang="en-US" altLang="ko-KR" dirty="0" smtClean="0"/>
              <a:t>   EUID</a:t>
            </a:r>
            <a:r>
              <a:rPr lang="ko-KR" altLang="en-US" dirty="0"/>
              <a:t>가 </a:t>
            </a:r>
            <a:r>
              <a:rPr lang="ko-KR" altLang="en-US" dirty="0" smtClean="0"/>
              <a:t>달라짐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10-6)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068960"/>
            <a:ext cx="3343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로그인 정보 확인하기 </a:t>
            </a:r>
            <a:r>
              <a:rPr lang="en-US" altLang="ko-KR" dirty="0"/>
              <a:t>: </a:t>
            </a:r>
            <a:r>
              <a:rPr lang="en-US" altLang="ko-KR" dirty="0" smtClean="0"/>
              <a:t>who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옵션 없이 사용하면  사용자 </a:t>
            </a:r>
            <a:r>
              <a:rPr lang="ko-KR" altLang="en-US" dirty="0" smtClean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사용자가 접속한 단말기 번호</a:t>
            </a:r>
            <a:r>
              <a:rPr lang="en-US" altLang="ko-KR" dirty="0"/>
              <a:t>, </a:t>
            </a:r>
            <a:r>
              <a:rPr lang="ko-KR" altLang="en-US" dirty="0"/>
              <a:t>로그인한 시간</a:t>
            </a:r>
            <a:r>
              <a:rPr lang="en-US" altLang="ko-KR" dirty="0"/>
              <a:t>, </a:t>
            </a:r>
            <a:r>
              <a:rPr lang="ko-KR" altLang="en-US" dirty="0"/>
              <a:t>외부 네트워크에서 접속했을 경우 </a:t>
            </a:r>
            <a:r>
              <a:rPr lang="ko-KR" altLang="en-US" dirty="0" smtClean="0"/>
              <a:t>외부 </a:t>
            </a:r>
            <a:r>
              <a:rPr lang="ko-KR" altLang="en-US" dirty="0"/>
              <a:t>컴퓨터 이름이나 </a:t>
            </a:r>
            <a:r>
              <a:rPr lang="en-US" altLang="ko-KR" dirty="0"/>
              <a:t>IP </a:t>
            </a:r>
            <a:r>
              <a:rPr lang="ko-KR" altLang="en-US" dirty="0"/>
              <a:t>주소가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" y="1653102"/>
            <a:ext cx="7472795" cy="2848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59" y="4973818"/>
            <a:ext cx="7524750" cy="11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사용자 로그인 정보 확인하기 </a:t>
            </a:r>
            <a:r>
              <a:rPr lang="en-US" altLang="ko-KR" dirty="0"/>
              <a:t>: who</a:t>
            </a:r>
          </a:p>
          <a:p>
            <a:pPr lvl="1"/>
            <a:r>
              <a:rPr lang="en-US" altLang="ko-KR" dirty="0"/>
              <a:t>who -H</a:t>
            </a:r>
            <a:r>
              <a:rPr lang="ko-KR" altLang="en-US" dirty="0"/>
              <a:t>는 각 항목의 제목을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/>
              <a:t>who -q </a:t>
            </a:r>
            <a:r>
              <a:rPr lang="ko-KR" altLang="en-US" dirty="0"/>
              <a:t>명령은 로그인한 사용자의 수와 계정 이름을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who -b </a:t>
            </a:r>
            <a:r>
              <a:rPr lang="ko-KR" altLang="en-US" dirty="0" smtClean="0"/>
              <a:t>시스템이 </a:t>
            </a:r>
            <a:r>
              <a:rPr lang="ko-KR" altLang="en-US" dirty="0"/>
              <a:t>마지막으로 부팅한 </a:t>
            </a:r>
            <a:r>
              <a:rPr lang="ko-KR" altLang="en-US" dirty="0" smtClean="0"/>
              <a:t>날짜와 </a:t>
            </a:r>
            <a:r>
              <a:rPr lang="ko-KR" altLang="en-US" dirty="0"/>
              <a:t>시간 정보를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who -r </a:t>
            </a:r>
            <a:r>
              <a:rPr lang="ko-KR" altLang="en-US" dirty="0"/>
              <a:t>명령은 현재 </a:t>
            </a:r>
            <a:r>
              <a:rPr lang="ko-KR" altLang="en-US" dirty="0" err="1"/>
              <a:t>런레벨을</a:t>
            </a:r>
            <a:r>
              <a:rPr lang="ko-KR" altLang="en-US" dirty="0"/>
              <a:t>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-&gt; 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29</a:t>
            </a:r>
            <a:r>
              <a:rPr lang="ko-KR" altLang="en-US" dirty="0" smtClean="0"/>
              <a:t>분에 </a:t>
            </a:r>
            <a:r>
              <a:rPr lang="ko-KR" altLang="en-US" dirty="0" err="1"/>
              <a:t>런레벨이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되었다는 것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683347"/>
            <a:ext cx="7481455" cy="135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3322197"/>
            <a:ext cx="7472795" cy="10910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21" y="4732553"/>
            <a:ext cx="7490114" cy="8139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10" y="5766079"/>
            <a:ext cx="7490114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w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who </a:t>
            </a:r>
            <a:r>
              <a:rPr lang="ko-KR" altLang="en-US" dirty="0"/>
              <a:t>명령에서 나온 출력 외에 활동에 대한 정보와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사용량</a:t>
            </a:r>
            <a:r>
              <a:rPr lang="en-US" altLang="ko-KR" dirty="0"/>
              <a:t>, </a:t>
            </a:r>
            <a:r>
              <a:rPr lang="ko-KR" altLang="en-US" dirty="0"/>
              <a:t>시스템 로드 정보 등이 추가로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667995"/>
            <a:ext cx="7481455" cy="1203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20" y="3334936"/>
            <a:ext cx="7438159" cy="18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last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이름과 로그인한 시간</a:t>
            </a:r>
            <a:r>
              <a:rPr lang="en-US" altLang="ko-KR" dirty="0"/>
              <a:t>, </a:t>
            </a:r>
            <a:r>
              <a:rPr lang="ko-KR" altLang="en-US" dirty="0" err="1"/>
              <a:t>로그아웃한</a:t>
            </a:r>
            <a:r>
              <a:rPr lang="ko-KR" altLang="en-US" dirty="0"/>
              <a:t> 시간</a:t>
            </a:r>
            <a:r>
              <a:rPr lang="en-US" altLang="ko-KR" dirty="0"/>
              <a:t>, </a:t>
            </a:r>
            <a:r>
              <a:rPr lang="ko-KR" altLang="en-US" dirty="0"/>
              <a:t>터미널 번호나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32" y="1913055"/>
            <a:ext cx="7464136" cy="1212273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01658" y="3101423"/>
            <a:ext cx="7519729" cy="2703841"/>
            <a:chOff x="801658" y="3242090"/>
            <a:chExt cx="7519729" cy="27038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14" y="3242090"/>
              <a:ext cx="7498773" cy="1619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658" y="4811590"/>
              <a:ext cx="7507432" cy="1134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7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/>
              <a:t>UID</a:t>
            </a:r>
            <a:r>
              <a:rPr lang="ko-KR" altLang="en-US" dirty="0"/>
              <a:t>와 </a:t>
            </a:r>
            <a:r>
              <a:rPr lang="en-US" altLang="ko-KR" dirty="0"/>
              <a:t>EUID </a:t>
            </a:r>
            <a:r>
              <a:rPr lang="ko-KR" altLang="en-US" dirty="0"/>
              <a:t>확인하기 </a:t>
            </a:r>
            <a:r>
              <a:rPr lang="en-US" altLang="ko-KR" dirty="0"/>
              <a:t>: </a:t>
            </a:r>
            <a:r>
              <a:rPr lang="en-US" altLang="ko-KR" dirty="0" err="1"/>
              <a:t>whoami</a:t>
            </a:r>
            <a:r>
              <a:rPr lang="en-US" altLang="ko-KR" dirty="0"/>
              <a:t>, who am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smtClean="0"/>
              <a:t>UID </a:t>
            </a:r>
            <a:r>
              <a:rPr lang="ko-KR" altLang="en-US" dirty="0"/>
              <a:t>출력 </a:t>
            </a:r>
            <a:r>
              <a:rPr lang="en-US" altLang="ko-KR" dirty="0"/>
              <a:t>: who am </a:t>
            </a:r>
            <a:r>
              <a:rPr lang="en-US" altLang="ko-KR" dirty="0" err="1"/>
              <a:t>i</a:t>
            </a:r>
            <a:r>
              <a:rPr lang="en-US" altLang="ko-KR" dirty="0"/>
              <a:t>, who -m</a:t>
            </a:r>
          </a:p>
          <a:p>
            <a:pPr lvl="1"/>
            <a:r>
              <a:rPr lang="en-US" altLang="ko-KR" dirty="0" smtClean="0"/>
              <a:t>EUID </a:t>
            </a:r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en-US" altLang="ko-KR" dirty="0" err="1"/>
              <a:t>whoami</a:t>
            </a:r>
            <a:r>
              <a:rPr lang="en-US" altLang="ko-KR" dirty="0"/>
              <a:t>,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user1</a:t>
            </a:r>
            <a:r>
              <a:rPr lang="ko-KR" altLang="en-US" dirty="0"/>
              <a:t>로 로그인한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모두 </a:t>
            </a:r>
            <a:r>
              <a:rPr lang="en-US" altLang="ko-KR" dirty="0"/>
              <a:t> user1(1000)</a:t>
            </a:r>
            <a:r>
              <a:rPr lang="ko-KR" altLang="en-US" dirty="0"/>
              <a:t>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2276872"/>
            <a:ext cx="7481455" cy="21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/>
              <a:t>UID</a:t>
            </a:r>
            <a:r>
              <a:rPr lang="ko-KR" altLang="en-US" dirty="0"/>
              <a:t>와 </a:t>
            </a:r>
            <a:r>
              <a:rPr lang="en-US" altLang="ko-KR" dirty="0"/>
              <a:t>EUID </a:t>
            </a:r>
            <a:r>
              <a:rPr lang="ko-KR" altLang="en-US" dirty="0"/>
              <a:t>확인하기 </a:t>
            </a:r>
            <a:r>
              <a:rPr lang="en-US" altLang="ko-KR" dirty="0"/>
              <a:t>: </a:t>
            </a:r>
            <a:r>
              <a:rPr lang="en-US" altLang="ko-KR" dirty="0" err="1"/>
              <a:t>whoami</a:t>
            </a:r>
            <a:r>
              <a:rPr lang="en-US" altLang="ko-KR" dirty="0"/>
              <a:t>, who am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</a:t>
            </a:r>
            <a:r>
              <a:rPr lang="en-US" altLang="ko-KR" dirty="0" smtClean="0"/>
              <a:t>user2</a:t>
            </a:r>
            <a:r>
              <a:rPr lang="ko-KR" altLang="en-US" dirty="0" smtClean="0"/>
              <a:t>로 전환하고 확인</a:t>
            </a:r>
            <a:r>
              <a:rPr lang="en-US" altLang="ko-KR" dirty="0"/>
              <a:t> </a:t>
            </a:r>
            <a:r>
              <a:rPr lang="en-US" altLang="ko-KR" dirty="0" smtClean="0"/>
              <a:t>-&gt; UID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EUID</a:t>
            </a:r>
            <a:r>
              <a:rPr lang="ko-KR" altLang="en-US" dirty="0" smtClean="0"/>
              <a:t>가 다르게 출력됨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816264" y="1735929"/>
            <a:ext cx="7505123" cy="3709295"/>
            <a:chOff x="816264" y="2147455"/>
            <a:chExt cx="7505123" cy="37092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614" y="2147455"/>
              <a:ext cx="7498773" cy="256309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264" y="4653136"/>
              <a:ext cx="7498773" cy="1203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8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5387"/>
            <a:ext cx="6238875" cy="446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소속 그룹 확인하기 </a:t>
            </a:r>
            <a:r>
              <a:rPr lang="en-US" altLang="ko-KR" dirty="0"/>
              <a:t>: </a:t>
            </a:r>
            <a:r>
              <a:rPr lang="en-US" altLang="ko-KR" dirty="0" smtClean="0"/>
              <a:t>groups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특별히 사용자를 지정하지 않고 </a:t>
            </a:r>
            <a:r>
              <a:rPr lang="en-US" altLang="ko-KR" dirty="0"/>
              <a:t>groups </a:t>
            </a:r>
            <a:r>
              <a:rPr lang="ko-KR" altLang="en-US" dirty="0"/>
              <a:t>명령을 실행하면 현재 사용자 계정이 속한 그룹을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사용자 계정을 인수로 지정하면 해당 사용자 계정이 속한 그룹 정보를 출력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" y="1647721"/>
            <a:ext cx="7472795" cy="11862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20" y="3297343"/>
            <a:ext cx="7438159" cy="961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2" y="4655332"/>
            <a:ext cx="7464136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root </a:t>
            </a:r>
            <a:r>
              <a:rPr lang="ko-KR" altLang="en-US" dirty="0"/>
              <a:t>권한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ko-KR" altLang="en-US" dirty="0"/>
              <a:t>명령을 사용하여 </a:t>
            </a:r>
            <a:r>
              <a:rPr lang="en-US" altLang="ko-KR" dirty="0"/>
              <a:t>root </a:t>
            </a:r>
            <a:r>
              <a:rPr lang="ko-KR" altLang="en-US" dirty="0"/>
              <a:t>계정으로 </a:t>
            </a:r>
            <a:r>
              <a:rPr lang="ko-KR" altLang="en-US" dirty="0" smtClean="0"/>
              <a:t>전환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권한 부여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사용</a:t>
            </a:r>
            <a:r>
              <a:rPr lang="en-US" altLang="ko-KR" dirty="0" smtClean="0"/>
              <a:t>: </a:t>
            </a:r>
            <a:r>
              <a:rPr lang="ko-KR" altLang="en-US" dirty="0"/>
              <a:t> 특정 작업만 수행할 수 있는 </a:t>
            </a:r>
            <a:r>
              <a:rPr lang="ko-KR" altLang="en-US" dirty="0" smtClean="0"/>
              <a:t>권한만 부여</a:t>
            </a:r>
            <a:endParaRPr lang="en-US" altLang="ko-KR" dirty="0" smtClean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권한부여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sudoers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 root </a:t>
            </a:r>
            <a:r>
              <a:rPr lang="ko-KR" altLang="en-US" dirty="0"/>
              <a:t>계정의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: </a:t>
            </a:r>
            <a:r>
              <a:rPr lang="ko-KR" altLang="en-US" dirty="0"/>
              <a:t>어디서나 어느 </a:t>
            </a:r>
            <a:r>
              <a:rPr lang="ko-KR" altLang="en-US" dirty="0" smtClean="0"/>
              <a:t>명령이든지 </a:t>
            </a:r>
            <a:r>
              <a:rPr lang="ko-KR" altLang="en-US" dirty="0"/>
              <a:t>실행할 수 </a:t>
            </a:r>
            <a:r>
              <a:rPr lang="ko-KR" altLang="en-US" dirty="0" smtClean="0"/>
              <a:t>있음을 의미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특정 사용자에게 특정 명령을 수행할 권한을 </a:t>
            </a:r>
            <a:r>
              <a:rPr lang="ko-KR" altLang="en-US" dirty="0" smtClean="0"/>
              <a:t>부여할 경우</a:t>
            </a:r>
            <a:r>
              <a:rPr lang="en-US" altLang="ko-KR" dirty="0"/>
              <a:t>: </a:t>
            </a:r>
            <a:r>
              <a:rPr lang="en-US" altLang="ko-KR" dirty="0" smtClean="0"/>
              <a:t>user5</a:t>
            </a:r>
            <a:r>
              <a:rPr lang="ko-KR" altLang="en-US" dirty="0" smtClean="0"/>
              <a:t>에게 사용자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수정 권한 부여한다면</a:t>
            </a:r>
            <a:endParaRPr lang="en-US" altLang="ko-KR" dirty="0" smtClean="0"/>
          </a:p>
          <a:p>
            <a:pPr lvl="2"/>
            <a:r>
              <a:rPr lang="ko-KR" altLang="en-US" dirty="0"/>
              <a:t>명령은 절대 </a:t>
            </a:r>
            <a:r>
              <a:rPr lang="ko-KR" altLang="en-US" dirty="0" smtClean="0"/>
              <a:t>경로로</a:t>
            </a:r>
            <a:r>
              <a:rPr lang="en-US" altLang="ko-KR" dirty="0" smtClean="0"/>
              <a:t>, </a:t>
            </a:r>
            <a:r>
              <a:rPr lang="ko-KR" altLang="en-US" dirty="0"/>
              <a:t>명령이 여러 개일 경우 쉼표로 구분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2776955"/>
            <a:ext cx="7464136" cy="441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3609481"/>
            <a:ext cx="7498773" cy="467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04" y="4652443"/>
            <a:ext cx="7472795" cy="4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 </a:t>
            </a:r>
            <a:r>
              <a:rPr lang="ko-KR" altLang="en-US" dirty="0" smtClean="0"/>
              <a:t>사용하기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user5 </a:t>
            </a:r>
            <a:r>
              <a:rPr lang="ko-KR" altLang="en-US" dirty="0"/>
              <a:t>사용자가 사용자 계정을 </a:t>
            </a:r>
            <a:r>
              <a:rPr lang="ko-KR" altLang="en-US" dirty="0" smtClean="0"/>
              <a:t>추가하려면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user5</a:t>
            </a:r>
            <a:r>
              <a:rPr lang="ko-KR" altLang="en-US" dirty="0"/>
              <a:t>가 </a:t>
            </a:r>
            <a:r>
              <a:rPr lang="en-US" altLang="ko-KR" dirty="0"/>
              <a:t>han01 </a:t>
            </a:r>
            <a:r>
              <a:rPr lang="ko-KR" altLang="en-US" dirty="0"/>
              <a:t>계정을 </a:t>
            </a:r>
            <a:r>
              <a:rPr lang="ko-KR" altLang="en-US" dirty="0" smtClean="0"/>
              <a:t>삭제하려고 하면 </a:t>
            </a:r>
            <a:r>
              <a:rPr lang="ko-KR" altLang="en-US" dirty="0"/>
              <a:t>다음과 같은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4691"/>
          <a:stretch/>
        </p:blipFill>
        <p:spPr>
          <a:xfrm>
            <a:off x="852920" y="1594631"/>
            <a:ext cx="7438159" cy="365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7" y="2280545"/>
            <a:ext cx="7507432" cy="2372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55" y="4947561"/>
            <a:ext cx="7516091" cy="10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 사용 시 암호를 입력하는 과정을 생략하려면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sudoers</a:t>
            </a:r>
            <a:r>
              <a:rPr lang="en-US" altLang="ko-KR" dirty="0"/>
              <a:t> </a:t>
            </a:r>
            <a:r>
              <a:rPr lang="ko-KR" altLang="en-US" dirty="0"/>
              <a:t>파일에 다음과 같이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 사용 시 주의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</a:t>
            </a:r>
            <a:r>
              <a:rPr lang="ko-KR" altLang="en-US" dirty="0"/>
              <a:t>사용자에게 </a:t>
            </a:r>
            <a:r>
              <a:rPr lang="ko-KR" altLang="en-US" dirty="0" smtClean="0"/>
              <a:t>모든 </a:t>
            </a:r>
            <a:r>
              <a:rPr lang="ko-KR" altLang="en-US" dirty="0"/>
              <a:t>권한을 부여하는 것은 매우 </a:t>
            </a:r>
            <a:r>
              <a:rPr lang="ko-KR" altLang="en-US" dirty="0" smtClean="0"/>
              <a:t>위험</a:t>
            </a:r>
            <a:endParaRPr lang="en-US" altLang="ko-KR" dirty="0" smtClean="0"/>
          </a:p>
          <a:p>
            <a:pPr lvl="1"/>
            <a:r>
              <a:rPr lang="ko-KR" altLang="en-US" dirty="0"/>
              <a:t>해당 사용자 계정의 암호가 유출되면 </a:t>
            </a:r>
            <a:r>
              <a:rPr lang="en-US" altLang="ko-KR" dirty="0"/>
              <a:t>root </a:t>
            </a:r>
            <a:r>
              <a:rPr lang="ko-KR" altLang="en-US" dirty="0" smtClean="0"/>
              <a:t>계정의 </a:t>
            </a:r>
            <a:r>
              <a:rPr lang="ko-KR" altLang="en-US" dirty="0"/>
              <a:t>암호가 유출된 것이나 마찬가지이기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명령을 사용할 수 있는 </a:t>
            </a:r>
            <a:r>
              <a:rPr lang="ko-KR" altLang="en-US" dirty="0" smtClean="0"/>
              <a:t>사용자의 </a:t>
            </a:r>
            <a:r>
              <a:rPr lang="ko-KR" altLang="en-US" dirty="0"/>
              <a:t>선정과 명령 선택은 매우 신중하게 처리해야 </a:t>
            </a:r>
            <a:r>
              <a:rPr lang="ko-KR" altLang="en-US" dirty="0" smtClean="0"/>
              <a:t>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47" y="1916832"/>
            <a:ext cx="7455477" cy="3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명령 </a:t>
            </a:r>
            <a:r>
              <a:rPr lang="ko-KR" altLang="en-US" dirty="0" smtClean="0"/>
              <a:t>활용하기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암호 </a:t>
            </a:r>
            <a:r>
              <a:rPr lang="ko-KR" altLang="en-US" dirty="0" smtClean="0"/>
              <a:t>잠그기 </a:t>
            </a:r>
            <a:r>
              <a:rPr lang="en-US" altLang="ko-KR" dirty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파일을 보면 암호의 맨 앞에 </a:t>
            </a:r>
            <a:r>
              <a:rPr lang="en-US" altLang="ko-KR" dirty="0"/>
              <a:t>!!</a:t>
            </a:r>
            <a:r>
              <a:rPr lang="ko-KR" altLang="en-US" dirty="0"/>
              <a:t>가 있는데 이는 암호가 잠겼음을 의미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3" y="1628800"/>
            <a:ext cx="7507432" cy="2043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20" y="4364213"/>
            <a:ext cx="7438159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명령 활용하기</a:t>
            </a:r>
            <a:endParaRPr lang="en-US" altLang="ko-KR" dirty="0"/>
          </a:p>
          <a:p>
            <a:pPr lvl="1"/>
            <a:r>
              <a:rPr lang="ko-KR" altLang="en-US" dirty="0"/>
              <a:t>암호 </a:t>
            </a:r>
            <a:r>
              <a:rPr lang="ko-KR" altLang="en-US" dirty="0" smtClean="0"/>
              <a:t>잠금 해제하기 </a:t>
            </a:r>
            <a:r>
              <a:rPr lang="en-US" altLang="ko-KR" dirty="0"/>
              <a:t>: </a:t>
            </a:r>
            <a:r>
              <a:rPr lang="en-US" altLang="ko-KR" dirty="0" smtClean="0"/>
              <a:t>-</a:t>
            </a:r>
            <a:r>
              <a:rPr lang="en-US" altLang="ko-KR" dirty="0"/>
              <a:t>u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user5</a:t>
            </a:r>
            <a:r>
              <a:rPr lang="ko-KR" altLang="en-US" dirty="0" smtClean="0"/>
              <a:t>의 </a:t>
            </a:r>
            <a:r>
              <a:rPr lang="ko-KR" altLang="en-US" dirty="0"/>
              <a:t>암호 잠금을 </a:t>
            </a:r>
            <a:r>
              <a:rPr lang="ko-KR" altLang="en-US" dirty="0" smtClean="0"/>
              <a:t>해제 </a:t>
            </a:r>
            <a:r>
              <a:rPr lang="en-US" altLang="ko-KR" dirty="0" smtClean="0"/>
              <a:t>-&gt; </a:t>
            </a:r>
            <a:r>
              <a:rPr lang="ko-KR" altLang="en-US" dirty="0"/>
              <a:t>암호 항목에서 </a:t>
            </a:r>
            <a:r>
              <a:rPr lang="en-US" altLang="ko-KR" dirty="0" smtClean="0"/>
              <a:t>!</a:t>
            </a:r>
            <a:r>
              <a:rPr lang="ko-KR" altLang="en-US" dirty="0" smtClean="0"/>
              <a:t>가 삭제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암호 삭제하기 </a:t>
            </a:r>
            <a:r>
              <a:rPr lang="en-US" altLang="ko-KR" dirty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9" y="2146741"/>
            <a:ext cx="7481455" cy="1818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4510592"/>
            <a:ext cx="7464136" cy="154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및 디렉터리의 소유자와 소유 그룹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pPr lvl="1"/>
            <a:r>
              <a:rPr lang="ko-KR" altLang="en-US" dirty="0"/>
              <a:t>파일이나 디렉터리는 해당 파일이나 디렉터리를 생성한 사용자의 계정과 그룹이 소유자와 </a:t>
            </a:r>
            <a:r>
              <a:rPr lang="ko-KR" altLang="en-US" dirty="0" smtClean="0"/>
              <a:t>소유 </a:t>
            </a:r>
            <a:r>
              <a:rPr lang="ko-KR" altLang="en-US" dirty="0"/>
              <a:t>그룹으로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 파일이나 디렉터리의 소유자를 변경할 필요가 있을 때 </a:t>
            </a:r>
            <a:r>
              <a:rPr lang="en-US" altLang="ko-KR" dirty="0" err="1"/>
              <a:t>chown</a:t>
            </a:r>
            <a:r>
              <a:rPr lang="ko-KR" altLang="en-US" dirty="0"/>
              <a:t>과 </a:t>
            </a:r>
            <a:r>
              <a:rPr lang="en-US" altLang="ko-KR" dirty="0" err="1"/>
              <a:t>chgrp</a:t>
            </a:r>
            <a:r>
              <a:rPr lang="en-US" altLang="ko-KR" dirty="0"/>
              <a:t> </a:t>
            </a:r>
            <a:r>
              <a:rPr lang="ko-KR" altLang="en-US" dirty="0" smtClean="0"/>
              <a:t>명령을 사용</a:t>
            </a:r>
            <a:endParaRPr lang="en-US" altLang="ko-KR" dirty="0" smtClean="0"/>
          </a:p>
          <a:p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74" y="2492896"/>
            <a:ext cx="7542068" cy="23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ko-KR" altLang="en-US" dirty="0" smtClean="0"/>
              <a:t>명령 사용 예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 err="1"/>
              <a:t>linux_ex</a:t>
            </a:r>
            <a:r>
              <a:rPr lang="en-US" altLang="ko-KR" dirty="0"/>
              <a:t> </a:t>
            </a:r>
            <a:r>
              <a:rPr lang="ko-KR" altLang="en-US" dirty="0"/>
              <a:t>디렉터리에 </a:t>
            </a:r>
            <a:r>
              <a:rPr lang="en-US" altLang="ko-KR" dirty="0"/>
              <a:t>ch10 </a:t>
            </a:r>
            <a:r>
              <a:rPr lang="ko-KR" altLang="en-US" dirty="0"/>
              <a:t>디렉터리 </a:t>
            </a:r>
            <a:r>
              <a:rPr lang="ko-KR" altLang="en-US" dirty="0" smtClean="0"/>
              <a:t>생성 </a:t>
            </a:r>
            <a:r>
              <a:rPr lang="en-US" altLang="ko-KR" dirty="0"/>
              <a:t>: </a:t>
            </a:r>
            <a:r>
              <a:rPr lang="ko-KR" altLang="en-US" dirty="0" smtClean="0"/>
              <a:t>파일과 디렉터리 생성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smtClean="0"/>
              <a:t>hosts </a:t>
            </a:r>
            <a:r>
              <a:rPr lang="ko-KR" altLang="en-US" dirty="0"/>
              <a:t>파일의 소유자를 </a:t>
            </a:r>
            <a:r>
              <a:rPr lang="en-US" altLang="ko-KR" dirty="0" smtClean="0"/>
              <a:t>user1</a:t>
            </a:r>
            <a:r>
              <a:rPr lang="ko-KR" altLang="en-US" dirty="0" smtClean="0"/>
              <a:t>로 되어 있음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84437" y="1844824"/>
            <a:ext cx="7507432" cy="2477472"/>
            <a:chOff x="884437" y="1977813"/>
            <a:chExt cx="7507432" cy="24774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951" y="1977813"/>
              <a:ext cx="7490114" cy="193963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437" y="3883785"/>
              <a:ext cx="7507432" cy="5715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47" y="4857799"/>
            <a:ext cx="7464136" cy="14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ko-KR" altLang="en-US" dirty="0"/>
              <a:t>명령 사용 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권한으로 </a:t>
            </a:r>
            <a:r>
              <a:rPr lang="en-US" altLang="ko-KR" dirty="0"/>
              <a:t>hosts </a:t>
            </a:r>
            <a:r>
              <a:rPr lang="ko-KR" altLang="en-US" dirty="0"/>
              <a:t>파일의 소유자를 </a:t>
            </a:r>
            <a:r>
              <a:rPr lang="en-US" altLang="ko-KR" dirty="0"/>
              <a:t>user5</a:t>
            </a:r>
            <a:r>
              <a:rPr lang="ko-KR" altLang="en-US" dirty="0"/>
              <a:t>로 </a:t>
            </a:r>
            <a:r>
              <a:rPr lang="ko-KR" altLang="en-US" dirty="0" smtClean="0"/>
              <a:t>바꿈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r>
              <a:rPr lang="en-US" altLang="ko-KR" dirty="0"/>
              <a:t>hosts </a:t>
            </a:r>
            <a:r>
              <a:rPr lang="ko-KR" altLang="en-US" dirty="0"/>
              <a:t>파일의 소유자를 다시 </a:t>
            </a:r>
            <a:r>
              <a:rPr lang="en-US" altLang="ko-KR" dirty="0"/>
              <a:t>user1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그룹은 </a:t>
            </a:r>
            <a:r>
              <a:rPr lang="en-US" altLang="ko-KR" dirty="0"/>
              <a:t>han01</a:t>
            </a:r>
            <a:r>
              <a:rPr lang="ko-KR" altLang="en-US" dirty="0"/>
              <a:t>로 동시에 </a:t>
            </a:r>
            <a:r>
              <a:rPr lang="ko-KR" altLang="en-US" dirty="0" smtClean="0"/>
              <a:t>바꾸기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2" y="1916832"/>
            <a:ext cx="7507432" cy="16279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69" y="4061598"/>
            <a:ext cx="7481455" cy="18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ko-KR" altLang="en-US" dirty="0"/>
              <a:t>명령 사용 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5"/>
            </a:pPr>
            <a:r>
              <a:rPr lang="ko-KR" altLang="en-US" dirty="0"/>
              <a:t>서브 디렉터리의 파일까지 한 번에 소유자나 소유 그룹을 변경하려면 </a:t>
            </a:r>
            <a:r>
              <a:rPr lang="en-US" altLang="ko-KR" dirty="0"/>
              <a:t>-R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/>
              <a:t>temp </a:t>
            </a:r>
            <a:r>
              <a:rPr lang="ko-KR" altLang="en-US" dirty="0"/>
              <a:t>디렉터리와 그 안의 파일까지 한 번에 소유자를 </a:t>
            </a:r>
            <a:r>
              <a:rPr lang="en-US" altLang="ko-KR" dirty="0"/>
              <a:t>user5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그룹을 </a:t>
            </a:r>
            <a:r>
              <a:rPr lang="en-US" altLang="ko-KR" dirty="0"/>
              <a:t>han01</a:t>
            </a:r>
            <a:r>
              <a:rPr lang="ko-KR" altLang="en-US" dirty="0"/>
              <a:t>로 </a:t>
            </a:r>
            <a:r>
              <a:rPr lang="ko-KR" altLang="en-US" dirty="0" smtClean="0"/>
              <a:t>바꾸기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2204864"/>
            <a:ext cx="7498773" cy="300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6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사용자 관리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리눅스는</a:t>
            </a:r>
            <a:r>
              <a:rPr lang="ko-KR" altLang="en-US" dirty="0"/>
              <a:t> 다중 사용자 시스템이므로 사용자를 </a:t>
            </a:r>
            <a:r>
              <a:rPr lang="ko-KR" altLang="en-US" dirty="0" smtClean="0"/>
              <a:t>구별하고 </a:t>
            </a:r>
            <a:r>
              <a:rPr lang="ko-KR" altLang="en-US" dirty="0"/>
              <a:t>사용자에게 적절한 자원을 할당해주는 방법이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/>
              <a:t>사용자 계정은 사용자가 시스템에 접근할 수 있는 </a:t>
            </a:r>
            <a:r>
              <a:rPr lang="ko-KR" altLang="en-US" dirty="0" smtClean="0"/>
              <a:t>유일한 방법</a:t>
            </a:r>
            <a:endParaRPr lang="en-US" altLang="ko-KR" dirty="0" smtClean="0"/>
          </a:p>
          <a:p>
            <a:pPr lvl="1"/>
            <a:r>
              <a:rPr lang="ko-KR" altLang="en-US" dirty="0"/>
              <a:t>시스템 관리자의 입장에서도 사용자의 접근 권한을 통제할 수 있는 중요한 </a:t>
            </a:r>
            <a:r>
              <a:rPr lang="ko-KR" altLang="en-US" dirty="0" smtClean="0"/>
              <a:t>수단</a:t>
            </a:r>
            <a:endParaRPr lang="en-US" altLang="ko-KR" dirty="0" smtClean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계정 정보가 저장된 기본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행에 사용자 한 명에 대한 정보가 기록되며</a:t>
            </a:r>
            <a:r>
              <a:rPr lang="en-US" altLang="ko-KR" dirty="0"/>
              <a:t>, </a:t>
            </a:r>
            <a:r>
              <a:rPr lang="ko-KR" altLang="en-US" dirty="0"/>
              <a:t>쌍점</a:t>
            </a:r>
            <a:r>
              <a:rPr lang="en-US" altLang="ko-KR" dirty="0"/>
              <a:t>(:)</a:t>
            </a:r>
            <a:r>
              <a:rPr lang="ko-KR" altLang="en-US" dirty="0"/>
              <a:t>으로 </a:t>
            </a:r>
            <a:r>
              <a:rPr lang="ko-KR" altLang="en-US" dirty="0" smtClean="0"/>
              <a:t>구분되는 </a:t>
            </a:r>
            <a:r>
              <a:rPr lang="ko-KR" altLang="en-US" dirty="0"/>
              <a:t>일곱 개의 항목으로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ID: </a:t>
            </a:r>
            <a:r>
              <a:rPr lang="ko-KR" altLang="en-US" dirty="0"/>
              <a:t>사용자 계정의 </a:t>
            </a:r>
            <a:r>
              <a:rPr lang="ko-KR" altLang="en-US" dirty="0" smtClean="0"/>
              <a:t>이름</a:t>
            </a:r>
            <a:r>
              <a:rPr lang="en-US" altLang="ko-KR" dirty="0"/>
              <a:t>, 32</a:t>
            </a:r>
            <a:r>
              <a:rPr lang="ko-KR" altLang="en-US" dirty="0"/>
              <a:t>자를 넘을 수 </a:t>
            </a:r>
            <a:r>
              <a:rPr lang="ko-KR" altLang="en-US" dirty="0" smtClean="0"/>
              <a:t>없으나 </a:t>
            </a:r>
            <a:r>
              <a:rPr lang="en-US" altLang="ko-KR" dirty="0"/>
              <a:t>8</a:t>
            </a:r>
            <a:r>
              <a:rPr lang="ko-KR" altLang="en-US" dirty="0"/>
              <a:t>자로 제한하는 것이 </a:t>
            </a:r>
            <a:r>
              <a:rPr lang="ko-KR" altLang="en-US" dirty="0" smtClean="0"/>
              <a:t>좋다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 x </a:t>
            </a:r>
            <a:r>
              <a:rPr lang="en-US" altLang="ko-KR" dirty="0" smtClean="0"/>
              <a:t>: </a:t>
            </a:r>
            <a:r>
              <a:rPr lang="ko-KR" altLang="en-US" dirty="0"/>
              <a:t>초기 유닉스 시스템에서 사용자 암호를 저장하던 </a:t>
            </a:r>
            <a:r>
              <a:rPr lang="ko-KR" altLang="en-US" dirty="0" smtClean="0"/>
              <a:t>항목</a:t>
            </a:r>
            <a:r>
              <a:rPr lang="en-US" altLang="ko-KR" dirty="0" smtClean="0"/>
              <a:t>, </a:t>
            </a:r>
            <a:r>
              <a:rPr lang="ko-KR" altLang="en-US" dirty="0"/>
              <a:t>요즘은 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파일에 별도로 </a:t>
            </a:r>
            <a:r>
              <a:rPr lang="ko-KR" altLang="en-US" dirty="0" smtClean="0"/>
              <a:t>보관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smtClean="0"/>
              <a:t>UID: </a:t>
            </a:r>
            <a:r>
              <a:rPr lang="ko-KR" altLang="en-US" dirty="0"/>
              <a:t> 사용자 </a:t>
            </a:r>
            <a:r>
              <a:rPr lang="en-US" altLang="ko-KR" dirty="0"/>
              <a:t>ID </a:t>
            </a:r>
            <a:r>
              <a:rPr lang="ko-KR" altLang="en-US" dirty="0"/>
              <a:t>번호로 시스템이 사용자를 구별하기 위해 사용하는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0~999</a:t>
            </a:r>
            <a:r>
              <a:rPr lang="ko-KR" altLang="en-US" dirty="0"/>
              <a:t>번과 </a:t>
            </a:r>
            <a:r>
              <a:rPr lang="en-US" altLang="ko-KR" dirty="0"/>
              <a:t>65534</a:t>
            </a:r>
            <a:r>
              <a:rPr lang="ko-KR" altLang="en-US" dirty="0"/>
              <a:t>번은 시스템 사용자를 위한 </a:t>
            </a:r>
            <a:r>
              <a:rPr lang="en-US" altLang="ko-KR" dirty="0"/>
              <a:t>UID</a:t>
            </a:r>
            <a:r>
              <a:rPr lang="ko-KR" altLang="en-US" dirty="0"/>
              <a:t>로 </a:t>
            </a:r>
            <a:r>
              <a:rPr lang="ko-KR" altLang="en-US" dirty="0" smtClean="0"/>
              <a:t>예약</a:t>
            </a:r>
            <a:r>
              <a:rPr lang="en-US" altLang="ko-KR" dirty="0" smtClean="0"/>
              <a:t>(0: root, 1: daemon, 2: bin, 7: </a:t>
            </a:r>
            <a:r>
              <a:rPr lang="en-US" altLang="ko-KR" dirty="0" err="1" smtClean="0"/>
              <a:t>lp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일반 </a:t>
            </a:r>
            <a:r>
              <a:rPr lang="ko-KR" altLang="en-US" dirty="0"/>
              <a:t>사용자들은 </a:t>
            </a:r>
            <a:r>
              <a:rPr lang="en-US" altLang="ko-KR" dirty="0"/>
              <a:t>UID 1000</a:t>
            </a:r>
            <a:r>
              <a:rPr lang="ko-KR" altLang="en-US" dirty="0"/>
              <a:t>번부터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2"/>
            <a:r>
              <a:rPr lang="ko-KR" altLang="en-US" dirty="0"/>
              <a:t>로그인 </a:t>
            </a:r>
            <a:r>
              <a:rPr lang="en-US" altLang="ko-KR" dirty="0"/>
              <a:t>ID</a:t>
            </a:r>
            <a:r>
              <a:rPr lang="ko-KR" altLang="en-US" dirty="0"/>
              <a:t>가 다르더라도 </a:t>
            </a:r>
            <a:r>
              <a:rPr lang="en-US" altLang="ko-KR" dirty="0"/>
              <a:t>UID</a:t>
            </a:r>
            <a:r>
              <a:rPr lang="ko-KR" altLang="en-US" dirty="0"/>
              <a:t>가 같으면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시스템은 같은 사용자로 </a:t>
            </a:r>
            <a:r>
              <a:rPr lang="ko-KR" altLang="en-US" dirty="0" smtClean="0"/>
              <a:t>판단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</a:t>
            </a:r>
            <a:r>
              <a:rPr lang="en-US" altLang="ko-KR" dirty="0"/>
              <a:t>UID</a:t>
            </a:r>
            <a:r>
              <a:rPr lang="ko-KR" altLang="en-US" dirty="0"/>
              <a:t>가 중복되지 않았는지 </a:t>
            </a:r>
            <a:r>
              <a:rPr lang="ko-KR" altLang="en-US" dirty="0" smtClean="0"/>
              <a:t>주의해야 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93740"/>
            <a:ext cx="4638675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chgrp</a:t>
            </a:r>
            <a:r>
              <a:rPr lang="en-US" altLang="ko-KR" dirty="0"/>
              <a:t>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temp </a:t>
            </a:r>
            <a:r>
              <a:rPr lang="ko-KR" altLang="en-US" dirty="0"/>
              <a:t>디렉터리와 그 아래의 파일까지 한 번에 </a:t>
            </a:r>
            <a:r>
              <a:rPr lang="ko-KR" altLang="en-US" dirty="0" smtClean="0"/>
              <a:t>그룹을 </a:t>
            </a:r>
            <a:r>
              <a:rPr lang="en-US" altLang="ko-KR" dirty="0" smtClean="0"/>
              <a:t>user5</a:t>
            </a:r>
            <a:r>
              <a:rPr lang="ko-KR" altLang="en-US" dirty="0" smtClean="0"/>
              <a:t>로 변</a:t>
            </a:r>
            <a:r>
              <a:rPr lang="ko-KR" altLang="en-US" dirty="0"/>
              <a:t>경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28" y="1628800"/>
            <a:ext cx="7464136" cy="2017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42" y="4019578"/>
            <a:ext cx="7490114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디스크 </a:t>
            </a:r>
            <a:r>
              <a:rPr lang="ko-KR" altLang="en-US" dirty="0" smtClean="0"/>
              <a:t>쿼터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디스크 </a:t>
            </a:r>
            <a:r>
              <a:rPr lang="ko-KR" altLang="en-US" dirty="0"/>
              <a:t>사용량을 제한하는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하드디스크에서 </a:t>
            </a:r>
            <a:r>
              <a:rPr lang="ko-KR" altLang="en-US" dirty="0"/>
              <a:t>사용자가 </a:t>
            </a:r>
            <a:r>
              <a:rPr lang="ko-KR" altLang="en-US" dirty="0" smtClean="0"/>
              <a:t>사용할 </a:t>
            </a:r>
            <a:r>
              <a:rPr lang="ko-KR" altLang="en-US" dirty="0"/>
              <a:t>수 있는 파일의 전체 용량을 설정하는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사용할 수 있는 총 파일 수로 </a:t>
            </a:r>
            <a:r>
              <a:rPr lang="ko-KR" altLang="en-US" dirty="0" smtClean="0"/>
              <a:t>설정하는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 </a:t>
            </a:r>
            <a:r>
              <a:rPr lang="ko-KR" altLang="en-US" dirty="0" err="1"/>
              <a:t>리미트는</a:t>
            </a:r>
            <a:r>
              <a:rPr lang="ko-KR" altLang="en-US" dirty="0"/>
              <a:t> 사용자가 절대로 넘을 수 없는 최대치를 명시한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 </a:t>
            </a:r>
            <a:r>
              <a:rPr lang="ko-KR" altLang="en-US" dirty="0" err="1"/>
              <a:t>리미트는</a:t>
            </a:r>
            <a:r>
              <a:rPr lang="ko-KR" altLang="en-US" dirty="0"/>
              <a:t> </a:t>
            </a:r>
            <a:r>
              <a:rPr lang="ko-KR" altLang="en-US" dirty="0" smtClean="0"/>
              <a:t>일정 </a:t>
            </a:r>
            <a:r>
              <a:rPr lang="ko-KR" altLang="en-US" dirty="0"/>
              <a:t>시간 내에는 넘을 수 있는 한계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ko-KR" altLang="en-US" dirty="0" smtClean="0"/>
              <a:t>쿼터 </a:t>
            </a:r>
            <a:r>
              <a:rPr lang="ko-KR" altLang="en-US" dirty="0"/>
              <a:t>설정을 위한 사전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1"/>
            <a:r>
              <a:rPr lang="ko-KR" altLang="en-US" dirty="0"/>
              <a:t>우분투에서 디스크 쿼터를 </a:t>
            </a:r>
            <a:r>
              <a:rPr lang="ko-KR" altLang="en-US" dirty="0" smtClean="0"/>
              <a:t>설정하려면 먼저 </a:t>
            </a:r>
            <a:r>
              <a:rPr lang="en-US" altLang="ko-KR" dirty="0"/>
              <a:t>quota </a:t>
            </a:r>
            <a:r>
              <a:rPr lang="ko-KR" altLang="en-US" dirty="0"/>
              <a:t>패키지를 설치</a:t>
            </a:r>
            <a:endParaRPr lang="en-US" altLang="ko-KR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885962" y="3284422"/>
            <a:ext cx="7539191" cy="3403600"/>
            <a:chOff x="885962" y="3356992"/>
            <a:chExt cx="7539191" cy="34036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962" y="3356992"/>
              <a:ext cx="7516091" cy="2822864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908357" y="6180433"/>
              <a:ext cx="7516796" cy="580159"/>
              <a:chOff x="813250" y="3281796"/>
              <a:chExt cx="7516796" cy="58015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955" y="3281796"/>
                <a:ext cx="7516091" cy="294409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250" y="3576205"/>
                <a:ext cx="7472795" cy="2857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66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쿼터 속성 설정하기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usrquota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개별 사용자의 쿼터를 제한할 수 있는 속성</a:t>
            </a:r>
          </a:p>
          <a:p>
            <a:pPr lvl="2"/>
            <a:r>
              <a:rPr lang="en-US" altLang="ko-KR" dirty="0" err="1" smtClean="0"/>
              <a:t>grpquota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개별 그룹의 쿼터를 제한할 수 있는 </a:t>
            </a:r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시스템의 마운트 옵션은 이미 살펴본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vi</a:t>
            </a:r>
            <a:r>
              <a:rPr lang="ko-KR" altLang="en-US" dirty="0"/>
              <a:t>로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 smtClean="0"/>
              <a:t>파일을 </a:t>
            </a:r>
            <a:r>
              <a:rPr lang="ko-KR" altLang="en-US" dirty="0"/>
              <a:t>열어서 </a:t>
            </a:r>
            <a:r>
              <a:rPr lang="en-US" altLang="ko-KR" dirty="0" err="1"/>
              <a:t>usrquota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ko-KR" altLang="en-US" dirty="0" smtClean="0"/>
              <a:t>추가 </a:t>
            </a:r>
            <a:r>
              <a:rPr lang="en-US" altLang="ko-KR" dirty="0"/>
              <a:t>-&gt; defaults </a:t>
            </a:r>
            <a:r>
              <a:rPr lang="ko-KR" altLang="en-US" dirty="0"/>
              <a:t>속성 다음에 쉼표로 </a:t>
            </a:r>
            <a:r>
              <a:rPr lang="ko-KR" altLang="en-US" dirty="0" smtClean="0"/>
              <a:t>구분하고 </a:t>
            </a:r>
            <a:r>
              <a:rPr lang="ko-KR" altLang="en-US" dirty="0"/>
              <a:t>설정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87823" y="2716195"/>
            <a:ext cx="6864297" cy="3884222"/>
            <a:chOff x="419100" y="1738312"/>
            <a:chExt cx="8305800" cy="469990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" y="1738312"/>
              <a:ext cx="8305800" cy="3381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923" y="5076145"/>
              <a:ext cx="8239125" cy="136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2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쿼터 속성 적용하기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시스템을 다시 </a:t>
            </a:r>
            <a:r>
              <a:rPr lang="ko-KR" altLang="en-US" dirty="0" smtClean="0"/>
              <a:t>마운트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usrquota</a:t>
            </a:r>
            <a:r>
              <a:rPr lang="en-US" altLang="ko-KR" dirty="0"/>
              <a:t> </a:t>
            </a:r>
            <a:r>
              <a:rPr lang="ko-KR" altLang="en-US" dirty="0"/>
              <a:t>옵션이 설정되었는지 </a:t>
            </a:r>
            <a:r>
              <a:rPr lang="en-US" altLang="ko-KR" dirty="0"/>
              <a:t>mount </a:t>
            </a:r>
            <a:r>
              <a:rPr lang="ko-KR" altLang="en-US" dirty="0"/>
              <a:t>명령으로 확인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2" y="1841182"/>
            <a:ext cx="7516091" cy="727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2" y="2987847"/>
            <a:ext cx="7472795" cy="1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44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쿼터 데이터베이스 파일 생성하기</a:t>
            </a:r>
            <a:r>
              <a:rPr lang="en-US" altLang="ko-KR" dirty="0"/>
              <a:t>:</a:t>
            </a:r>
            <a:r>
              <a:rPr lang="en-US" altLang="ko-KR" dirty="0" err="1"/>
              <a:t>quotacheck</a:t>
            </a:r>
            <a:r>
              <a:rPr lang="en-US" altLang="ko-KR" dirty="0"/>
              <a:t>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쿼터 정보를 저장하는 데이터베이스 </a:t>
            </a:r>
            <a:r>
              <a:rPr lang="ko-KR" altLang="en-US" dirty="0" smtClean="0"/>
              <a:t>파일을 생성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628800"/>
            <a:ext cx="7481455" cy="28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설정을 위한 사전 준비</a:t>
            </a:r>
            <a:endParaRPr lang="en-US" altLang="ko-KR" dirty="0"/>
          </a:p>
          <a:p>
            <a:pPr lvl="1"/>
            <a:r>
              <a:rPr lang="en-US" altLang="ko-KR" dirty="0" err="1"/>
              <a:t>quotacheck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: </a:t>
            </a:r>
            <a:r>
              <a:rPr lang="ko-KR" altLang="en-US" dirty="0"/>
              <a:t>데이터베이스 파일이 </a:t>
            </a:r>
            <a:r>
              <a:rPr lang="ko-KR" altLang="en-US" dirty="0" smtClean="0"/>
              <a:t>있는 </a:t>
            </a:r>
            <a:r>
              <a:rPr lang="ko-KR" altLang="en-US" dirty="0"/>
              <a:t>경우 디스크 사용량을 수정하고 데이터베이스 파일이 없으면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03" y="2132856"/>
            <a:ext cx="7533409" cy="38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설정을 위한 사전 준비</a:t>
            </a:r>
            <a:endParaRPr lang="en-US" altLang="ko-KR" dirty="0"/>
          </a:p>
          <a:p>
            <a:pPr lvl="1"/>
            <a:r>
              <a:rPr lang="en-US" altLang="ko-KR" dirty="0" err="1"/>
              <a:t>quotacheck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디스크 스캔 시 </a:t>
            </a:r>
            <a:r>
              <a:rPr lang="ko-KR" altLang="en-US" dirty="0"/>
              <a:t>처음에 다음과 같은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저널 쿼터를 사용하려면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파일을 다음과 같이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2"/>
            <a:r>
              <a:rPr lang="ko-KR" altLang="en-US" dirty="0"/>
              <a:t>사용자 쿼터만 지정하는 경우</a:t>
            </a:r>
            <a:r>
              <a:rPr lang="en-US" altLang="ko-KR" dirty="0"/>
              <a:t>: </a:t>
            </a:r>
            <a:r>
              <a:rPr lang="en-US" altLang="ko-KR" dirty="0" err="1"/>
              <a:t>usrjquota</a:t>
            </a:r>
            <a:r>
              <a:rPr lang="en-US" altLang="ko-KR" dirty="0"/>
              <a:t>=</a:t>
            </a:r>
            <a:r>
              <a:rPr lang="en-US" altLang="ko-KR" dirty="0" err="1"/>
              <a:t>aquota.user,jqfmt</a:t>
            </a:r>
            <a:r>
              <a:rPr lang="en-US" altLang="ko-KR" dirty="0"/>
              <a:t>=vfsv0</a:t>
            </a:r>
          </a:p>
          <a:p>
            <a:pPr lvl="2"/>
            <a:r>
              <a:rPr lang="ko-KR" altLang="en-US" dirty="0" smtClean="0"/>
              <a:t>그룹 </a:t>
            </a:r>
            <a:r>
              <a:rPr lang="ko-KR" altLang="en-US" dirty="0"/>
              <a:t>쿼터만 지정하는 경우</a:t>
            </a:r>
            <a:r>
              <a:rPr lang="en-US" altLang="ko-KR" dirty="0"/>
              <a:t>: </a:t>
            </a:r>
            <a:r>
              <a:rPr lang="en-US" altLang="ko-KR" dirty="0" err="1"/>
              <a:t>grpjquota</a:t>
            </a:r>
            <a:r>
              <a:rPr lang="en-US" altLang="ko-KR" dirty="0"/>
              <a:t>=</a:t>
            </a:r>
            <a:r>
              <a:rPr lang="en-US" altLang="ko-KR" dirty="0" err="1"/>
              <a:t>aquota.grp,jqfmt</a:t>
            </a:r>
            <a:r>
              <a:rPr lang="en-US" altLang="ko-KR" dirty="0"/>
              <a:t>=vfsv0</a:t>
            </a:r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쿼터와 그룹 쿼터를 함께 지정하는 경우</a:t>
            </a:r>
            <a:r>
              <a:rPr lang="en-US" altLang="ko-KR" dirty="0"/>
              <a:t>: </a:t>
            </a:r>
            <a:r>
              <a:rPr lang="en-US" altLang="ko-KR" dirty="0" err="1" smtClean="0"/>
              <a:t>usrjquota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aquota.user,grpjquota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aquota.grp,jqfmt</a:t>
            </a:r>
            <a:r>
              <a:rPr lang="en-US" altLang="ko-KR" dirty="0" smtClean="0"/>
              <a:t>=vfsv0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파일을 수정했을 때 다시 마운트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28441"/>
            <a:ext cx="6140083" cy="7084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077072"/>
            <a:ext cx="6785578" cy="24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설정을 위한 사전 준비</a:t>
            </a:r>
            <a:endParaRPr lang="en-US" altLang="ko-KR" dirty="0"/>
          </a:p>
          <a:p>
            <a:pPr lvl="1"/>
            <a:r>
              <a:rPr lang="ko-KR" altLang="en-US" dirty="0"/>
              <a:t>디스크 쿼터를 관리하는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2"/>
            <a:r>
              <a:rPr lang="en-US" altLang="ko-KR" dirty="0" err="1"/>
              <a:t>aquota.user</a:t>
            </a:r>
            <a:r>
              <a:rPr lang="en-US" altLang="ko-KR" dirty="0"/>
              <a:t>: </a:t>
            </a:r>
            <a:r>
              <a:rPr lang="ko-KR" altLang="en-US" dirty="0"/>
              <a:t>사용자 쿼터 데이터베이스 </a:t>
            </a:r>
            <a:r>
              <a:rPr lang="ko-KR" altLang="en-US" dirty="0" smtClean="0"/>
              <a:t>파일</a:t>
            </a:r>
            <a:endParaRPr lang="en-US" altLang="ko-KR" dirty="0"/>
          </a:p>
          <a:p>
            <a:pPr lvl="2"/>
            <a:r>
              <a:rPr lang="en-US" altLang="ko-KR" dirty="0" err="1"/>
              <a:t>aquota.group</a:t>
            </a:r>
            <a:r>
              <a:rPr lang="en-US" altLang="ko-KR" dirty="0"/>
              <a:t>: </a:t>
            </a:r>
            <a:r>
              <a:rPr lang="ko-KR" altLang="en-US" dirty="0"/>
              <a:t>그룹 쿼터 데이터베이스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err="1"/>
              <a:t>aquota.user</a:t>
            </a:r>
            <a:r>
              <a:rPr lang="en-US" altLang="ko-KR" dirty="0"/>
              <a:t> </a:t>
            </a:r>
            <a:r>
              <a:rPr lang="ko-KR" altLang="en-US" dirty="0"/>
              <a:t>파일이 </a:t>
            </a:r>
            <a:r>
              <a:rPr lang="en-US" altLang="ko-KR" dirty="0"/>
              <a:t>/ </a:t>
            </a:r>
            <a:r>
              <a:rPr lang="ko-KR" altLang="en-US" dirty="0"/>
              <a:t>디렉터리에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7472795" cy="102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47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사용 활성화하기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quotaon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루트 파일 시스템의 쿼터를 활성화하면 다음과 같은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쿼터의 비활성화는 </a:t>
            </a:r>
            <a:r>
              <a:rPr lang="en-US" altLang="ko-KR" dirty="0" err="1"/>
              <a:t>quotaoff</a:t>
            </a:r>
            <a:r>
              <a:rPr lang="en-US" altLang="ko-KR" dirty="0"/>
              <a:t> </a:t>
            </a:r>
            <a:r>
              <a:rPr lang="ko-KR" altLang="en-US" dirty="0"/>
              <a:t>명령으로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18" y="1625039"/>
            <a:ext cx="7498773" cy="2580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18" y="4422922"/>
            <a:ext cx="7516091" cy="9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설정하기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edquota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user1 </a:t>
            </a:r>
            <a:r>
              <a:rPr lang="ko-KR" altLang="en-US" dirty="0"/>
              <a:t>사용자에게 쿼터를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: </a:t>
            </a:r>
            <a:r>
              <a:rPr lang="ko-KR" altLang="en-US" dirty="0"/>
              <a:t>쿼터 소프트 </a:t>
            </a:r>
            <a:r>
              <a:rPr lang="ko-KR" altLang="en-US" dirty="0" err="1"/>
              <a:t>리미트를</a:t>
            </a:r>
            <a:r>
              <a:rPr lang="ko-KR" altLang="en-US" dirty="0"/>
              <a:t> 사용한 블록 수보다 약간 작게 하고</a:t>
            </a:r>
            <a:r>
              <a:rPr lang="en-US" altLang="ko-KR" dirty="0"/>
              <a:t>, </a:t>
            </a:r>
            <a:r>
              <a:rPr lang="ko-KR" altLang="en-US" dirty="0"/>
              <a:t>하드 </a:t>
            </a:r>
            <a:r>
              <a:rPr lang="ko-KR" altLang="en-US" dirty="0" err="1"/>
              <a:t>리미트는</a:t>
            </a:r>
            <a:r>
              <a:rPr lang="ko-KR" altLang="en-US" dirty="0"/>
              <a:t> 사용한 블록 수로 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92" y="1647056"/>
            <a:ext cx="7507432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38" y="4509120"/>
            <a:ext cx="7481455" cy="21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r>
              <a:rPr lang="en-US" altLang="ko-KR" dirty="0"/>
              <a:t> GID : </a:t>
            </a:r>
            <a:r>
              <a:rPr lang="ko-KR" altLang="en-US" dirty="0"/>
              <a:t>그룹 </a:t>
            </a:r>
            <a:r>
              <a:rPr lang="en-US" altLang="ko-KR" dirty="0" smtClean="0"/>
              <a:t>ID, </a:t>
            </a:r>
            <a:r>
              <a:rPr lang="ko-KR" altLang="en-US" dirty="0"/>
              <a:t>시스템에 등록된 그룹에 대한 정보는 </a:t>
            </a:r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/group </a:t>
            </a:r>
            <a:r>
              <a:rPr lang="ko-KR" altLang="en-US" dirty="0"/>
              <a:t>파일에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 설명 </a:t>
            </a:r>
            <a:r>
              <a:rPr lang="en-US" altLang="ko-KR" dirty="0"/>
              <a:t>: </a:t>
            </a:r>
            <a:r>
              <a:rPr lang="ko-KR" altLang="en-US" dirty="0"/>
              <a:t>사용자의 실명이나 부서명</a:t>
            </a:r>
            <a:r>
              <a:rPr lang="en-US" altLang="ko-KR" dirty="0"/>
              <a:t>, </a:t>
            </a:r>
            <a:r>
              <a:rPr lang="ko-KR" altLang="en-US" dirty="0"/>
              <a:t>연락처 등 사용자에 대한 일반적인 정보가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 홈 디렉터리 </a:t>
            </a:r>
            <a:r>
              <a:rPr lang="en-US" altLang="ko-KR" dirty="0"/>
              <a:t>: </a:t>
            </a:r>
            <a:r>
              <a:rPr lang="ko-KR" altLang="en-US" dirty="0"/>
              <a:t>사용자 계정에 할당된 홈 디렉터리의 절대 경로를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 로그인 </a:t>
            </a:r>
            <a:r>
              <a:rPr lang="ko-KR" altLang="en-US" dirty="0" err="1"/>
              <a:t>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사용자의 로그인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우분투에서는</a:t>
            </a:r>
            <a:r>
              <a:rPr lang="ko-KR" altLang="en-US" dirty="0" smtClean="0"/>
              <a:t>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en-US" altLang="ko-KR" dirty="0"/>
              <a:t>(/bin/bash)</a:t>
            </a:r>
            <a:r>
              <a:rPr lang="ko-KR" altLang="en-US" dirty="0"/>
              <a:t>을 기본 </a:t>
            </a:r>
            <a:r>
              <a:rPr lang="ko-KR" altLang="en-US" dirty="0" err="1"/>
              <a:t>셸로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파일의 예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15" y="2870537"/>
            <a:ext cx="7289385" cy="3919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정보 확인하기 </a:t>
            </a:r>
            <a:r>
              <a:rPr lang="en-US" altLang="ko-KR" dirty="0"/>
              <a:t>: </a:t>
            </a:r>
            <a:r>
              <a:rPr lang="en-US" altLang="ko-KR" dirty="0" smtClean="0"/>
              <a:t>quota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user1 </a:t>
            </a:r>
            <a:r>
              <a:rPr lang="ko-KR" altLang="en-US" dirty="0"/>
              <a:t>계정에 설정된 쿼터 정보를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</a:t>
            </a:r>
            <a:r>
              <a:rPr lang="ko-KR" altLang="en-US" dirty="0" err="1"/>
              <a:t>그레이스가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할당 쿼터 초과 메시지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61" y="1628800"/>
            <a:ext cx="7455477" cy="1723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717032"/>
            <a:ext cx="7429500" cy="14720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38" y="5582338"/>
            <a:ext cx="7464136" cy="8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설정 복사하기 </a:t>
            </a:r>
            <a:r>
              <a:rPr lang="en-US" altLang="ko-KR" dirty="0"/>
              <a:t>: </a:t>
            </a:r>
            <a:r>
              <a:rPr lang="en-US" altLang="ko-KR" dirty="0" err="1"/>
              <a:t>edquota</a:t>
            </a:r>
            <a:r>
              <a:rPr lang="en-US" altLang="ko-KR" dirty="0"/>
              <a:t> -p </a:t>
            </a:r>
            <a:endParaRPr lang="en-US" altLang="ko-KR" dirty="0" smtClean="0"/>
          </a:p>
          <a:p>
            <a:pPr lvl="1"/>
            <a:r>
              <a:rPr lang="ko-KR" altLang="en-US" dirty="0"/>
              <a:t>한 사용자에게 설정한 쿼터를 다른 사용자에게 그대로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쿼터 설정이 </a:t>
            </a:r>
            <a:r>
              <a:rPr lang="ko-KR" altLang="en-US" dirty="0" smtClean="0"/>
              <a:t>복사되었음을 확인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7" y="1916832"/>
            <a:ext cx="7455477" cy="9957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98" y="3212976"/>
            <a:ext cx="7464136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정보 요약 출력하기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repquota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49877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현재 설정된 </a:t>
            </a:r>
            <a:r>
              <a:rPr lang="ko-KR" altLang="en-US" dirty="0" smtClean="0"/>
              <a:t>쿼터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</a:t>
            </a:r>
            <a:r>
              <a:rPr lang="ko-KR" altLang="en-US" dirty="0"/>
              <a:t>확인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99792" y="1068172"/>
            <a:ext cx="6217746" cy="5760800"/>
            <a:chOff x="789255" y="1194955"/>
            <a:chExt cx="7523473" cy="697056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73" y="1194955"/>
              <a:ext cx="7481455" cy="446809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255" y="5663046"/>
              <a:ext cx="7507432" cy="2502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920880" cy="5400600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 </a:t>
            </a:r>
            <a:endParaRPr lang="en-US" altLang="ko-KR" dirty="0"/>
          </a:p>
          <a:p>
            <a:pPr lvl="1"/>
            <a:r>
              <a:rPr lang="ko-KR" altLang="en-US" dirty="0"/>
              <a:t>사용자 암호에 관한 정보를 </a:t>
            </a:r>
            <a:r>
              <a:rPr lang="ko-KR" altLang="en-US" dirty="0" smtClean="0"/>
              <a:t>별도로 </a:t>
            </a:r>
            <a:r>
              <a:rPr lang="ko-KR" altLang="en-US" dirty="0"/>
              <a:t>관리하는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/>
              <a:t>root </a:t>
            </a:r>
            <a:r>
              <a:rPr lang="ko-KR" altLang="en-US" dirty="0" smtClean="0"/>
              <a:t>계정으로만 내용을 볼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로그인 </a:t>
            </a:r>
            <a:r>
              <a:rPr lang="en-US" altLang="ko-KR" dirty="0"/>
              <a:t>ID : </a:t>
            </a:r>
            <a:r>
              <a:rPr lang="ko-KR" altLang="en-US" dirty="0"/>
              <a:t>사용자 계정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암호</a:t>
            </a:r>
            <a:r>
              <a:rPr lang="en-US" altLang="ko-KR" dirty="0"/>
              <a:t>(</a:t>
            </a:r>
            <a:r>
              <a:rPr lang="ko-KR" altLang="en-US" dirty="0"/>
              <a:t>패스워드</a:t>
            </a:r>
            <a:r>
              <a:rPr lang="en-US" altLang="ko-KR" dirty="0"/>
              <a:t>) : </a:t>
            </a:r>
            <a:r>
              <a:rPr lang="ko-KR" altLang="en-US" dirty="0"/>
              <a:t>실제 비밀번호가 암호화되어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최종 변경일 </a:t>
            </a:r>
            <a:r>
              <a:rPr lang="en-US" altLang="ko-KR" dirty="0"/>
              <a:t>: </a:t>
            </a:r>
            <a:r>
              <a:rPr lang="ko-KR" altLang="en-US" dirty="0"/>
              <a:t>암호가 마지막으로 변경된 날짜를 </a:t>
            </a:r>
            <a:r>
              <a:rPr lang="ko-KR" altLang="en-US" dirty="0" smtClean="0"/>
              <a:t>지정</a:t>
            </a:r>
            <a:r>
              <a:rPr lang="en-US" altLang="ko-KR" dirty="0"/>
              <a:t>, 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일을 기준으로 </a:t>
            </a:r>
            <a:r>
              <a:rPr lang="ko-KR" altLang="en-US" dirty="0" smtClean="0"/>
              <a:t>날수를 기록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 MIN : </a:t>
            </a:r>
            <a:r>
              <a:rPr lang="ko-KR" altLang="en-US" dirty="0"/>
              <a:t> </a:t>
            </a:r>
            <a:r>
              <a:rPr lang="en-US" altLang="ko-KR" dirty="0"/>
              <a:t>MIN</a:t>
            </a:r>
            <a:r>
              <a:rPr lang="ko-KR" altLang="en-US" dirty="0"/>
              <a:t>은 암호를 변경한 후 </a:t>
            </a:r>
            <a:r>
              <a:rPr lang="ko-KR" altLang="en-US" dirty="0" smtClean="0"/>
              <a:t>사용해야 </a:t>
            </a:r>
            <a:r>
              <a:rPr lang="ko-KR" altLang="en-US" dirty="0"/>
              <a:t>하는 최소 </a:t>
            </a:r>
            <a:r>
              <a:rPr lang="ko-KR" altLang="en-US" dirty="0" smtClean="0"/>
              <a:t>기간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MAX : </a:t>
            </a:r>
            <a:r>
              <a:rPr lang="ko-KR" altLang="en-US" dirty="0"/>
              <a:t>암호를 사용할 수 있는 최대 </a:t>
            </a:r>
            <a:r>
              <a:rPr lang="ko-KR" altLang="en-US" dirty="0" smtClean="0"/>
              <a:t>기간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WARNING : </a:t>
            </a:r>
            <a:r>
              <a:rPr lang="ko-KR" altLang="en-US" dirty="0"/>
              <a:t>암호가 만료되기 전에 경고를 시작하는 </a:t>
            </a:r>
            <a:r>
              <a:rPr lang="ko-KR" altLang="en-US" dirty="0" smtClean="0"/>
              <a:t>날수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INACTIVE : </a:t>
            </a:r>
            <a:r>
              <a:rPr lang="ko-KR" altLang="en-US" dirty="0"/>
              <a:t>암호가 만료된 후에도 이 항목에 지정한 날수 동안은 </a:t>
            </a:r>
            <a:r>
              <a:rPr lang="ko-KR" altLang="en-US" dirty="0" err="1"/>
              <a:t>로그인이</a:t>
            </a:r>
            <a:r>
              <a:rPr lang="ko-KR" altLang="en-US" dirty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EXPIRE : </a:t>
            </a:r>
            <a:r>
              <a:rPr lang="ko-KR" altLang="en-US" dirty="0"/>
              <a:t>사용자 계정이 만료되는 날  </a:t>
            </a:r>
            <a:r>
              <a:rPr lang="ko-KR" altLang="en-US" dirty="0" smtClean="0"/>
              <a:t>⑨ </a:t>
            </a:r>
            <a:r>
              <a:rPr lang="en-US" altLang="ko-KR" dirty="0"/>
              <a:t>Flag : </a:t>
            </a:r>
            <a:r>
              <a:rPr lang="ko-KR" altLang="en-US" dirty="0"/>
              <a:t>향후 사용할 목적으로 비워둔 항목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39" y="2116460"/>
            <a:ext cx="6817066" cy="952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68" y="3602198"/>
            <a:ext cx="7065818" cy="79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 </a:t>
            </a:r>
            <a:r>
              <a:rPr lang="ko-KR" altLang="en-US" dirty="0" smtClean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20" y="1700808"/>
            <a:ext cx="7438159" cy="3887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24253</TotalTime>
  <Words>2678</Words>
  <Application>Microsoft Office PowerPoint</Application>
  <PresentationFormat>화면 슬라이드 쇼(4:3)</PresentationFormat>
  <Paragraphs>675</Paragraphs>
  <Slides>73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서식</vt:lpstr>
      <vt:lpstr>Chapter 10. 사용자 관리</vt:lpstr>
      <vt:lpstr>PowerPoint 프레젠테이션</vt:lpstr>
      <vt:lpstr>PowerPoint 프레젠테이션</vt:lpstr>
      <vt:lpstr>리눅스 실습 스터디 맵</vt:lpstr>
      <vt:lpstr>00 개요</vt:lpstr>
      <vt:lpstr>01 사용자 계정 관련 파일</vt:lpstr>
      <vt:lpstr>01 사용자 계정 관련 파일</vt:lpstr>
      <vt:lpstr>01 사용자 계정 관련 파일</vt:lpstr>
      <vt:lpstr>01 사용자 계정 관련 파일</vt:lpstr>
      <vt:lpstr>01 사용자 계정 관련 파일</vt:lpstr>
      <vt:lpstr>01 사용자 계정 관련 파일</vt:lpstr>
      <vt:lpstr>01 사용자 계정 관련 파일</vt:lpstr>
      <vt:lpstr>01 사용자 계정 관련 파일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student</cp:lastModifiedBy>
  <cp:revision>1117</cp:revision>
  <dcterms:created xsi:type="dcterms:W3CDTF">2012-07-11T10:23:22Z</dcterms:created>
  <dcterms:modified xsi:type="dcterms:W3CDTF">2019-08-05T00:37:08Z</dcterms:modified>
</cp:coreProperties>
</file>