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45" r:id="rId13"/>
    <p:sldId id="746" r:id="rId14"/>
    <p:sldId id="747" r:id="rId15"/>
    <p:sldId id="748" r:id="rId16"/>
    <p:sldId id="733" r:id="rId17"/>
    <p:sldId id="711" r:id="rId18"/>
    <p:sldId id="714" r:id="rId19"/>
    <p:sldId id="715" r:id="rId20"/>
    <p:sldId id="713" r:id="rId21"/>
    <p:sldId id="712" r:id="rId22"/>
    <p:sldId id="706" r:id="rId23"/>
    <p:sldId id="728" r:id="rId24"/>
    <p:sldId id="708" r:id="rId25"/>
    <p:sldId id="749" r:id="rId26"/>
    <p:sldId id="750" r:id="rId27"/>
    <p:sldId id="751" r:id="rId28"/>
    <p:sldId id="729" r:id="rId29"/>
    <p:sldId id="709" r:id="rId30"/>
    <p:sldId id="717" r:id="rId31"/>
    <p:sldId id="718" r:id="rId32"/>
    <p:sldId id="719" r:id="rId33"/>
    <p:sldId id="720" r:id="rId34"/>
    <p:sldId id="716" r:id="rId35"/>
    <p:sldId id="752" r:id="rId36"/>
    <p:sldId id="753" r:id="rId37"/>
    <p:sldId id="756" r:id="rId38"/>
    <p:sldId id="757" r:id="rId39"/>
    <p:sldId id="758" r:id="rId40"/>
    <p:sldId id="759" r:id="rId41"/>
    <p:sldId id="760" r:id="rId42"/>
    <p:sldId id="761" r:id="rId43"/>
    <p:sldId id="762" r:id="rId44"/>
    <p:sldId id="734" r:id="rId45"/>
    <p:sldId id="773" r:id="rId46"/>
    <p:sldId id="763" r:id="rId47"/>
    <p:sldId id="774" r:id="rId48"/>
    <p:sldId id="775" r:id="rId49"/>
    <p:sldId id="776" r:id="rId50"/>
    <p:sldId id="777" r:id="rId51"/>
    <p:sldId id="778" r:id="rId52"/>
    <p:sldId id="779" r:id="rId53"/>
    <p:sldId id="764" r:id="rId54"/>
    <p:sldId id="765" r:id="rId55"/>
    <p:sldId id="766" r:id="rId56"/>
    <p:sldId id="767" r:id="rId57"/>
    <p:sldId id="780" r:id="rId58"/>
    <p:sldId id="781" r:id="rId59"/>
    <p:sldId id="782" r:id="rId60"/>
    <p:sldId id="742" r:id="rId61"/>
    <p:sldId id="735" r:id="rId62"/>
    <p:sldId id="754" r:id="rId63"/>
    <p:sldId id="75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289" autoAdjust="0"/>
  </p:normalViewPr>
  <p:slideViewPr>
    <p:cSldViewPr snapToGrid="0">
      <p:cViewPr varScale="1">
        <p:scale>
          <a:sx n="81" d="100"/>
          <a:sy n="81" d="100"/>
        </p:scale>
        <p:origin x="5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module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</a:t>
            </a:r>
            <a:r>
              <a:rPr lang="ko-KR" altLang="en-US" sz="1800" dirty="0"/>
              <a:t>을 열고 읽기 위한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urllib.request</a:t>
            </a:r>
            <a:r>
              <a:rPr lang="ko-KR" altLang="en-US" sz="1800" dirty="0"/>
              <a:t>에 의해 발생하는 예외를 포함하는 </a:t>
            </a:r>
            <a:r>
              <a:rPr lang="en-US" altLang="ko-KR" sz="1800" dirty="0" err="1"/>
              <a:t>urllib.error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구문 분석을 위한 </a:t>
            </a:r>
            <a:r>
              <a:rPr lang="en-US" altLang="ko-KR" sz="1800" dirty="0" err="1"/>
              <a:t>urllib.parse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robots.txt </a:t>
            </a:r>
            <a:r>
              <a:rPr lang="ko-KR" altLang="en-US" sz="1800" dirty="0"/>
              <a:t>파일을 구문 분석하기 위한 </a:t>
            </a:r>
            <a:r>
              <a:rPr lang="en-US" altLang="ko-KR" sz="1800" dirty="0" err="1"/>
              <a:t>urllib.robotparser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056" y="3111171"/>
            <a:ext cx="9502346" cy="2372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순회하면서 웹 페이지를 </a:t>
            </a:r>
            <a:r>
              <a:rPr lang="ko-KR" altLang="en-US" sz="1600" dirty="0" err="1"/>
              <a:t>다운로드하는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정보를 자동으로 수집하는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다운로드한</a:t>
            </a:r>
            <a:r>
              <a:rPr lang="ko-KR" altLang="en-US" sz="1600" dirty="0"/>
              <a:t> 웹 페이지에서 필요한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콘텐츠나</a:t>
            </a:r>
            <a:r>
              <a:rPr lang="ko-KR" altLang="en-US" sz="1600" dirty="0"/>
              <a:t> 속성의 값을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072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Sheet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Xpath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Javascript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5203</Words>
  <Application>Microsoft Office PowerPoint</Application>
  <PresentationFormat>와이드스크린</PresentationFormat>
  <Paragraphs>1235</Paragraphs>
  <Slides>63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1243</cp:revision>
  <dcterms:created xsi:type="dcterms:W3CDTF">2018-11-04T06:36:08Z</dcterms:created>
  <dcterms:modified xsi:type="dcterms:W3CDTF">2020-02-19T23:10:29Z</dcterms:modified>
</cp:coreProperties>
</file>