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383" r:id="rId4"/>
    <p:sldId id="428" r:id="rId5"/>
    <p:sldId id="429" r:id="rId6"/>
    <p:sldId id="486" r:id="rId7"/>
    <p:sldId id="431" r:id="rId8"/>
    <p:sldId id="432" r:id="rId9"/>
    <p:sldId id="433" r:id="rId10"/>
    <p:sldId id="487" r:id="rId11"/>
    <p:sldId id="434" r:id="rId12"/>
    <p:sldId id="488" r:id="rId13"/>
    <p:sldId id="435" r:id="rId14"/>
    <p:sldId id="489" r:id="rId15"/>
    <p:sldId id="437" r:id="rId16"/>
    <p:sldId id="438" r:id="rId17"/>
    <p:sldId id="439" r:id="rId18"/>
    <p:sldId id="440" r:id="rId19"/>
    <p:sldId id="441" r:id="rId20"/>
    <p:sldId id="442" r:id="rId21"/>
    <p:sldId id="517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14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499" r:id="rId49"/>
    <p:sldId id="461" r:id="rId50"/>
    <p:sldId id="462" r:id="rId51"/>
    <p:sldId id="463" r:id="rId52"/>
    <p:sldId id="518" r:id="rId53"/>
    <p:sldId id="515" r:id="rId54"/>
    <p:sldId id="500" r:id="rId55"/>
    <p:sldId id="505" r:id="rId56"/>
    <p:sldId id="506" r:id="rId57"/>
    <p:sldId id="507" r:id="rId58"/>
    <p:sldId id="519" r:id="rId59"/>
    <p:sldId id="508" r:id="rId60"/>
    <p:sldId id="516" r:id="rId61"/>
    <p:sldId id="509" r:id="rId62"/>
    <p:sldId id="510" r:id="rId63"/>
    <p:sldId id="511" r:id="rId64"/>
    <p:sldId id="520" r:id="rId65"/>
    <p:sldId id="512" r:id="rId66"/>
    <p:sldId id="513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09" d="100"/>
          <a:sy n="109" d="100"/>
        </p:scale>
        <p:origin x="15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1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디렉터리와 파일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디렉터리 계층 구조에 있는 특정 파일이나 디렉터리의 </a:t>
            </a:r>
            <a:r>
              <a:rPr lang="ko-KR" altLang="en-US" dirty="0" smtClean="0"/>
              <a:t>위치 표시</a:t>
            </a:r>
            <a:endParaRPr lang="en-US" altLang="ko-KR" dirty="0" smtClean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경로명에서 </a:t>
            </a:r>
            <a:r>
              <a:rPr lang="ko-KR" altLang="en-US" dirty="0"/>
              <a:t>가장 앞에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뜻하지만 경로명 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디렉터리 이름과 </a:t>
            </a:r>
            <a:r>
              <a:rPr lang="ko-KR" altLang="en-US" dirty="0" smtClean="0"/>
              <a:t>파일명을 </a:t>
            </a:r>
            <a:r>
              <a:rPr lang="ko-KR" altLang="en-US" dirty="0"/>
              <a:t>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 smtClean="0"/>
              <a:t>절대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항상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으로 </a:t>
            </a:r>
            <a:r>
              <a:rPr lang="ko-KR" altLang="en-US" dirty="0"/>
              <a:t>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위치를 가리키는 절대 경로명은 항상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r>
              <a:rPr lang="ko-KR" altLang="en-US" dirty="0" smtClean="0"/>
              <a:t>상대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서브 디렉터리로 내려가면 그냥 서브 </a:t>
            </a:r>
            <a:r>
              <a:rPr lang="ko-KR" altLang="en-US" dirty="0" smtClean="0"/>
              <a:t>디렉터리명을 추가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상위 디렉터리로 가려면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마침표 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</a:t>
            </a:r>
            <a:endParaRPr lang="ko-KR" altLang="en-US" dirty="0"/>
          </a:p>
          <a:p>
            <a:pPr lvl="1"/>
            <a:r>
              <a:rPr lang="ko-KR" altLang="en-US" dirty="0" smtClean="0"/>
              <a:t>상대 </a:t>
            </a:r>
            <a:r>
              <a:rPr lang="ko-KR" altLang="en-US" dirty="0"/>
              <a:t>경로명은 현재 디렉터리가 어디냐에 따라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현재 디렉터리가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</a:t>
            </a:r>
            <a:r>
              <a:rPr lang="ko-KR" altLang="en-US" dirty="0" smtClean="0"/>
              <a:t>다운로드의 </a:t>
            </a:r>
            <a:r>
              <a:rPr lang="ko-KR" altLang="en-US" dirty="0"/>
              <a:t>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또는 </a:t>
            </a:r>
            <a:r>
              <a:rPr lang="en-US" altLang="ko-KR" dirty="0" smtClean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en-US" altLang="ko-KR" dirty="0"/>
              <a:t>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파일과 디렉터리 이름 규칙</a:t>
            </a:r>
            <a:endParaRPr lang="en-US" altLang="ko-KR" dirty="0" smtClean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파일 이름 예</a:t>
            </a:r>
            <a:endParaRPr lang="en-US" altLang="ko-KR" dirty="0"/>
          </a:p>
          <a:p>
            <a:pPr lvl="1"/>
            <a:r>
              <a:rPr lang="ko-KR" altLang="en-US" dirty="0" smtClean="0"/>
              <a:t>좋은 </a:t>
            </a:r>
            <a:r>
              <a:rPr lang="ko-KR" altLang="en-US" dirty="0"/>
              <a:t>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 smtClean="0"/>
              <a:t>나쁜 </a:t>
            </a:r>
            <a:r>
              <a:rPr lang="ko-KR" altLang="en-US" dirty="0"/>
              <a:t>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디렉터리 사용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이동하기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절대 경로명으로 이동할 디렉터리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경로명으로 이동할 디렉터리 지정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홈 디렉터리로 이동하는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</a:t>
            </a:r>
            <a:r>
              <a:rPr lang="en-US" altLang="ko-KR" dirty="0"/>
              <a:t>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 가장 간단한 방법은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내용보기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현재 디렉터리 내용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옵션이나 디렉터리를 지정하지 않고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숨김 파일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</a:t>
            </a:r>
          </a:p>
          <a:p>
            <a:pPr lvl="1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으로 시작하면 숨김 파일이며 그냥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명령으로는 볼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옵션을 사용하면 숨김 파일 확인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표시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–F</a:t>
            </a:r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종류를 구분하여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/: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, 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*: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옵션과 연결하여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지정한 디렉터리 내용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디렉터리 지정하면 해당 디렉터리 내용을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옵션과 인자를 함께 사용</a:t>
            </a:r>
            <a:r>
              <a:rPr lang="en-US" altLang="ko-KR" dirty="0" smtClean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</a:t>
            </a:r>
            <a:r>
              <a:rPr lang="ko-KR" altLang="en-US" dirty="0" smtClean="0"/>
              <a:t>디렉터리 사용 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</a:t>
            </a:r>
            <a:r>
              <a:rPr lang="ko-KR" altLang="en-US" dirty="0" smtClean="0"/>
              <a:t>파일 사용 명령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정보의 의미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자체 정보 확인</a:t>
            </a:r>
            <a:r>
              <a:rPr lang="en-US" altLang="ko-KR" dirty="0" smtClean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자체 정보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존재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지정한 파일이 없으면 없다는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 smtClean="0"/>
              <a:t>vdir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사용하는 명령과 동일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디렉터리 만들기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</a:t>
            </a:r>
            <a:r>
              <a:rPr lang="ko-KR" altLang="en-US" dirty="0" smtClean="0"/>
              <a:t>만들기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 smtClean="0"/>
              <a:t>디렉터리 </a:t>
            </a:r>
            <a:r>
              <a:rPr lang="ko-KR" altLang="en-US" dirty="0"/>
              <a:t>이름을 여러 개 지정하면 동시에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 smtClean="0"/>
              <a:t>공백문자로</a:t>
            </a:r>
            <a:r>
              <a:rPr lang="ko-KR" altLang="en-US" dirty="0" smtClean="0"/>
              <a:t> </a:t>
            </a:r>
            <a:r>
              <a:rPr lang="ko-KR" altLang="en-US" dirty="0"/>
              <a:t>구분</a:t>
            </a:r>
            <a:endParaRPr lang="en-US" altLang="ko-KR" dirty="0" smtClean="0"/>
          </a:p>
          <a:p>
            <a:pPr lvl="2">
              <a:spcBef>
                <a:spcPts val="288"/>
              </a:spcBef>
            </a:pP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b="1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디렉터리명으로 </a:t>
            </a:r>
            <a:r>
              <a:rPr lang="ko-KR" altLang="en-US" dirty="0"/>
              <a:t>지정한 경로 중 중간 </a:t>
            </a:r>
            <a:r>
              <a:rPr lang="ko-KR" altLang="en-US" dirty="0" smtClean="0"/>
              <a:t>단계의 </a:t>
            </a:r>
            <a:r>
              <a:rPr lang="ko-KR" altLang="en-US" dirty="0"/>
              <a:t>디렉터리가 없을 경우 자동으로 중간 단계 디렉터리를 생성한 후 최종 </a:t>
            </a:r>
            <a:r>
              <a:rPr lang="ko-KR" altLang="en-US" dirty="0" smtClean="0"/>
              <a:t>디렉터리를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경로에서 중간 단계 디렉터리가 없으므로 디렉터리를 </a:t>
            </a:r>
            <a:r>
              <a:rPr lang="ko-KR" altLang="en-US" dirty="0" smtClean="0"/>
              <a:t>생성 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-p </a:t>
            </a:r>
            <a:r>
              <a:rPr lang="ko-KR" altLang="en-US" dirty="0" smtClean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tmp3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 smtClean="0"/>
          </a:p>
          <a:p>
            <a:r>
              <a:rPr lang="ko-KR" altLang="en-US" dirty="0"/>
              <a:t>파일을 복사하는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파일을 삭제하고 이동하는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하드 </a:t>
            </a:r>
            <a:r>
              <a:rPr lang="ko-KR" altLang="en-US" dirty="0" smtClean="0"/>
              <a:t>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빈 파일을 만드는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 </a:t>
            </a:r>
            <a:r>
              <a:rPr lang="ko-KR" altLang="en-US" sz="1600" dirty="0"/>
              <a:t>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다양한 </a:t>
            </a:r>
            <a:r>
              <a:rPr lang="ko-KR" altLang="en-US" sz="1600" dirty="0"/>
              <a:t>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파일을 </a:t>
            </a:r>
            <a:r>
              <a:rPr lang="ko-KR" altLang="en-US" sz="1600" dirty="0"/>
              <a:t>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내용과 위치를 검색할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</a:t>
            </a:r>
            <a:r>
              <a:rPr lang="ko-KR" altLang="en-US" dirty="0" smtClean="0"/>
              <a:t>화면 </a:t>
            </a:r>
            <a:r>
              <a:rPr lang="ko-KR" altLang="en-US" dirty="0"/>
              <a:t>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</a:t>
            </a:r>
            <a:r>
              <a:rPr lang="ko-KR" altLang="en-US" dirty="0" smtClean="0"/>
              <a:t>같이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스페이스바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화면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줄씩 스크롤</a:t>
            </a:r>
            <a:r>
              <a:rPr lang="en-US" altLang="ko-KR" dirty="0" smtClean="0"/>
              <a:t>, 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문자열 검색</a:t>
            </a:r>
            <a:r>
              <a:rPr lang="en-US" altLang="ko-KR" dirty="0" smtClean="0"/>
              <a:t>, q: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스크롤 되어 지나간 내용도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파일의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</a:t>
            </a:r>
            <a:r>
              <a:rPr lang="ko-KR" altLang="en-US" dirty="0" smtClean="0"/>
              <a:t>대기 </a:t>
            </a:r>
            <a:r>
              <a:rPr lang="ko-KR" altLang="en-US" dirty="0"/>
              <a:t>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복사하기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두 인자가 모두 파일인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다른 파일로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파일을 현재 디렉터리에 </a:t>
            </a:r>
            <a:r>
              <a:rPr lang="en-US" altLang="ko-KR" dirty="0" smtClean="0"/>
              <a:t>text1</a:t>
            </a:r>
            <a:r>
              <a:rPr lang="ko-KR" altLang="en-US" dirty="0"/>
              <a:t> </a:t>
            </a:r>
            <a:r>
              <a:rPr lang="ko-KR" altLang="en-US" dirty="0" smtClean="0"/>
              <a:t>파일로 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파일을 해당 디렉터리 아래에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temp </a:t>
            </a:r>
            <a:r>
              <a:rPr lang="ko-KR" altLang="en-US" dirty="0" smtClean="0"/>
              <a:t>디렉터리에 </a:t>
            </a:r>
            <a:r>
              <a:rPr lang="en-US" altLang="ko-KR" dirty="0" smtClean="0"/>
              <a:t>text1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파일과 다른 이름으로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권한이 </a:t>
            </a:r>
            <a:r>
              <a:rPr lang="ko-KR" altLang="en-US" dirty="0"/>
              <a:t>없는 디렉터리에 파일을 복사하려고 하면 다음과 같은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/>
              <a:t>번째 인자는 반드시 디렉터리여야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</a:t>
            </a:r>
            <a:r>
              <a:rPr lang="ko-KR" altLang="en-US" dirty="0"/>
              <a:t>경우 마지막에 지정한 디렉터리로 앞서 지정한 파일들이 </a:t>
            </a:r>
            <a:r>
              <a:rPr lang="ko-KR" altLang="en-US" dirty="0" smtClean="0"/>
              <a:t>모두 </a:t>
            </a:r>
            <a:r>
              <a:rPr lang="ko-KR" altLang="en-US" dirty="0"/>
              <a:t>복사된다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두번째</a:t>
            </a:r>
            <a:r>
              <a:rPr lang="ko-KR" altLang="en-US" dirty="0" smtClean="0"/>
              <a:t> 인자로 지정한 파일이 이미 있는 경우 덮어서 복사할 것인지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목적지 디렉터리가 존재하지 않는 경우 새로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디렉터리가 </a:t>
            </a:r>
            <a:r>
              <a:rPr lang="ko-KR" altLang="en-US" dirty="0" smtClean="0"/>
              <a:t>복사되면 </a:t>
            </a:r>
            <a:r>
              <a:rPr lang="ko-KR" altLang="en-US" dirty="0"/>
              <a:t>원본 디렉터리 아래에 있던 모든 내용도 함께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이동하고 파일명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</a:t>
            </a:r>
            <a:r>
              <a:rPr lang="ko-KR" altLang="en-US" dirty="0" smtClean="0"/>
              <a:t>파일명이나 </a:t>
            </a:r>
            <a:r>
              <a:rPr lang="ko-KR" altLang="en-US" dirty="0"/>
              <a:t>디렉터리명을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바꾸기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</a:t>
            </a:r>
            <a:r>
              <a:rPr lang="ko-KR" altLang="en-US" dirty="0" smtClean="0"/>
              <a:t>덮어쓰고 </a:t>
            </a:r>
            <a:r>
              <a:rPr lang="ko-KR" altLang="en-US" dirty="0"/>
              <a:t>기존의 내용이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파일명이 존재하지 않는 </a:t>
            </a:r>
            <a:r>
              <a:rPr lang="ko-KR" altLang="en-US" dirty="0" smtClean="0"/>
              <a:t>파일이라면 </a:t>
            </a:r>
            <a:r>
              <a:rPr lang="ko-KR" altLang="en-US" dirty="0"/>
              <a:t>새 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</a:t>
            </a:r>
            <a:r>
              <a:rPr lang="ko-KR" altLang="en-US" dirty="0" smtClean="0"/>
              <a:t>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</a:t>
            </a:r>
            <a:r>
              <a:rPr lang="ko-KR" altLang="en-US" dirty="0" smtClean="0"/>
              <a:t>디렉터리로 </a:t>
            </a:r>
            <a:r>
              <a:rPr lang="ko-KR" altLang="en-US" dirty="0"/>
              <a:t>이동하면 </a:t>
            </a:r>
            <a:r>
              <a:rPr lang="ko-KR" altLang="en-US" dirty="0" smtClean="0"/>
              <a:t>파일명도 </a:t>
            </a:r>
            <a:r>
              <a:rPr lang="ko-KR" altLang="en-US" dirty="0"/>
              <a:t>바뀌게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 권한이 없는 디렉터리로 파일을 이동하려고 할 경우 오류 발생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</a:t>
            </a:r>
            <a:r>
              <a:rPr lang="ko-KR" altLang="en-US" dirty="0" smtClean="0"/>
              <a:t>이동 가능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인자는 반드시 디렉터리여야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인자에 지정한 파일명이 기존에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파일일 경우 덮어서 이동할 것인지를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디렉터리명 바꾸기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인자를 </a:t>
            </a:r>
            <a:r>
              <a:rPr lang="ko-KR" altLang="en-US" dirty="0"/>
              <a:t>모두 디렉터리로 지정하면 디렉터리가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인자가 </a:t>
            </a:r>
            <a:r>
              <a:rPr lang="ko-KR" altLang="en-US" dirty="0" smtClean="0"/>
              <a:t>기존에 </a:t>
            </a:r>
            <a:r>
              <a:rPr lang="ko-KR" altLang="en-US" dirty="0"/>
              <a:t>있던 디렉터리가 아닐 경우에는 디렉터리명이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</a:t>
            </a:r>
            <a:r>
              <a:rPr lang="ko-KR" altLang="en-US" dirty="0" smtClean="0"/>
              <a:t>디렉터리 </a:t>
            </a:r>
            <a:r>
              <a:rPr lang="ko-KR" altLang="en-US" dirty="0"/>
              <a:t>아래로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삭제할 </a:t>
            </a:r>
            <a:r>
              <a:rPr lang="ko-KR" altLang="en-US" dirty="0"/>
              <a:t>파일을 인자로 지정하면 해당 파일이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/>
              <a:t>바로 삭제되어 복구할 </a:t>
            </a:r>
            <a:r>
              <a:rPr lang="ko-KR" altLang="en-US" dirty="0" smtClean="0"/>
              <a:t>수도 </a:t>
            </a:r>
            <a:r>
              <a:rPr lang="ko-KR" altLang="en-US" dirty="0"/>
              <a:t>없으므로 파일을 삭제할 때는 신중해야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data2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</a:t>
            </a:r>
            <a:r>
              <a:rPr lang="ko-KR" altLang="en-US" dirty="0" smtClean="0"/>
              <a:t>것인지 물어봄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지울 때는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</a:t>
            </a:r>
            <a:r>
              <a:rPr lang="ko-KR" altLang="en-US" dirty="0"/>
              <a:t>삭제된 디렉터리는 </a:t>
            </a:r>
            <a:r>
              <a:rPr lang="ko-KR" altLang="en-US" dirty="0" smtClean="0"/>
              <a:t>복구 불가능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 오류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/>
              <a:t> 삭제하려는 디렉터리 아래에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파일이나 서브 디렉터리를 삭제할 것인지 계속 </a:t>
            </a:r>
            <a:r>
              <a:rPr lang="ko-KR" altLang="en-US" dirty="0" smtClean="0"/>
              <a:t>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/>
              <a:t>파일 링크는 기존에 있는 파일에 새로운 파일명을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하드링크</a:t>
            </a:r>
            <a:r>
              <a:rPr lang="en-US" altLang="ko-KR" dirty="0" smtClean="0"/>
              <a:t>: </a:t>
            </a:r>
            <a:r>
              <a:rPr lang="ko-KR" altLang="en-US" dirty="0"/>
              <a:t>기존 파일에 새로운 파일명을 추가로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: </a:t>
            </a:r>
            <a:r>
              <a:rPr lang="ko-KR" altLang="en-US" dirty="0"/>
              <a:t> 원본 </a:t>
            </a:r>
            <a:r>
              <a:rPr lang="ko-KR" altLang="en-US" dirty="0" smtClean="0"/>
              <a:t>파일을 </a:t>
            </a:r>
            <a:r>
              <a:rPr lang="ko-KR" altLang="en-US" dirty="0"/>
              <a:t>가리키는 새로운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/>
              <a:t>사용자가 파일에 접근할 때 사용하는 파일의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inode</a:t>
            </a:r>
            <a:r>
              <a:rPr lang="en-US" altLang="ko-KR" dirty="0" smtClean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</a:t>
            </a:r>
            <a:r>
              <a:rPr lang="ko-KR" altLang="en-US" dirty="0" smtClean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/>
              <a:t>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번호가 </a:t>
            </a:r>
            <a:r>
              <a:rPr lang="ko-KR" altLang="en-US" dirty="0"/>
              <a:t>같다면 같은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일반 파일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장치 파일로 구분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 파일</a:t>
            </a:r>
            <a:r>
              <a:rPr lang="en-US" altLang="ko-KR" dirty="0" smtClean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/>
              <a:t>파일은 문서 편집기를 사용하여 내용을 보거나 편집할 수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, </a:t>
            </a:r>
            <a:r>
              <a:rPr lang="ko-KR" altLang="en-US" dirty="0"/>
              <a:t>실행 파일이나 이미지 파일의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해당 파일의 내용을 확인할 수 있는 특정 응용 프로그램이 있어야 </a:t>
            </a:r>
            <a:r>
              <a:rPr lang="ko-KR" altLang="en-US" dirty="0" smtClean="0"/>
              <a:t>확인할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ko-KR" altLang="en-US" dirty="0"/>
              <a:t>원본 파일을 대신하여 다른 이름으로 파일명을 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</a:t>
            </a:r>
            <a:r>
              <a:rPr lang="ko-KR" altLang="en-US" dirty="0" err="1" smtClean="0">
                <a:solidFill>
                  <a:srgbClr val="FF0000"/>
                </a:solidFill>
              </a:rPr>
              <a:t>바로가기</a:t>
            </a:r>
            <a:r>
              <a:rPr lang="ko-KR" altLang="en-US" dirty="0" smtClean="0">
                <a:solidFill>
                  <a:srgbClr val="FF0000"/>
                </a:solidFill>
              </a:rPr>
              <a:t> 파일과 </a:t>
            </a:r>
            <a:r>
              <a:rPr lang="ko-KR" altLang="en-US" dirty="0" err="1" smtClean="0">
                <a:solidFill>
                  <a:srgbClr val="FF0000"/>
                </a:solidFill>
              </a:rPr>
              <a:t>비슷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원본 파일 </a:t>
            </a:r>
            <a:r>
              <a:rPr lang="ko-KR" altLang="en-US" dirty="0" err="1" smtClean="0">
                <a:solidFill>
                  <a:srgbClr val="FF0000"/>
                </a:solidFill>
              </a:rPr>
              <a:t>디렉토리에</a:t>
            </a:r>
            <a:r>
              <a:rPr lang="ko-KR" altLang="en-US" dirty="0" smtClean="0">
                <a:solidFill>
                  <a:srgbClr val="FF0000"/>
                </a:solidFill>
              </a:rPr>
              <a:t> 대한 링크가 되어 있는 것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단 이름을 설정할 수 있</a:t>
            </a:r>
            <a:r>
              <a:rPr lang="ko-KR" altLang="en-US" dirty="0" smtClean="0">
                <a:solidFill>
                  <a:srgbClr val="FF0000"/>
                </a:solidFill>
              </a:rPr>
              <a:t>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장치파일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여러 개의 이름을 붙일 수 있는데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붙이는 파일명을 하드 </a:t>
            </a:r>
            <a:r>
              <a:rPr lang="ko-KR" altLang="en-US" dirty="0" smtClean="0"/>
              <a:t>링크라고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 smtClean="0"/>
              <a:t>data1.ln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588235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945800"/>
            <a:ext cx="6132926" cy="294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/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예에서 </a:t>
            </a:r>
            <a:r>
              <a:rPr lang="en-US" altLang="ko-KR" dirty="0" err="1" smtClean="0"/>
              <a:t>inode</a:t>
            </a:r>
            <a:r>
              <a:rPr lang="ko-KR" altLang="en-US" dirty="0" smtClean="0"/>
              <a:t>가 같은 파일은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smtClean="0"/>
              <a:t>ln</a:t>
            </a:r>
          </a:p>
          <a:p>
            <a:pPr lvl="1"/>
            <a:r>
              <a:rPr lang="ko-KR" altLang="en-US" dirty="0" smtClean="0"/>
              <a:t>파일의 내용도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 smtClean="0"/>
              <a:t>링크와 </a:t>
            </a:r>
            <a:r>
              <a:rPr lang="ko-KR" altLang="en-US" dirty="0"/>
              <a:t>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</a:t>
            </a:r>
            <a:r>
              <a:rPr lang="ko-KR" altLang="en-US" dirty="0" smtClean="0"/>
              <a:t>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확인해보면 </a:t>
            </a:r>
            <a:r>
              <a:rPr lang="ko-KR" altLang="en-US" dirty="0"/>
              <a:t>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</a:t>
            </a:r>
            <a:r>
              <a:rPr lang="ko-KR" altLang="en-US" dirty="0" smtClean="0"/>
              <a:t>무엇인지를 알려줌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 파일의 내용은 원본 파일의 경로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링크로 </a:t>
            </a:r>
            <a:r>
              <a:rPr lang="ko-KR" altLang="en-US" dirty="0"/>
              <a:t>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</a:t>
            </a:r>
            <a:r>
              <a:rPr lang="en-US" altLang="ko-KR" dirty="0" smtClean="0"/>
              <a:t>touch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인자를 지정하지 않으면 빈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 smtClean="0"/>
              <a:t>-t </a:t>
            </a:r>
            <a:r>
              <a:rPr lang="ko-KR" altLang="en-US" dirty="0" smtClean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확인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행의 </a:t>
            </a:r>
            <a:r>
              <a:rPr lang="ko-KR" altLang="en-US" dirty="0"/>
              <a:t>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/>
              <a:t>권한이 없는 디렉터리는 검색할 수 없어서 ‘허가 </a:t>
            </a:r>
            <a:r>
              <a:rPr lang="ko-KR" altLang="en-US" dirty="0" smtClean="0"/>
              <a:t>거부</a:t>
            </a:r>
            <a:r>
              <a:rPr lang="ko-KR" altLang="en-US" dirty="0"/>
              <a:t>’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</a:t>
            </a:r>
            <a:r>
              <a:rPr lang="ko-KR" altLang="en-US" dirty="0" smtClean="0"/>
              <a:t>찾아서 삭제할 경우</a:t>
            </a:r>
            <a:endParaRPr lang="en-US" altLang="ko-KR" dirty="0" smtClean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</a:t>
            </a:r>
            <a:r>
              <a:rPr lang="ko-KR" altLang="en-US" dirty="0" smtClean="0"/>
              <a:t>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en-US" altLang="ko-KR" dirty="0" smtClean="0"/>
              <a:t>{ </a:t>
            </a:r>
            <a:r>
              <a:rPr lang="en-US" altLang="ko-KR" dirty="0"/>
              <a:t>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 smtClean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 smtClean="0"/>
              <a:t>whereis</a:t>
            </a:r>
            <a:endParaRPr lang="en-US" altLang="ko-KR" dirty="0" smtClean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 smtClean="0"/>
              <a:t>,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</a:t>
            </a:r>
            <a:r>
              <a:rPr lang="ko-KR" altLang="en-US" dirty="0" smtClean="0"/>
              <a:t>정해진 </a:t>
            </a:r>
            <a:r>
              <a:rPr lang="ko-KR" altLang="en-US" dirty="0"/>
              <a:t>디렉터리를 검색하여 명령의 </a:t>
            </a:r>
            <a:r>
              <a:rPr lang="ko-KR" altLang="en-US" dirty="0" smtClean="0"/>
              <a:t>위치검색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mv </a:t>
            </a:r>
            <a:r>
              <a:rPr lang="ko-KR" altLang="en-US" dirty="0" smtClean="0"/>
              <a:t>명령의 위치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smtClean="0"/>
              <a:t>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</a:t>
            </a:r>
            <a:r>
              <a:rPr lang="ko-KR" altLang="en-US" dirty="0" smtClean="0"/>
              <a:t>파일을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디렉터리 계층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리눅스에서는</a:t>
            </a:r>
            <a:r>
              <a:rPr lang="ko-KR" altLang="en-US" dirty="0">
                <a:solidFill>
                  <a:srgbClr val="FF0000"/>
                </a:solidFill>
              </a:rPr>
              <a:t> 파일을 효율적으로 관리하기 위해 디렉터리를 계층적으로 </a:t>
            </a:r>
            <a:r>
              <a:rPr lang="ko-KR" altLang="en-US" dirty="0" smtClean="0">
                <a:solidFill>
                  <a:srgbClr val="FF0000"/>
                </a:solidFill>
              </a:rPr>
              <a:t>구성 </a:t>
            </a:r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ko-KR" altLang="en-US" dirty="0" smtClean="0">
                <a:solidFill>
                  <a:srgbClr val="FF0000"/>
                </a:solidFill>
              </a:rPr>
              <a:t> 트리</a:t>
            </a:r>
            <a:r>
              <a:rPr lang="en-US" altLang="ko-KR" dirty="0">
                <a:solidFill>
                  <a:srgbClr val="FF0000"/>
                </a:solidFill>
              </a:rPr>
              <a:t>(tree) </a:t>
            </a:r>
            <a:r>
              <a:rPr lang="ko-KR" altLang="en-US" dirty="0" smtClean="0">
                <a:solidFill>
                  <a:srgbClr val="FF0000"/>
                </a:solidFill>
              </a:rPr>
              <a:t>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모든 디렉터리의 출발점은 루트</a:t>
            </a:r>
            <a:r>
              <a:rPr lang="en-US" altLang="ko-KR" dirty="0">
                <a:solidFill>
                  <a:srgbClr val="FF0000"/>
                </a:solidFill>
              </a:rPr>
              <a:t>(root, </a:t>
            </a:r>
            <a:r>
              <a:rPr lang="ko-KR" altLang="en-US" dirty="0">
                <a:solidFill>
                  <a:srgbClr val="FF0000"/>
                </a:solidFill>
              </a:rPr>
              <a:t>뿌리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디렉터리이며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>
                <a:solidFill>
                  <a:srgbClr val="FF0000"/>
                </a:solidFill>
              </a:rPr>
              <a:t>/(</a:t>
            </a:r>
            <a:r>
              <a:rPr lang="ko-KR" altLang="en-US" dirty="0">
                <a:solidFill>
                  <a:srgbClr val="FF0000"/>
                </a:solidFill>
              </a:rPr>
              <a:t>빗금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으로 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디렉터리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디렉터리 아래에 있는 디렉터리 </a:t>
            </a:r>
            <a:r>
              <a:rPr lang="en-US" altLang="ko-KR" dirty="0" smtClean="0"/>
              <a:t>(bin,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, home, boot) </a:t>
            </a:r>
          </a:p>
          <a:p>
            <a:pPr lvl="1"/>
            <a:r>
              <a:rPr lang="ko-KR" altLang="en-US" dirty="0" smtClean="0"/>
              <a:t>상위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디렉터리</a:t>
            </a:r>
            <a:r>
              <a:rPr lang="en-US" altLang="ko-KR" dirty="0" smtClean="0"/>
              <a:t>): ‘..’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루트 디렉터리의 서브 디렉터리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/ : </a:t>
            </a:r>
            <a:r>
              <a:rPr lang="ko-KR" altLang="en-US" dirty="0" smtClean="0"/>
              <a:t>해당 파일이 디렉터리임을 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작업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디렉터리는</a:t>
            </a:r>
            <a:r>
              <a:rPr lang="en-US" altLang="ko-KR" dirty="0" smtClean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</a:t>
            </a:r>
            <a:r>
              <a:rPr lang="ko-KR" altLang="en-US" dirty="0"/>
              <a:t>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홈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</a:t>
            </a:r>
            <a:r>
              <a:rPr lang="ko-KR" altLang="en-US" dirty="0" smtClean="0"/>
              <a:t>작업 가능</a:t>
            </a:r>
            <a:endParaRPr lang="ko-KR" altLang="en-US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18799</TotalTime>
  <Words>2628</Words>
  <Application>Microsoft Office PowerPoint</Application>
  <PresentationFormat>화면 슬라이드 쇼(4:3)</PresentationFormat>
  <Paragraphs>654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Chapter 02. 디렉터리와 파일 사용하기</vt:lpstr>
      <vt:lpstr>PowerPoint 프레젠테이션</vt:lpstr>
      <vt:lpstr>PowerPoint 프레젠테이션</vt:lpstr>
      <vt:lpstr>00 개요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Lim Jisoo</cp:lastModifiedBy>
  <cp:revision>923</cp:revision>
  <dcterms:created xsi:type="dcterms:W3CDTF">2012-07-11T10:23:22Z</dcterms:created>
  <dcterms:modified xsi:type="dcterms:W3CDTF">2020-01-29T07:28:15Z</dcterms:modified>
</cp:coreProperties>
</file>