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07" d="100"/>
          <a:sy n="107" d="100"/>
        </p:scale>
        <p:origin x="-216" y="-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39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0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32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2774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53467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3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05. </a:t>
            </a:r>
            <a:r>
              <a:rPr lang="ko-KR" altLang="en-US" sz="2800" dirty="0" smtClean="0"/>
              <a:t>파일 접근 권한 관리하기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2" y="1652414"/>
            <a:ext cx="34099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7" y="3048558"/>
            <a:ext cx="80581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변경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기호 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64136" cy="1446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기호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7" y="1521612"/>
            <a:ext cx="4424795" cy="1359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10" y="2766863"/>
            <a:ext cx="5100205" cy="400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기호 모드를 사용한 접근 권한 설정의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5" y="1849177"/>
            <a:ext cx="7221682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기회를 이용한 접근 권한 변경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접근 권한 확인</a:t>
            </a:r>
            <a:r>
              <a:rPr lang="en-US" altLang="ko-KR" dirty="0"/>
              <a:t>:  </a:t>
            </a:r>
            <a:r>
              <a:rPr lang="en-US" altLang="ko-KR" dirty="0" err="1"/>
              <a:t>rw</a:t>
            </a:r>
            <a:r>
              <a:rPr lang="en-US" altLang="ko-KR" dirty="0"/>
              <a:t>-r--</a:t>
            </a:r>
            <a:r>
              <a:rPr lang="en-US" altLang="ko-KR" dirty="0" smtClean="0"/>
              <a:t>r—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u-w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9" y="1761834"/>
            <a:ext cx="7472795" cy="121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10" y="3385525"/>
            <a:ext cx="7490114" cy="143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그룹에 쓰기와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g+wx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endParaRPr lang="en-US" altLang="ko-KR" dirty="0" smtClean="0"/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</a:t>
            </a:r>
          </a:p>
          <a:p>
            <a:pPr lvl="1"/>
            <a:r>
              <a:rPr lang="ko-KR" altLang="en-US" dirty="0"/>
              <a:t>모두에게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endParaRPr lang="en-US" altLang="ko-KR" dirty="0" smtClean="0"/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/>
              <a:t>u+w</a:t>
            </a:r>
            <a:r>
              <a:rPr lang="en-US" altLang="ko-KR" dirty="0"/>
              <a:t> ,g-w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숫자로 </a:t>
            </a:r>
            <a:r>
              <a:rPr lang="ko-KR" altLang="en-US" dirty="0" smtClean="0"/>
              <a:t>환산하기</a:t>
            </a:r>
            <a:endParaRPr lang="en-US" altLang="ko-KR" dirty="0" smtClean="0"/>
          </a:p>
          <a:p>
            <a:pPr lvl="1"/>
            <a:r>
              <a:rPr lang="ko-KR" altLang="en-US" dirty="0"/>
              <a:t> 숫자 모드에서는 각 </a:t>
            </a:r>
            <a:r>
              <a:rPr lang="ko-KR" altLang="en-US" dirty="0" smtClean="0"/>
              <a:t>권한이 </a:t>
            </a:r>
            <a:r>
              <a:rPr lang="ko-KR" altLang="en-US" dirty="0"/>
              <a:t>있고 없고를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표기하고 이를 다시 환산하여 숫자로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카테고리별로</a:t>
            </a:r>
            <a:r>
              <a:rPr lang="ko-KR" altLang="en-US" dirty="0"/>
              <a:t> </a:t>
            </a:r>
            <a:r>
              <a:rPr lang="ko-KR" altLang="en-US" dirty="0" smtClean="0"/>
              <a:t>권한의 </a:t>
            </a:r>
            <a:r>
              <a:rPr lang="ko-KR" altLang="en-US" dirty="0"/>
              <a:t>조합에 따라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로 나타내는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75310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387702" y="1196752"/>
            <a:ext cx="5360761" cy="5400600"/>
          </a:xfrm>
        </p:spPr>
        <p:txBody>
          <a:bodyPr/>
          <a:lstStyle/>
          <a:p>
            <a:r>
              <a:rPr lang="ko-KR" altLang="en-US" dirty="0"/>
              <a:t>권한을 숫자로 환산하는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r-x</a:t>
            </a:r>
            <a:r>
              <a:rPr lang="ko-KR" altLang="en-US" dirty="0"/>
              <a:t>라고 할 때 </a:t>
            </a:r>
            <a:r>
              <a:rPr lang="ko-KR" altLang="en-US" dirty="0" smtClean="0"/>
              <a:t>권한이 </a:t>
            </a:r>
            <a:r>
              <a:rPr lang="ko-KR" altLang="en-US" dirty="0"/>
              <a:t>있는 것은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없는 것은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1, 0,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/>
              <a:t>진수를 각 </a:t>
            </a:r>
            <a:r>
              <a:rPr lang="ko-KR" altLang="en-US" dirty="0" err="1" smtClean="0"/>
              <a:t>자릿수별로</a:t>
            </a:r>
            <a:r>
              <a:rPr lang="ko-KR" altLang="en-US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진수로 환산하면 </a:t>
            </a:r>
            <a:r>
              <a:rPr lang="en-US" altLang="ko-KR" dirty="0" smtClean="0"/>
              <a:t>4</a:t>
            </a:r>
            <a:r>
              <a:rPr lang="en-US" altLang="ko-KR" dirty="0"/>
              <a:t>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세 숫자를 </a:t>
            </a:r>
            <a:r>
              <a:rPr lang="ko-KR" altLang="en-US" dirty="0" smtClean="0"/>
              <a:t>더하면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최종 권한 값은 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5" y="1276350"/>
            <a:ext cx="3124200" cy="430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93" y="3068960"/>
            <a:ext cx="497897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전체 권한을 숫자로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4" y="1632185"/>
            <a:ext cx="52863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4" y="3753036"/>
            <a:ext cx="554355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숫자의 </a:t>
            </a:r>
            <a:r>
              <a:rPr lang="ko-KR" altLang="en-US" dirty="0"/>
              <a:t>각 위치가 사용자 카테고리를 나타내기 때문에 사용자 카테고리를 </a:t>
            </a:r>
            <a:r>
              <a:rPr lang="ko-KR" altLang="en-US" dirty="0" smtClean="0"/>
              <a:t>따로 </a:t>
            </a:r>
            <a:r>
              <a:rPr lang="ko-KR" altLang="en-US" dirty="0"/>
              <a:t>지정할 필요가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1"/>
            <a:r>
              <a:rPr lang="ko-KR" altLang="en-US" dirty="0"/>
              <a:t>항상 세 자리 수를 사용해야 하므로 변경하려는 </a:t>
            </a:r>
            <a:r>
              <a:rPr lang="ko-KR" altLang="en-US" dirty="0" smtClean="0"/>
              <a:t>사용자 </a:t>
            </a:r>
            <a:r>
              <a:rPr lang="ko-KR" altLang="en-US" dirty="0"/>
              <a:t>카테고리의 권한뿐만 아니라 그룹과 기타 사용자의 권한도 반드시 같이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438150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특수 접근 권한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</a:t>
            </a:r>
            <a:r>
              <a:rPr lang="ko-KR" altLang="en-US" dirty="0"/>
              <a:t>접근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: 644(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-r-</a:t>
            </a:r>
            <a:r>
              <a:rPr lang="en-US" altLang="ko-KR" dirty="0"/>
              <a:t>-r-</a:t>
            </a:r>
            <a:r>
              <a:rPr lang="en-US" altLang="ko-KR" dirty="0" smtClean="0"/>
              <a:t>-)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/>
              <a:t>:  r--r--r--</a:t>
            </a:r>
            <a:r>
              <a:rPr lang="ko-KR" altLang="en-US" dirty="0"/>
              <a:t>이므로 </a:t>
            </a:r>
            <a:r>
              <a:rPr lang="en-US" altLang="ko-KR" dirty="0" smtClean="0"/>
              <a:t>444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그룹에 쓰기와 실행 권한을 </a:t>
            </a:r>
            <a:r>
              <a:rPr lang="ko-KR" altLang="en-US" dirty="0" smtClean="0"/>
              <a:t>부여</a:t>
            </a:r>
            <a:r>
              <a:rPr lang="en-US" altLang="ko-KR" dirty="0"/>
              <a:t>: r--</a:t>
            </a:r>
            <a:r>
              <a:rPr lang="en-US" altLang="ko-KR" dirty="0" err="1"/>
              <a:t>rwxr</a:t>
            </a:r>
            <a:r>
              <a:rPr lang="en-US" altLang="ko-KR" dirty="0"/>
              <a:t>--</a:t>
            </a:r>
            <a:r>
              <a:rPr lang="ko-KR" altLang="en-US" dirty="0" smtClean="0"/>
              <a:t>이므로 </a:t>
            </a:r>
            <a:r>
              <a:rPr lang="en-US" altLang="ko-KR" dirty="0"/>
              <a:t>474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84644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4" y="3114773"/>
            <a:ext cx="7481455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40" y="4731254"/>
            <a:ext cx="747279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r>
              <a:rPr lang="en-US" altLang="ko-KR" dirty="0" smtClean="0"/>
              <a:t> ,  </a:t>
            </a:r>
            <a:r>
              <a:rPr lang="en-US" altLang="ko-KR" dirty="0"/>
              <a:t>r--</a:t>
            </a:r>
            <a:r>
              <a:rPr lang="en-US" altLang="ko-KR" dirty="0" err="1"/>
              <a:t>rwxr</a:t>
            </a:r>
            <a:r>
              <a:rPr lang="en-US" altLang="ko-KR" dirty="0"/>
              <a:t>-x → </a:t>
            </a:r>
            <a:r>
              <a:rPr lang="en-US" altLang="ko-KR" dirty="0" smtClean="0"/>
              <a:t>475</a:t>
            </a:r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go-x,   </a:t>
            </a:r>
            <a:r>
              <a:rPr lang="en-US" altLang="ko-KR" dirty="0"/>
              <a:t>r--</a:t>
            </a:r>
            <a:r>
              <a:rPr lang="en-US" altLang="ko-KR" dirty="0" err="1"/>
              <a:t>rw</a:t>
            </a:r>
            <a:r>
              <a:rPr lang="en-US" altLang="ko-KR" dirty="0"/>
              <a:t>-r-- → </a:t>
            </a:r>
            <a:r>
              <a:rPr lang="en-US" altLang="ko-KR" dirty="0" smtClean="0"/>
              <a:t>464</a:t>
            </a:r>
          </a:p>
          <a:p>
            <a:pPr lvl="1"/>
            <a:r>
              <a:rPr lang="ko-KR" altLang="en-US" dirty="0" smtClean="0"/>
              <a:t>모두에게 </a:t>
            </a:r>
            <a:r>
              <a:rPr lang="ko-KR" altLang="en-US" dirty="0"/>
              <a:t>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,   </a:t>
            </a:r>
            <a:r>
              <a:rPr lang="en-US" altLang="ko-KR" dirty="0"/>
              <a:t>r-</a:t>
            </a:r>
            <a:r>
              <a:rPr lang="en-US" altLang="ko-KR" dirty="0" err="1"/>
              <a:t>xrwxr</a:t>
            </a:r>
            <a:r>
              <a:rPr lang="en-US" altLang="ko-KR" dirty="0"/>
              <a:t>-x → </a:t>
            </a:r>
            <a:r>
              <a:rPr lang="en-US" altLang="ko-KR" dirty="0" smtClean="0"/>
              <a:t>575</a:t>
            </a:r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u+w,g-w</a:t>
            </a:r>
            <a:r>
              <a:rPr lang="en-US" altLang="ko-KR" dirty="0" smtClean="0"/>
              <a:t>,   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 </a:t>
            </a:r>
            <a:r>
              <a:rPr lang="en-US" altLang="ko-KR" dirty="0"/>
              <a:t>→ </a:t>
            </a:r>
            <a:r>
              <a:rPr lang="en-US" altLang="ko-KR" dirty="0" smtClean="0"/>
              <a:t>755</a:t>
            </a:r>
          </a:p>
          <a:p>
            <a:pPr lvl="1"/>
            <a:r>
              <a:rPr lang="ko-KR" altLang="en-US" dirty="0"/>
              <a:t>소유자의 권한만 남기고 나머지 사용자의 권한은 모두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  </a:t>
            </a:r>
            <a:r>
              <a:rPr lang="en-US" altLang="ko-KR" dirty="0" err="1"/>
              <a:t>rwx</a:t>
            </a:r>
            <a:r>
              <a:rPr lang="en-US" altLang="ko-KR" dirty="0"/>
              <a:t>------ → 700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파일이나 디렉터리를 생성할 때 기본 접근 권한이 자동적으로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일반 </a:t>
            </a:r>
            <a:r>
              <a:rPr lang="ko-KR" altLang="en-US" dirty="0" smtClean="0"/>
              <a:t>파일의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읽기와 쓰기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읽기 권한만 설정</a:t>
            </a:r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</a:t>
            </a:r>
            <a:r>
              <a:rPr lang="ko-KR" altLang="en-US" dirty="0" smtClean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실행 권한만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6" y="2426396"/>
            <a:ext cx="7394864" cy="240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확인하고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아무 </a:t>
            </a:r>
            <a:r>
              <a:rPr lang="ko-KR" altLang="en-US" dirty="0"/>
              <a:t>인자 없이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명령만 사용할 </a:t>
            </a:r>
            <a:r>
              <a:rPr lang="ko-KR" altLang="en-US" dirty="0" smtClean="0"/>
              <a:t>경우 </a:t>
            </a:r>
            <a:r>
              <a:rPr lang="ko-KR" altLang="en-US" dirty="0"/>
              <a:t>기본 마스크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마스크 값의 의미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값은 파일이나 디렉터리 생성 시 부여하지 않을 권한을 지정해놓는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en-US" altLang="ko-KR" dirty="0" smtClean="0"/>
              <a:t>022</a:t>
            </a:r>
            <a:r>
              <a:rPr lang="ko-KR" altLang="en-US" dirty="0"/>
              <a:t>일 </a:t>
            </a:r>
            <a:r>
              <a:rPr lang="ko-KR" altLang="en-US" dirty="0" smtClean="0"/>
              <a:t>경우 이는 </a:t>
            </a:r>
            <a:r>
              <a:rPr lang="en-US" altLang="ko-KR" dirty="0"/>
              <a:t> </a:t>
            </a:r>
            <a:r>
              <a:rPr lang="en-US" altLang="ko-KR" dirty="0" smtClean="0"/>
              <a:t>----w--w-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사용자에게 쓰기 권한은 부여하지 않겠다는 뜻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567967"/>
            <a:ext cx="7490114" cy="1705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8" y="3723878"/>
            <a:ext cx="7429500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" y="5742875"/>
            <a:ext cx="7490114" cy="78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마스크 </a:t>
            </a:r>
            <a:r>
              <a:rPr lang="ko-KR" altLang="en-US" dirty="0"/>
              <a:t>값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마스크 </a:t>
            </a:r>
            <a:r>
              <a:rPr lang="ko-KR" altLang="en-US" dirty="0"/>
              <a:t>값을 바꾸면 파일이나 디렉터리를 생성할 때 적용되는 기본 접근 </a:t>
            </a:r>
            <a:r>
              <a:rPr lang="ko-KR" altLang="en-US" dirty="0" smtClean="0"/>
              <a:t>권한도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704772"/>
            <a:ext cx="7455477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17" y="3200507"/>
            <a:ext cx="7455477" cy="224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0" y="1412776"/>
            <a:ext cx="4442114" cy="1350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2493419"/>
            <a:ext cx="3749386" cy="419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38" y="4593248"/>
            <a:ext cx="3749386" cy="202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umask</a:t>
            </a:r>
            <a:r>
              <a:rPr lang="ko-KR" altLang="en-US" dirty="0"/>
              <a:t>로 마스크 값을 바꿀 때 파일과 디렉터리에 모두 적용해봐야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ko-KR" altLang="en-US" dirty="0" smtClean="0"/>
              <a:t>파일에는 </a:t>
            </a:r>
            <a:r>
              <a:rPr lang="ko-KR" altLang="en-US" dirty="0"/>
              <a:t>적합하지만 디렉터리에는 적합하지 않을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6" y="1844824"/>
            <a:ext cx="81629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특수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권한은 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생략된 맨 앞자리는 특수 접근 권한 의미</a:t>
            </a:r>
            <a:endParaRPr lang="en-US" altLang="ko-KR" dirty="0" smtClean="0"/>
          </a:p>
          <a:p>
            <a:pPr lvl="1"/>
            <a:r>
              <a:rPr lang="ko-KR" altLang="en-US" dirty="0"/>
              <a:t>맨 앞자리 숫자가 </a:t>
            </a:r>
            <a:r>
              <a:rPr lang="en-US" altLang="ko-KR" dirty="0"/>
              <a:t>0</a:t>
            </a:r>
            <a:r>
              <a:rPr lang="ko-KR" altLang="en-US" dirty="0"/>
              <a:t>이면 일반적인 접근 </a:t>
            </a:r>
            <a:r>
              <a:rPr lang="ko-KR" altLang="en-US" dirty="0" smtClean="0"/>
              <a:t>권한이지만 </a:t>
            </a:r>
            <a:r>
              <a:rPr lang="ko-KR" altLang="en-US" dirty="0"/>
              <a:t>이 숫자가 </a:t>
            </a:r>
            <a:r>
              <a:rPr lang="en-US" altLang="ko-KR" dirty="0"/>
              <a:t>1, 2, 4</a:t>
            </a:r>
            <a:r>
              <a:rPr lang="ko-KR" altLang="en-US" dirty="0"/>
              <a:t>이면 특수 접근 권한이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4</a:t>
            </a:r>
          </a:p>
          <a:p>
            <a:pPr lvl="1"/>
            <a:r>
              <a:rPr lang="en-US" altLang="ko-KR" dirty="0" err="1" smtClean="0"/>
              <a:t>SetGID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 err="1" smtClean="0"/>
              <a:t>스티키</a:t>
            </a:r>
            <a:r>
              <a:rPr lang="ko-KR" altLang="en-US" dirty="0" smtClean="0"/>
              <a:t> </a:t>
            </a:r>
            <a:r>
              <a:rPr lang="ko-KR" altLang="en-US" dirty="0"/>
              <a:t>비트</a:t>
            </a:r>
            <a:r>
              <a:rPr lang="en-US" altLang="ko-KR" dirty="0"/>
              <a:t>(sticky bit) : </a:t>
            </a:r>
            <a:r>
              <a:rPr lang="ko-KR" altLang="en-US" dirty="0"/>
              <a:t>맨 앞자리가 </a:t>
            </a:r>
            <a:r>
              <a:rPr lang="en-US" altLang="ko-K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SetUID</a:t>
            </a:r>
            <a:endParaRPr lang="en-US" altLang="ko-KR" dirty="0" smtClean="0"/>
          </a:p>
          <a:p>
            <a:pPr lvl="1"/>
            <a:r>
              <a:rPr lang="ko-KR" altLang="en-US" dirty="0"/>
              <a:t>해당 파일이 실행되는 동안에는 파일을 실행한 사용자의 </a:t>
            </a:r>
            <a:r>
              <a:rPr lang="ko-KR" altLang="en-US" dirty="0" smtClean="0"/>
              <a:t>권한이 </a:t>
            </a:r>
            <a:r>
              <a:rPr lang="ko-KR" altLang="en-US" dirty="0"/>
              <a:t>아니라 파일 소유자의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/>
              <a:t>: </a:t>
            </a:r>
            <a:r>
              <a:rPr lang="en-US" altLang="ko-KR" dirty="0" err="1"/>
              <a:t>SetUID</a:t>
            </a:r>
            <a:r>
              <a:rPr lang="ko-KR" altLang="en-US" dirty="0"/>
              <a:t>는 접근 권한에서 맨 앞자리에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/>
              <a:t>가 설정되면 소유자의 실행 권한에 ‘</a:t>
            </a:r>
            <a:r>
              <a:rPr lang="en-US" altLang="ko-KR" dirty="0"/>
              <a:t>s’</a:t>
            </a:r>
            <a:r>
              <a:rPr lang="ko-KR" altLang="en-US" dirty="0"/>
              <a:t>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set.exe</a:t>
            </a:r>
            <a:r>
              <a:rPr lang="ko-KR" altLang="en-US" dirty="0"/>
              <a:t>를 실행하면 항상 </a:t>
            </a:r>
            <a:r>
              <a:rPr lang="en-US" altLang="ko-KR" dirty="0"/>
              <a:t>user1</a:t>
            </a:r>
            <a:r>
              <a:rPr lang="ko-KR" altLang="en-US" dirty="0"/>
              <a:t>의 권한을 가지고 실행된다는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파일은 </a:t>
            </a:r>
            <a:r>
              <a:rPr lang="en-US" altLang="ko-KR" dirty="0"/>
              <a:t>root </a:t>
            </a:r>
            <a:r>
              <a:rPr lang="ko-KR" altLang="en-US" dirty="0"/>
              <a:t>계정으로만 수정이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/>
              <a:t>명령은 </a:t>
            </a:r>
            <a:r>
              <a:rPr lang="en-US" altLang="ko-KR" dirty="0" err="1" smtClean="0"/>
              <a:t>SetUID</a:t>
            </a:r>
            <a:r>
              <a:rPr lang="ko-KR" altLang="en-US" dirty="0"/>
              <a:t>가 설정되어 있기 때문에 소유자인 </a:t>
            </a:r>
            <a:r>
              <a:rPr lang="en-US" altLang="ko-KR" dirty="0"/>
              <a:t>root </a:t>
            </a:r>
            <a:r>
              <a:rPr lang="ko-KR" altLang="en-US" dirty="0"/>
              <a:t>권한으로 실행이 되어 </a:t>
            </a:r>
            <a:r>
              <a:rPr lang="ko-KR" altLang="en-US" dirty="0" smtClean="0"/>
              <a:t>암호 변경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 smtClean="0"/>
              <a:t>를 이용한 </a:t>
            </a:r>
            <a:r>
              <a:rPr lang="ko-KR" altLang="en-US" dirty="0"/>
              <a:t>해킹도 등장하여 보안에 신경을 써야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46609" y="2132856"/>
            <a:ext cx="7513823" cy="2391156"/>
            <a:chOff x="807564" y="2117424"/>
            <a:chExt cx="7513823" cy="23911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17424"/>
              <a:ext cx="7498773" cy="13161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564" y="3426194"/>
              <a:ext cx="7490114" cy="10823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05" y="5145371"/>
            <a:ext cx="748145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SetGID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</a:t>
            </a:r>
            <a:r>
              <a:rPr lang="ko-KR" altLang="en-US" dirty="0" smtClean="0"/>
              <a:t>실행되는 </a:t>
            </a:r>
            <a:r>
              <a:rPr lang="ko-KR" altLang="en-US" dirty="0"/>
              <a:t>동안에는 파일 소유 그룹의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는 </a:t>
            </a:r>
            <a:r>
              <a:rPr lang="en-US" altLang="ko-KR" dirty="0"/>
              <a:t>2755</a:t>
            </a:r>
            <a:r>
              <a:rPr lang="ko-KR" altLang="en-US" dirty="0"/>
              <a:t>와 같이 접근 권한에서 </a:t>
            </a:r>
            <a:r>
              <a:rPr lang="ko-KR" altLang="en-US" dirty="0" smtClean="0"/>
              <a:t>맨 </a:t>
            </a:r>
            <a:r>
              <a:rPr lang="ko-KR" altLang="en-US" dirty="0"/>
              <a:t>앞자리에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err="1"/>
              <a:t>스티키</a:t>
            </a:r>
            <a:r>
              <a:rPr lang="ko-KR" altLang="en-US" dirty="0"/>
              <a:t>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</a:t>
            </a:r>
            <a:r>
              <a:rPr lang="ko-KR" altLang="en-US" dirty="0" smtClean="0"/>
              <a:t>있으면 </a:t>
            </a:r>
            <a:r>
              <a:rPr lang="ko-KR" altLang="en-US" dirty="0"/>
              <a:t>이 디렉터리에는 누구나 파일을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파일은 파일을 생성한 계정으로 소유자가 설정되며</a:t>
            </a:r>
            <a:r>
              <a:rPr lang="en-US" altLang="ko-KR" dirty="0"/>
              <a:t>, </a:t>
            </a:r>
            <a:r>
              <a:rPr lang="ko-KR" altLang="en-US" dirty="0"/>
              <a:t>다른 사용자가 생성한 </a:t>
            </a:r>
            <a:r>
              <a:rPr lang="ko-KR" altLang="en-US" dirty="0" smtClean="0"/>
              <a:t>파일은 삭제 불가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smtClean="0"/>
              <a:t>디렉터리가 대표적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접근 권한에서 맨 앞자리에 </a:t>
            </a:r>
            <a:r>
              <a:rPr lang="en-US" altLang="ko-KR" dirty="0"/>
              <a:t>1</a:t>
            </a:r>
            <a:r>
              <a:rPr lang="ko-KR" altLang="en-US" dirty="0"/>
              <a:t>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3997327"/>
            <a:ext cx="7464136" cy="943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파일의 속성을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권한의 종류와 표기 방법을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기호 모드에서 원하는 권한을 기호로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숫자 모드에서 원하는 권한을 숫자로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기호로 </a:t>
            </a:r>
            <a:r>
              <a:rPr lang="ko-KR" altLang="en-US" sz="1600" dirty="0"/>
              <a:t>표기된 접근 권한을 숫자로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숫자로 </a:t>
            </a:r>
            <a:r>
              <a:rPr lang="ko-KR" altLang="en-US" sz="1600" dirty="0"/>
              <a:t>표기된 접근 권한을 기호로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원하는 값으로 바꿀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10696" y="4856460"/>
            <a:ext cx="7200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5" y="1106760"/>
            <a:ext cx="7105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1112"/>
            <a:ext cx="61150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06910" cy="5472608"/>
          </a:xfrm>
        </p:spPr>
        <p:txBody>
          <a:bodyPr/>
          <a:lstStyle/>
          <a:p>
            <a:r>
              <a:rPr lang="ko-KR" altLang="en-US" dirty="0" smtClean="0"/>
              <a:t>파일 접근 권한 보호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ko-KR" altLang="en-US" dirty="0"/>
              <a:t>파일에 무단으로 접근하는 것을 </a:t>
            </a:r>
            <a:r>
              <a:rPr lang="ko-KR" altLang="en-US" dirty="0" smtClean="0"/>
              <a:t>방지하고 </a:t>
            </a:r>
            <a:r>
              <a:rPr lang="ko-KR" altLang="en-US" dirty="0"/>
              <a:t>보호하는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자신의 파일과 디렉터리 중에서 다른 </a:t>
            </a:r>
            <a:r>
              <a:rPr lang="ko-KR" altLang="en-US" dirty="0" smtClean="0"/>
              <a:t>사용자가 </a:t>
            </a:r>
            <a:r>
              <a:rPr lang="ko-KR" altLang="en-US" dirty="0"/>
              <a:t>접근해도 되는 것과 그렇지 않은 것을 구분하여 접근 권한을 제한</a:t>
            </a:r>
            <a:endParaRPr lang="en-US" altLang="ko-KR" dirty="0" smtClean="0"/>
          </a:p>
          <a:p>
            <a:r>
              <a:rPr lang="ko-KR" altLang="en-US" dirty="0"/>
              <a:t>파일의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3" y="2584253"/>
            <a:ext cx="7438159" cy="822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3" y="3510905"/>
            <a:ext cx="5706341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/>
              <a:t>파일 속성의 첫 번째 항목은 파일의 종류를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는 일반 파일을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ko-KR" altLang="en-US" dirty="0" smtClean="0"/>
              <a:t>디렉터리를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종류를 알려주는 명령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파일의 접근 권한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파일의 소유자와 그룹이나 기타 사용자들이 파일에 대해 가지고 있는 접근 권한을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하드 링크의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r>
              <a:rPr lang="ko-KR" altLang="en-US" dirty="0"/>
              <a:t>하드 링크는 한 파일에 대해 여러 개의 파일명을 가질 수 있도록 하는 기능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249130"/>
            <a:ext cx="7490114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65595"/>
            <a:ext cx="7481455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소유자의 로그인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모든 파일은 소유자가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소유자의 그룹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명령에서 출력되는 </a:t>
            </a:r>
            <a:r>
              <a:rPr lang="ko-KR" altLang="en-US" dirty="0" err="1" smtClean="0"/>
              <a:t>그룹명은</a:t>
            </a:r>
            <a:r>
              <a:rPr lang="ko-KR" altLang="en-US" dirty="0" smtClean="0"/>
              <a:t> </a:t>
            </a:r>
            <a:r>
              <a:rPr lang="ko-KR" altLang="en-US" dirty="0"/>
              <a:t>파일이 속한 그룹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기본 그룹은 시스템 관리자가 사용자를 등록할 때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그룹을 알려주는 명령은 </a:t>
            </a:r>
            <a:r>
              <a:rPr lang="en-US" altLang="ko-KR" dirty="0" smtClean="0"/>
              <a:t>groups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파일의 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</a:t>
            </a:r>
            <a:endParaRPr lang="en-US" altLang="ko-KR" dirty="0" smtClean="0"/>
          </a:p>
          <a:p>
            <a:r>
              <a:rPr lang="ko-KR" altLang="en-US" dirty="0" smtClean="0"/>
              <a:t>파일이 마지막으로 수정된 날짜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842"/>
            <a:ext cx="7455477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7" y="4169444"/>
            <a:ext cx="7498773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파일의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 읽기 권한</a:t>
            </a:r>
            <a:r>
              <a:rPr lang="en-US" altLang="ko-KR" dirty="0"/>
              <a:t>, </a:t>
            </a:r>
            <a:r>
              <a:rPr lang="ko-KR" altLang="en-US" dirty="0"/>
              <a:t>쓰기 권한</a:t>
            </a:r>
            <a:r>
              <a:rPr lang="en-US" altLang="ko-KR" dirty="0"/>
              <a:t>, </a:t>
            </a:r>
            <a:r>
              <a:rPr lang="ko-KR" altLang="en-US" dirty="0"/>
              <a:t>실행 권한 등 세 가지로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 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누가 파일을 읽고 쓰고 실행할 수 있는지를 문자로 </a:t>
            </a:r>
            <a:r>
              <a:rPr lang="ko-KR" altLang="en-US" dirty="0" smtClean="0"/>
              <a:t>표현한 것</a:t>
            </a:r>
            <a:endParaRPr lang="en-US" altLang="ko-KR" dirty="0" smtClean="0"/>
          </a:p>
          <a:p>
            <a:pPr lvl="1"/>
            <a:r>
              <a:rPr lang="ko-KR" altLang="en-US" dirty="0"/>
              <a:t>읽기 권한은 </a:t>
            </a:r>
            <a:r>
              <a:rPr lang="en-US" altLang="ko-KR" dirty="0"/>
              <a:t>r, </a:t>
            </a:r>
            <a:r>
              <a:rPr lang="ko-KR" altLang="en-US" dirty="0"/>
              <a:t>쓰기 권한은 </a:t>
            </a:r>
            <a:r>
              <a:rPr lang="en-US" altLang="ko-KR" dirty="0"/>
              <a:t>w, </a:t>
            </a:r>
            <a:r>
              <a:rPr lang="ko-KR" altLang="en-US" dirty="0"/>
              <a:t>실행 권한은 </a:t>
            </a:r>
            <a:r>
              <a:rPr lang="en-US" altLang="ko-KR" dirty="0"/>
              <a:t>x</a:t>
            </a:r>
            <a:r>
              <a:rPr lang="ko-KR" altLang="en-US" dirty="0"/>
              <a:t>로 나타내며</a:t>
            </a:r>
            <a:r>
              <a:rPr lang="en-US" altLang="ko-KR" dirty="0"/>
              <a:t>, </a:t>
            </a:r>
            <a:r>
              <a:rPr lang="ko-KR" altLang="en-US" dirty="0"/>
              <a:t>해당 권한이 없는 </a:t>
            </a:r>
            <a:r>
              <a:rPr lang="ko-KR" altLang="en-US" dirty="0" smtClean="0"/>
              <a:t>경우에는 </a:t>
            </a:r>
            <a:r>
              <a:rPr lang="en-US" altLang="ko-KR" dirty="0"/>
              <a:t>-</a:t>
            </a:r>
            <a:r>
              <a:rPr lang="ko-KR" altLang="en-US" dirty="0"/>
              <a:t>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세 가지 권한의 부여 여부를 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ko-KR" altLang="en-US" dirty="0"/>
              <a:t>세 문자를 </a:t>
            </a:r>
            <a:r>
              <a:rPr lang="ko-KR" altLang="en-US" dirty="0" smtClean="0"/>
              <a:t>묶어서 </a:t>
            </a:r>
            <a:r>
              <a:rPr lang="ko-KR" altLang="en-US" dirty="0"/>
              <a:t>표기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896156"/>
            <a:ext cx="7412182" cy="2485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3" y="5743839"/>
            <a:ext cx="7438159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17969</TotalTime>
  <Words>1126</Words>
  <Application>Microsoft Office PowerPoint</Application>
  <PresentationFormat>화면 슬라이드 쇼(4:3)</PresentationFormat>
  <Paragraphs>242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서식</vt:lpstr>
      <vt:lpstr>Chapter 05. 파일 접근 권한 관리하기</vt:lpstr>
      <vt:lpstr>PowerPoint 프레젠테이션</vt:lpstr>
      <vt:lpstr>PowerPoint 프레젠테이션</vt:lpstr>
      <vt:lpstr>리눅스 실습 스터디 맵</vt:lpstr>
      <vt:lpstr>00 개요</vt:lpstr>
      <vt:lpstr>01 파일의 속성</vt:lpstr>
      <vt:lpstr>01 파일의 속성</vt:lpstr>
      <vt:lpstr>01 파일의 속성</vt:lpstr>
      <vt:lpstr>02 파일의 접근 권한</vt:lpstr>
      <vt:lpstr>02 파일의 접근 권한</vt:lpstr>
      <vt:lpstr>02 파일의 접근 권한</vt:lpstr>
      <vt:lpstr>03 기호를 이용한 파일 접근 권한 변경</vt:lpstr>
      <vt:lpstr>03 기호를 이용한 파일 접근 권한 변경</vt:lpstr>
      <vt:lpstr>03 기호를 이용한 파일 접근 권한 변경</vt:lpstr>
      <vt:lpstr>03 기호를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05 기본 접근 권한 설정</vt:lpstr>
      <vt:lpstr>05 기본 접근 권한 설정</vt:lpstr>
      <vt:lpstr>05 기본 접근 권한 설정</vt:lpstr>
      <vt:lpstr>05 기본 접근 권한 설정</vt:lpstr>
      <vt:lpstr>05 기본 접근 권한 설정</vt:lpstr>
      <vt:lpstr>06 특수 접근 권한</vt:lpstr>
      <vt:lpstr>06 특수 접근 권한</vt:lpstr>
      <vt:lpstr>06 특수 접근 권한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961</cp:revision>
  <dcterms:created xsi:type="dcterms:W3CDTF">2012-07-11T10:23:22Z</dcterms:created>
  <dcterms:modified xsi:type="dcterms:W3CDTF">2019-08-05T00:30:43Z</dcterms:modified>
</cp:coreProperties>
</file>