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FBA0EDF-C280-4DED-B08A-879CC28A108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임지수_기본교육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4C9D061-1D08-4312-B3DA-EF8D83C409F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2020-09-08 오후 6:08:21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실습9" id="10" name="slide10">
            <a:extLst>
              <a:ext uri="{FF2B5EF4-FFF2-40B4-BE49-F238E27FC236}">
                <a16:creationId xmlns:a16="http://schemas.microsoft.com/office/drawing/2014/main" id="{FB4347F5-E902-45DF-BB2D-85F668A9795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4720"/>
            <a:ext cx="12192000" cy="338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실습10" id="11" name="slide11">
            <a:extLst>
              <a:ext uri="{FF2B5EF4-FFF2-40B4-BE49-F238E27FC236}">
                <a16:creationId xmlns:a16="http://schemas.microsoft.com/office/drawing/2014/main" id="{E0AA71C9-EA99-4FA4-A0CA-0EF12D44023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06" y="0"/>
            <a:ext cx="53503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실습1" id="2" name="slide2">
            <a:extLst>
              <a:ext uri="{FF2B5EF4-FFF2-40B4-BE49-F238E27FC236}">
                <a16:creationId xmlns:a16="http://schemas.microsoft.com/office/drawing/2014/main" id="{6A74713A-5ADF-4D86-9A33-F2834DC5FE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13" y="0"/>
            <a:ext cx="11379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실습2" id="3" name="slide3">
            <a:extLst>
              <a:ext uri="{FF2B5EF4-FFF2-40B4-BE49-F238E27FC236}">
                <a16:creationId xmlns:a16="http://schemas.microsoft.com/office/drawing/2014/main" id="{4312EEF0-C903-48B5-9F13-BA2C6430A2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314"/>
            <a:ext cx="12192000" cy="675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실습3" id="4" name="slide4">
            <a:extLst>
              <a:ext uri="{FF2B5EF4-FFF2-40B4-BE49-F238E27FC236}">
                <a16:creationId xmlns:a16="http://schemas.microsoft.com/office/drawing/2014/main" id="{49BA1517-396F-42F0-B02C-B70BE65FC0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03" y="0"/>
            <a:ext cx="11654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실습4" id="5" name="slide5">
            <a:extLst>
              <a:ext uri="{FF2B5EF4-FFF2-40B4-BE49-F238E27FC236}">
                <a16:creationId xmlns:a16="http://schemas.microsoft.com/office/drawing/2014/main" id="{E0E95660-DFBE-4FA9-A3D5-BDACE59B60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" y="290512"/>
            <a:ext cx="1174432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실습5" id="6" name="slide6">
            <a:extLst>
              <a:ext uri="{FF2B5EF4-FFF2-40B4-BE49-F238E27FC236}">
                <a16:creationId xmlns:a16="http://schemas.microsoft.com/office/drawing/2014/main" id="{BB4C25C1-ABFE-474F-A999-A06B217506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581025"/>
            <a:ext cx="120586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실습6" id="7" name="slide7">
            <a:extLst>
              <a:ext uri="{FF2B5EF4-FFF2-40B4-BE49-F238E27FC236}">
                <a16:creationId xmlns:a16="http://schemas.microsoft.com/office/drawing/2014/main" id="{0A299B7E-3869-4344-B9ED-32E49FA4D7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실습7" id="8" name="slide8">
            <a:extLst>
              <a:ext uri="{FF2B5EF4-FFF2-40B4-BE49-F238E27FC236}">
                <a16:creationId xmlns:a16="http://schemas.microsoft.com/office/drawing/2014/main" id="{07071C8C-6656-4D19-9805-DD73935EEC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37" y="0"/>
            <a:ext cx="9250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실습8" id="9" name="slide9">
            <a:extLst>
              <a:ext uri="{FF2B5EF4-FFF2-40B4-BE49-F238E27FC236}">
                <a16:creationId xmlns:a16="http://schemas.microsoft.com/office/drawing/2014/main" id="{2FD4E794-20CA-41B6-88D0-ADCDB2B3B3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39" y="0"/>
            <a:ext cx="101149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2020-09-08T09:08:24Z</dcterms:created>
  <dcterms:modified xsi:type="dcterms:W3CDTF">2020-09-08T09:08:24Z</dcterms:modified>
</cp:coreProperties>
</file>