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2" r:id="rId2"/>
  </p:sldMasterIdLst>
  <p:notesMasterIdLst>
    <p:notesMasterId r:id="rId12"/>
  </p:notesMasterIdLst>
  <p:handoutMasterIdLst>
    <p:handoutMasterId r:id="rId13"/>
  </p:handoutMasterIdLst>
  <p:sldIdLst>
    <p:sldId id="1071" r:id="rId3"/>
    <p:sldId id="1072" r:id="rId4"/>
    <p:sldId id="1073" r:id="rId5"/>
    <p:sldId id="1074" r:id="rId6"/>
    <p:sldId id="1075" r:id="rId7"/>
    <p:sldId id="1076" r:id="rId8"/>
    <p:sldId id="1077" r:id="rId9"/>
    <p:sldId id="1078" r:id="rId10"/>
    <p:sldId id="1079" r:id="rId11"/>
  </p:sldIdLst>
  <p:sldSz cx="12195175" cy="6858000"/>
  <p:notesSz cx="9866313" cy="67357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2" pos="2880">
          <p15:clr>
            <a:srgbClr val="A4A3A4"/>
          </p15:clr>
        </p15:guide>
        <p15:guide id="3" orient="horz" pos="2160" userDrawn="1">
          <p15:clr>
            <a:srgbClr val="A4A3A4"/>
          </p15:clr>
        </p15:guide>
        <p15:guide id="4" orient="horz" pos="2260" userDrawn="1">
          <p15:clr>
            <a:srgbClr val="A4A3A4"/>
          </p15:clr>
        </p15:guide>
        <p15:guide id="5" pos="38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60"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86424" autoAdjust="0"/>
  </p:normalViewPr>
  <p:slideViewPr>
    <p:cSldViewPr>
      <p:cViewPr varScale="1">
        <p:scale>
          <a:sx n="86" d="100"/>
          <a:sy n="86" d="100"/>
        </p:scale>
        <p:origin x="226" y="62"/>
      </p:cViewPr>
      <p:guideLst>
        <p:guide orient="horz" pos="2251"/>
        <p:guide pos="2880"/>
        <p:guide orient="horz" pos="2160"/>
        <p:guide orient="horz" pos="2260"/>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5401" cy="336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88628" y="0"/>
            <a:ext cx="4275401" cy="336788"/>
          </a:xfrm>
          <a:prstGeom prst="rect">
            <a:avLst/>
          </a:prstGeom>
        </p:spPr>
        <p:txBody>
          <a:bodyPr vert="horz" lIns="91440" tIns="45720" rIns="91440" bIns="45720" rtlCol="0"/>
          <a:lstStyle>
            <a:lvl1pPr algn="r">
              <a:defRPr sz="1200"/>
            </a:lvl1pPr>
          </a:lstStyle>
          <a:p>
            <a:fld id="{579D7749-7DF8-4127-A714-0F3D730EF7A4}" type="datetimeFigureOut">
              <a:rPr lang="ko-KR" altLang="en-US" smtClean="0"/>
              <a:pPr/>
              <a:t>2020-09-11</a:t>
            </a:fld>
            <a:endParaRPr lang="ko-KR" altLang="en-US" dirty="0"/>
          </a:p>
        </p:txBody>
      </p:sp>
      <p:sp>
        <p:nvSpPr>
          <p:cNvPr id="4" name="바닥글 개체 틀 3"/>
          <p:cNvSpPr>
            <a:spLocks noGrp="1"/>
          </p:cNvSpPr>
          <p:nvPr>
            <p:ph type="ftr" sz="quarter" idx="2"/>
          </p:nvPr>
        </p:nvSpPr>
        <p:spPr>
          <a:xfrm>
            <a:off x="0" y="6397806"/>
            <a:ext cx="4275401" cy="336788"/>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88628" y="6397806"/>
            <a:ext cx="4275401" cy="336788"/>
          </a:xfrm>
          <a:prstGeom prst="rect">
            <a:avLst/>
          </a:prstGeom>
        </p:spPr>
        <p:txBody>
          <a:bodyPr vert="horz" lIns="91440" tIns="45720" rIns="91440" bIns="45720" rtlCol="0" anchor="b"/>
          <a:lstStyle>
            <a:lvl1pPr algn="r">
              <a:defRPr sz="1200"/>
            </a:lvl1pPr>
          </a:lstStyle>
          <a:p>
            <a:fld id="{31B73A9B-0D34-4D14-B97A-03060B60CC78}" type="slidenum">
              <a:rPr lang="ko-KR" altLang="en-US" smtClean="0"/>
              <a:pPr/>
              <a:t>‹#›</a:t>
            </a:fld>
            <a:endParaRPr lang="ko-KR" altLang="en-US" dirty="0"/>
          </a:p>
        </p:txBody>
      </p:sp>
    </p:spTree>
    <p:extLst>
      <p:ext uri="{BB962C8B-B14F-4D97-AF65-F5344CB8AC3E}">
        <p14:creationId xmlns:p14="http://schemas.microsoft.com/office/powerpoint/2010/main" val="54435288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5401" cy="336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5588628" y="0"/>
            <a:ext cx="4275401" cy="336788"/>
          </a:xfrm>
          <a:prstGeom prst="rect">
            <a:avLst/>
          </a:prstGeom>
        </p:spPr>
        <p:txBody>
          <a:bodyPr vert="horz" lIns="91440" tIns="45720" rIns="91440" bIns="45720" rtlCol="0"/>
          <a:lstStyle>
            <a:lvl1pPr algn="r">
              <a:defRPr sz="1200"/>
            </a:lvl1pPr>
          </a:lstStyle>
          <a:p>
            <a:fld id="{A297F46D-01FD-4E3A-BDAF-99332D4CB396}" type="datetimeFigureOut">
              <a:rPr lang="ko-KR" altLang="en-US" smtClean="0"/>
              <a:pPr/>
              <a:t>2020-09-11</a:t>
            </a:fld>
            <a:endParaRPr lang="ko-KR" altLang="en-US" dirty="0"/>
          </a:p>
        </p:txBody>
      </p:sp>
      <p:sp>
        <p:nvSpPr>
          <p:cNvPr id="4" name="슬라이드 이미지 개체 틀 3"/>
          <p:cNvSpPr>
            <a:spLocks noGrp="1" noRot="1" noChangeAspect="1"/>
          </p:cNvSpPr>
          <p:nvPr>
            <p:ph type="sldImg" idx="2"/>
          </p:nvPr>
        </p:nvSpPr>
        <p:spPr>
          <a:xfrm>
            <a:off x="2687638" y="504825"/>
            <a:ext cx="4491037" cy="2525713"/>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986632" y="3199488"/>
            <a:ext cx="7893050" cy="3031093"/>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397806"/>
            <a:ext cx="4275401" cy="336788"/>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5588628" y="6397806"/>
            <a:ext cx="4275401" cy="336788"/>
          </a:xfrm>
          <a:prstGeom prst="rect">
            <a:avLst/>
          </a:prstGeom>
        </p:spPr>
        <p:txBody>
          <a:bodyPr vert="horz" lIns="91440" tIns="45720" rIns="91440" bIns="45720" rtlCol="0" anchor="b"/>
          <a:lstStyle>
            <a:lvl1pPr algn="r">
              <a:defRPr sz="1200"/>
            </a:lvl1pPr>
          </a:lstStyle>
          <a:p>
            <a:fld id="{88BD08F3-0EF2-4EE4-B2E6-0280AF143A6E}" type="slidenum">
              <a:rPr lang="ko-KR" altLang="en-US" smtClean="0"/>
              <a:pPr/>
              <a:t>‹#›</a:t>
            </a:fld>
            <a:endParaRPr lang="ko-KR" altLang="en-US" dirty="0"/>
          </a:p>
        </p:txBody>
      </p:sp>
    </p:spTree>
    <p:extLst>
      <p:ext uri="{BB962C8B-B14F-4D97-AF65-F5344CB8AC3E}">
        <p14:creationId xmlns:p14="http://schemas.microsoft.com/office/powerpoint/2010/main" val="3149172206"/>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p:nvPicPr>
        <p:blipFill>
          <a:blip r:embed="rId2"/>
          <a:stretch>
            <a:fillRect/>
          </a:stretch>
        </p:blipFill>
        <p:spPr>
          <a:xfrm>
            <a:off x="9950552" y="6217668"/>
            <a:ext cx="1963637" cy="360000"/>
          </a:xfrm>
          <a:prstGeom prst="rect">
            <a:avLst/>
          </a:prstGeom>
        </p:spPr>
      </p:pic>
      <p:sp>
        <p:nvSpPr>
          <p:cNvPr id="13" name="Classification"/>
          <p:cNvSpPr txBox="1"/>
          <p:nvPr/>
        </p:nvSpPr>
        <p:spPr>
          <a:xfrm>
            <a:off x="288000" y="5769668"/>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p:ph type="subTitle" idx="1" hasCustomPrompt="1"/>
          </p:nvPr>
        </p:nvSpPr>
        <p:spPr bwMode="black">
          <a:xfrm>
            <a:off x="288001" y="5130491"/>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a:t>
            </a:r>
            <a:r>
              <a:rPr lang="en-US" dirty="0" smtClean="0"/>
              <a:t>2020</a:t>
            </a:r>
            <a:endParaRPr lang="en-US" dirty="0"/>
          </a:p>
        </p:txBody>
      </p:sp>
      <p:sp>
        <p:nvSpPr>
          <p:cNvPr id="3" name="Title"/>
          <p:cNvSpPr>
            <a:spLocks noGrp="1"/>
          </p:cNvSpPr>
          <p:nvPr>
            <p:ph type="title" hasCustomPrompt="1"/>
          </p:nvPr>
        </p:nvSpPr>
        <p:spPr>
          <a:xfrm>
            <a:off x="288001"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2"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999"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999"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1"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1"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5"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5"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1"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4000"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9" y="0"/>
            <a:ext cx="6097588"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3999"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1"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
        <p:nvSpPr>
          <p:cNvPr id="4" name="TextBox 3"/>
          <p:cNvSpPr txBox="1"/>
          <p:nvPr userDrawn="1"/>
        </p:nvSpPr>
        <p:spPr>
          <a:xfrm>
            <a:off x="609759" y="1124745"/>
            <a:ext cx="10975658" cy="246221"/>
          </a:xfrm>
          <a:prstGeom prst="rect">
            <a:avLst/>
          </a:prstGeom>
          <a:noFill/>
        </p:spPr>
        <p:txBody>
          <a:bodyPr wrap="square" rtlCol="0">
            <a:spAutoFit/>
          </a:bodyPr>
          <a:lstStyle/>
          <a:p>
            <a:pPr marL="342900" indent="-342900">
              <a:buFont typeface="+mj-lt"/>
              <a:buAutoNum type="arabicPeriod"/>
            </a:pPr>
            <a:endParaRPr lang="ko-KR" altLang="en-US" sz="1000" dirty="0"/>
          </a:p>
        </p:txBody>
      </p:sp>
    </p:spTree>
    <p:extLst>
      <p:ext uri="{BB962C8B-B14F-4D97-AF65-F5344CB8AC3E}">
        <p14:creationId xmlns:p14="http://schemas.microsoft.com/office/powerpoint/2010/main" val="4186098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p:ph type="subTitle" idx="1" hasCustomPrompt="1"/>
          </p:nvPr>
        </p:nvSpPr>
        <p:spPr bwMode="black">
          <a:xfrm>
            <a:off x="288000" y="4268505"/>
            <a:ext cx="1162799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a:t>
            </a:r>
            <a:r>
              <a:rPr lang="en-US" dirty="0" smtClean="0"/>
              <a:t>2020</a:t>
            </a:r>
            <a:endParaRPr lang="en-US" dirty="0"/>
          </a:p>
        </p:txBody>
      </p:sp>
      <p:sp>
        <p:nvSpPr>
          <p:cNvPr id="4" name="Title 3"/>
          <p:cNvSpPr>
            <a:spLocks noGrp="1"/>
          </p:cNvSpPr>
          <p:nvPr>
            <p:ph type="title" hasCustomPrompt="1"/>
          </p:nvPr>
        </p:nvSpPr>
        <p:spPr>
          <a:xfrm>
            <a:off x="288001" y="2706317"/>
            <a:ext cx="11627999"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p:nvPicPr>
        <p:blipFill>
          <a:blip r:embed="rId2"/>
          <a:stretch>
            <a:fillRect/>
          </a:stretch>
        </p:blipFill>
        <p:spPr>
          <a:xfrm>
            <a:off x="9950552" y="6217668"/>
            <a:ext cx="1963637"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p:nvPicPr>
        <p:blipFill>
          <a:blip r:embed="rId2"/>
          <a:stretch>
            <a:fillRect/>
          </a:stretch>
        </p:blipFill>
        <p:spPr>
          <a:xfrm>
            <a:off x="9727199" y="5994000"/>
            <a:ext cx="1963637"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p:nvPicPr>
        <p:blipFill>
          <a:blip r:embed="rId2"/>
          <a:stretch>
            <a:fillRect/>
          </a:stretch>
        </p:blipFill>
        <p:spPr>
          <a:xfrm>
            <a:off x="9725566" y="5994000"/>
            <a:ext cx="1963635" cy="360000"/>
          </a:xfrm>
          <a:prstGeom prst="rect">
            <a:avLst/>
          </a:prstGeom>
        </p:spPr>
      </p:pic>
      <p:sp>
        <p:nvSpPr>
          <p:cNvPr id="25" name="Copyright information English"/>
          <p:cNvSpPr txBox="1"/>
          <p:nvPr/>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a:t>
            </a:r>
            <a:r>
              <a:rPr lang="en-US" sz="800" b="0" noProof="0" dirty="0" smtClean="0"/>
              <a:t>2020 </a:t>
            </a:r>
            <a:r>
              <a:rPr lang="en-US" sz="800" b="0" noProof="0" dirty="0"/>
              <a:t>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p:nvSpPr>
        <p:spPr bwMode="black">
          <a:xfrm>
            <a:off x="503238" y="2461400"/>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p:nvPicPr>
        <p:blipFill>
          <a:blip r:embed="rId6"/>
          <a:stretch>
            <a:fillRect/>
          </a:stretch>
        </p:blipFill>
        <p:spPr>
          <a:xfrm>
            <a:off x="2257488" y="1749961"/>
            <a:ext cx="361809" cy="361809"/>
          </a:xfrm>
          <a:prstGeom prst="rect">
            <a:avLst/>
          </a:prstGeom>
        </p:spPr>
      </p:pic>
      <p:pic>
        <p:nvPicPr>
          <p:cNvPr id="14" name="YouTube icon with link">
            <a:hlinkClick r:id="rId7"/>
          </p:cNvPr>
          <p:cNvPicPr>
            <a:picLocks noChangeAspect="1"/>
          </p:cNvPicPr>
          <p:nvPr/>
        </p:nvPicPr>
        <p:blipFill>
          <a:blip r:embed="rId8"/>
          <a:stretch>
            <a:fillRect/>
          </a:stretch>
        </p:blipFill>
        <p:spPr>
          <a:xfrm>
            <a:off x="1666952" y="1749063"/>
            <a:ext cx="363600" cy="363600"/>
          </a:xfrm>
          <a:prstGeom prst="rect">
            <a:avLst/>
          </a:prstGeom>
        </p:spPr>
      </p:pic>
      <p:pic>
        <p:nvPicPr>
          <p:cNvPr id="15" name="Twitter icon with link">
            <a:hlinkClick r:id="rId9" tooltip="https://twitter.com/sap"/>
          </p:cNvPr>
          <p:cNvPicPr>
            <a:picLocks noChangeAspect="1"/>
          </p:cNvPicPr>
          <p:nvPr/>
        </p:nvPicPr>
        <p:blipFill>
          <a:blip r:embed="rId10"/>
          <a:stretch>
            <a:fillRect/>
          </a:stretch>
        </p:blipFill>
        <p:spPr>
          <a:xfrm>
            <a:off x="1078206" y="1749961"/>
            <a:ext cx="361809" cy="361809"/>
          </a:xfrm>
          <a:prstGeom prst="rect">
            <a:avLst/>
          </a:prstGeom>
        </p:spPr>
      </p:pic>
      <p:pic>
        <p:nvPicPr>
          <p:cNvPr id="17" name="Facebook icon with link">
            <a:hlinkClick r:id="rId11"/>
          </p:cNvPr>
          <p:cNvPicPr>
            <a:picLocks noChangeAspect="1"/>
          </p:cNvPicPr>
          <p:nvPr/>
        </p:nvPicPr>
        <p:blipFill>
          <a:blip r:embed="rId12"/>
          <a:stretch>
            <a:fillRect/>
          </a:stretch>
        </p:blipFill>
        <p:spPr>
          <a:xfrm>
            <a:off x="487670" y="1749063"/>
            <a:ext cx="363600" cy="363600"/>
          </a:xfrm>
          <a:prstGeom prst="rect">
            <a:avLst/>
          </a:prstGeom>
        </p:spPr>
      </p:pic>
      <p:sp>
        <p:nvSpPr>
          <p:cNvPr id="32" name="Follow all of SAP"/>
          <p:cNvSpPr txBox="1"/>
          <p:nvPr/>
        </p:nvSpPr>
        <p:spPr bwMode="black">
          <a:xfrm>
            <a:off x="503998" y="1461003"/>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p:nvSpPr>
        <p:spPr bwMode="black">
          <a:xfrm>
            <a:off x="503238" y="2461400"/>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p:nvPicPr>
        <p:blipFill>
          <a:blip r:embed="rId3"/>
          <a:stretch>
            <a:fillRect/>
          </a:stretch>
        </p:blipFill>
        <p:spPr>
          <a:xfrm>
            <a:off x="9725566" y="5994000"/>
            <a:ext cx="1963635" cy="360000"/>
          </a:xfrm>
          <a:prstGeom prst="rect">
            <a:avLst/>
          </a:prstGeom>
        </p:spPr>
      </p:pic>
      <p:sp>
        <p:nvSpPr>
          <p:cNvPr id="26" name="Copyright information-German"/>
          <p:cNvSpPr txBox="1"/>
          <p:nvPr/>
        </p:nvSpPr>
        <p:spPr bwMode="black">
          <a:xfrm>
            <a:off x="503999" y="2645292"/>
            <a:ext cx="6076807"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a:t>
            </a:r>
            <a:r>
              <a:rPr lang="en-US" sz="800" b="0" noProof="0" dirty="0" smtClean="0"/>
              <a:t>2020 </a:t>
            </a:r>
            <a:r>
              <a:rPr lang="en-US" sz="800" b="0" noProof="0" dirty="0"/>
              <a:t>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p:nvPicPr>
        <p:blipFill>
          <a:blip r:embed="rId6"/>
          <a:stretch>
            <a:fillRect/>
          </a:stretch>
        </p:blipFill>
        <p:spPr>
          <a:xfrm>
            <a:off x="2257488" y="1749961"/>
            <a:ext cx="361809" cy="361809"/>
          </a:xfrm>
          <a:prstGeom prst="rect">
            <a:avLst/>
          </a:prstGeom>
        </p:spPr>
      </p:pic>
      <p:pic>
        <p:nvPicPr>
          <p:cNvPr id="13" name="YouTube icon with link">
            <a:hlinkClick r:id="rId7"/>
          </p:cNvPr>
          <p:cNvPicPr>
            <a:picLocks noChangeAspect="1"/>
          </p:cNvPicPr>
          <p:nvPr/>
        </p:nvPicPr>
        <p:blipFill>
          <a:blip r:embed="rId8"/>
          <a:stretch>
            <a:fillRect/>
          </a:stretch>
        </p:blipFill>
        <p:spPr>
          <a:xfrm>
            <a:off x="1666952" y="1749063"/>
            <a:ext cx="363600" cy="363600"/>
          </a:xfrm>
          <a:prstGeom prst="rect">
            <a:avLst/>
          </a:prstGeom>
        </p:spPr>
      </p:pic>
      <p:pic>
        <p:nvPicPr>
          <p:cNvPr id="14" name="Twitter icon with link">
            <a:hlinkClick r:id="rId9" tooltip="https://twitter.com/sap"/>
          </p:cNvPr>
          <p:cNvPicPr>
            <a:picLocks noChangeAspect="1"/>
          </p:cNvPicPr>
          <p:nvPr/>
        </p:nvPicPr>
        <p:blipFill>
          <a:blip r:embed="rId10"/>
          <a:stretch>
            <a:fillRect/>
          </a:stretch>
        </p:blipFill>
        <p:spPr>
          <a:xfrm>
            <a:off x="1078206" y="1749961"/>
            <a:ext cx="361809" cy="361809"/>
          </a:xfrm>
          <a:prstGeom prst="rect">
            <a:avLst/>
          </a:prstGeom>
        </p:spPr>
      </p:pic>
      <p:pic>
        <p:nvPicPr>
          <p:cNvPr id="15" name="Facebook icon with link">
            <a:hlinkClick r:id="rId11"/>
          </p:cNvPr>
          <p:cNvPicPr>
            <a:picLocks noChangeAspect="1"/>
          </p:cNvPicPr>
          <p:nvPr/>
        </p:nvPicPr>
        <p:blipFill>
          <a:blip r:embed="rId12"/>
          <a:stretch>
            <a:fillRect/>
          </a:stretch>
        </p:blipFill>
        <p:spPr>
          <a:xfrm>
            <a:off x="487670" y="1749063"/>
            <a:ext cx="363600" cy="363600"/>
          </a:xfrm>
          <a:prstGeom prst="rect">
            <a:avLst/>
          </a:prstGeom>
        </p:spPr>
      </p:pic>
      <p:sp>
        <p:nvSpPr>
          <p:cNvPr id="33" name="SAP folgen auf"/>
          <p:cNvSpPr txBox="1"/>
          <p:nvPr/>
        </p:nvSpPr>
        <p:spPr bwMode="black">
          <a:xfrm>
            <a:off x="503998" y="1461003"/>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p:nvPicPr>
        <p:blipFill>
          <a:blip r:embed="rId2"/>
          <a:stretch>
            <a:fillRect/>
          </a:stretch>
        </p:blipFill>
        <p:spPr>
          <a:xfrm>
            <a:off x="6921167" y="6217668"/>
            <a:ext cx="1963635" cy="360000"/>
          </a:xfrm>
          <a:prstGeom prst="rect">
            <a:avLst/>
          </a:prstGeom>
        </p:spPr>
      </p:pic>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p:ph type="subTitle" idx="1" hasCustomPrompt="1"/>
          </p:nvPr>
        </p:nvSpPr>
        <p:spPr bwMode="black">
          <a:xfrm>
            <a:off x="288000" y="4268505"/>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a:t>
            </a:r>
            <a:r>
              <a:rPr lang="en-US" dirty="0" smtClean="0"/>
              <a:t>2020</a:t>
            </a:r>
            <a:endParaRPr lang="en-US" dirty="0"/>
          </a:p>
        </p:txBody>
      </p:sp>
      <p:sp>
        <p:nvSpPr>
          <p:cNvPr id="4" name="Title 3"/>
          <p:cNvSpPr>
            <a:spLocks noGrp="1"/>
          </p:cNvSpPr>
          <p:nvPr>
            <p:ph type="title" hasCustomPrompt="1"/>
          </p:nvPr>
        </p:nvSpPr>
        <p:spPr>
          <a:xfrm>
            <a:off x="288001"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p:nvGrpSpPr>
        <p:grpSpPr>
          <a:xfrm>
            <a:off x="9171174"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0"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1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397" y="1663304"/>
            <a:ext cx="9146381" cy="1846659"/>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397" y="3602038"/>
            <a:ext cx="914638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9/11/2020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8862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6"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1"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p:nvPicPr>
        <p:blipFill>
          <a:blip r:embed="rId2"/>
          <a:stretch>
            <a:fillRect/>
          </a:stretch>
        </p:blipFill>
        <p:spPr>
          <a:xfrm>
            <a:off x="9950552" y="6217668"/>
            <a:ext cx="1963637"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ko-KR" altLang="en-US" smtClean="0"/>
              <a:t>그림을 추가하려면 아이콘을 클릭하십시오</a:t>
            </a:r>
            <a:endParaRPr lang="de-DE" dirty="0"/>
          </a:p>
        </p:txBody>
      </p:sp>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p:ph type="subTitle" idx="1" hasCustomPrompt="1"/>
          </p:nvPr>
        </p:nvSpPr>
        <p:spPr bwMode="black">
          <a:xfrm>
            <a:off x="288002" y="4268505"/>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a:t>
            </a:r>
            <a:r>
              <a:rPr lang="en-US" dirty="0" smtClean="0"/>
              <a:t>2020</a:t>
            </a:r>
            <a:endParaRPr lang="en-US" dirty="0"/>
          </a:p>
        </p:txBody>
      </p:sp>
      <p:sp>
        <p:nvSpPr>
          <p:cNvPr id="8" name="Title 7"/>
          <p:cNvSpPr>
            <a:spLocks noGrp="1"/>
          </p:cNvSpPr>
          <p:nvPr>
            <p:ph type="title" hasCustomPrompt="1"/>
          </p:nvPr>
        </p:nvSpPr>
        <p:spPr>
          <a:xfrm>
            <a:off x="288000"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1"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1"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1"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및 텍스트">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6"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999"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49413" y="6536753"/>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p:nvSpPr>
        <p:spPr bwMode="black">
          <a:xfrm>
            <a:off x="2814656" y="6559836"/>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p:nvSpPr>
        <p:spPr bwMode="black">
          <a:xfrm>
            <a:off x="504002" y="6559835"/>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smtClean="0">
                <a:solidFill>
                  <a:schemeClr val="tx1"/>
                </a:solidFill>
              </a:rPr>
              <a:t>2020 </a:t>
            </a:r>
            <a:r>
              <a:rPr lang="en-US" sz="600" noProof="0" dirty="0">
                <a:solidFill>
                  <a:schemeClr val="tx1"/>
                </a:solidFill>
              </a:rPr>
              <a:t>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6" r:id="rId25"/>
  </p:sldLayoutIdLst>
  <p:timing>
    <p:tnLst>
      <p:par>
        <p:cTn id="1" dur="indefinite" restart="never" nodeType="tmRoot"/>
      </p:par>
    </p:tnLst>
  </p:timing>
  <p:hf hdr="0" ftr="0" dt="0"/>
  <p:txStyles>
    <p:titleStyle>
      <a:lvl1pPr algn="l" defTabSz="1088558"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1" hangingPunct="1">
        <a:defRPr sz="2100" kern="1200">
          <a:solidFill>
            <a:schemeClr val="tx1"/>
          </a:solidFill>
          <a:latin typeface="+mn-lt"/>
          <a:ea typeface="+mn-ea"/>
          <a:cs typeface="+mn-cs"/>
        </a:defRPr>
      </a:lvl1pPr>
      <a:lvl2pPr marL="544279" algn="l" defTabSz="1088558" rtl="0" eaLnBrk="1" latinLnBrk="1" hangingPunct="1">
        <a:defRPr sz="2100" kern="1200">
          <a:solidFill>
            <a:schemeClr val="tx1"/>
          </a:solidFill>
          <a:latin typeface="+mn-lt"/>
          <a:ea typeface="+mn-ea"/>
          <a:cs typeface="+mn-cs"/>
        </a:defRPr>
      </a:lvl2pPr>
      <a:lvl3pPr marL="1088558" algn="l" defTabSz="1088558" rtl="0" eaLnBrk="1" latinLnBrk="1" hangingPunct="1">
        <a:defRPr sz="2100" kern="1200">
          <a:solidFill>
            <a:schemeClr val="tx1"/>
          </a:solidFill>
          <a:latin typeface="+mn-lt"/>
          <a:ea typeface="+mn-ea"/>
          <a:cs typeface="+mn-cs"/>
        </a:defRPr>
      </a:lvl3pPr>
      <a:lvl4pPr marL="1632837" algn="l" defTabSz="1088558" rtl="0" eaLnBrk="1" latinLnBrk="1" hangingPunct="1">
        <a:defRPr sz="2100" kern="1200">
          <a:solidFill>
            <a:schemeClr val="tx1"/>
          </a:solidFill>
          <a:latin typeface="+mn-lt"/>
          <a:ea typeface="+mn-ea"/>
          <a:cs typeface="+mn-cs"/>
        </a:defRPr>
      </a:lvl4pPr>
      <a:lvl5pPr marL="2177116" algn="l" defTabSz="1088558" rtl="0" eaLnBrk="1" latinLnBrk="1" hangingPunct="1">
        <a:defRPr sz="2100" kern="1200">
          <a:solidFill>
            <a:schemeClr val="tx1"/>
          </a:solidFill>
          <a:latin typeface="+mn-lt"/>
          <a:ea typeface="+mn-ea"/>
          <a:cs typeface="+mn-cs"/>
        </a:defRPr>
      </a:lvl5pPr>
      <a:lvl6pPr marL="2721396" algn="l" defTabSz="1088558" rtl="0" eaLnBrk="1" latinLnBrk="1" hangingPunct="1">
        <a:defRPr sz="2100" kern="1200">
          <a:solidFill>
            <a:schemeClr val="tx1"/>
          </a:solidFill>
          <a:latin typeface="+mn-lt"/>
          <a:ea typeface="+mn-ea"/>
          <a:cs typeface="+mn-cs"/>
        </a:defRPr>
      </a:lvl6pPr>
      <a:lvl7pPr marL="3265675" algn="l" defTabSz="1088558" rtl="0" eaLnBrk="1" latinLnBrk="1" hangingPunct="1">
        <a:defRPr sz="2100" kern="1200">
          <a:solidFill>
            <a:schemeClr val="tx1"/>
          </a:solidFill>
          <a:latin typeface="+mn-lt"/>
          <a:ea typeface="+mn-ea"/>
          <a:cs typeface="+mn-cs"/>
        </a:defRPr>
      </a:lvl7pPr>
      <a:lvl8pPr marL="3809954" algn="l" defTabSz="1088558" rtl="0" eaLnBrk="1" latinLnBrk="1" hangingPunct="1">
        <a:defRPr sz="2100" kern="1200">
          <a:solidFill>
            <a:schemeClr val="tx1"/>
          </a:solidFill>
          <a:latin typeface="+mn-lt"/>
          <a:ea typeface="+mn-ea"/>
          <a:cs typeface="+mn-cs"/>
        </a:defRPr>
      </a:lvl8pPr>
      <a:lvl9pPr marL="4354233" algn="l" defTabSz="1088558" rtl="0" eaLnBrk="1" latinLnBrk="1"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p:nvSpPr>
        <p:spPr bwMode="black">
          <a:xfrm>
            <a:off x="11549413" y="6536755"/>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p:nvSpPr>
        <p:spPr bwMode="black">
          <a:xfrm>
            <a:off x="2814658" y="6559838"/>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p:nvSpPr>
        <p:spPr bwMode="black">
          <a:xfrm>
            <a:off x="504002" y="6559836"/>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smtClean="0">
                <a:solidFill>
                  <a:schemeClr val="tx1"/>
                </a:solidFill>
              </a:rPr>
              <a:t>2020 </a:t>
            </a:r>
            <a:r>
              <a:rPr lang="en-US" sz="600" noProof="0" dirty="0">
                <a:solidFill>
                  <a:schemeClr val="tx1"/>
                </a:solidFill>
              </a:rPr>
              <a:t>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Lst>
  <p:timing>
    <p:tnLst>
      <p:par>
        <p:cTn id="1" dur="indefinite" restart="never" nodeType="tmRoot"/>
      </p:par>
    </p:tnLst>
  </p:timing>
  <p:hf hdr="0" ftr="0" dt="0"/>
  <p:txStyles>
    <p:titleStyle>
      <a:lvl1pPr algn="l" defTabSz="1088558"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1" hangingPunct="1">
        <a:defRPr sz="2100" kern="1200">
          <a:solidFill>
            <a:schemeClr val="tx1"/>
          </a:solidFill>
          <a:latin typeface="+mn-lt"/>
          <a:ea typeface="+mn-ea"/>
          <a:cs typeface="+mn-cs"/>
        </a:defRPr>
      </a:lvl1pPr>
      <a:lvl2pPr marL="544279" algn="l" defTabSz="1088558" rtl="0" eaLnBrk="1" latinLnBrk="1" hangingPunct="1">
        <a:defRPr sz="2100" kern="1200">
          <a:solidFill>
            <a:schemeClr val="tx1"/>
          </a:solidFill>
          <a:latin typeface="+mn-lt"/>
          <a:ea typeface="+mn-ea"/>
          <a:cs typeface="+mn-cs"/>
        </a:defRPr>
      </a:lvl2pPr>
      <a:lvl3pPr marL="1088558" algn="l" defTabSz="1088558" rtl="0" eaLnBrk="1" latinLnBrk="1" hangingPunct="1">
        <a:defRPr sz="2100" kern="1200">
          <a:solidFill>
            <a:schemeClr val="tx1"/>
          </a:solidFill>
          <a:latin typeface="+mn-lt"/>
          <a:ea typeface="+mn-ea"/>
          <a:cs typeface="+mn-cs"/>
        </a:defRPr>
      </a:lvl3pPr>
      <a:lvl4pPr marL="1632837" algn="l" defTabSz="1088558" rtl="0" eaLnBrk="1" latinLnBrk="1" hangingPunct="1">
        <a:defRPr sz="2100" kern="1200">
          <a:solidFill>
            <a:schemeClr val="tx1"/>
          </a:solidFill>
          <a:latin typeface="+mn-lt"/>
          <a:ea typeface="+mn-ea"/>
          <a:cs typeface="+mn-cs"/>
        </a:defRPr>
      </a:lvl4pPr>
      <a:lvl5pPr marL="2177116" algn="l" defTabSz="1088558" rtl="0" eaLnBrk="1" latinLnBrk="1" hangingPunct="1">
        <a:defRPr sz="2100" kern="1200">
          <a:solidFill>
            <a:schemeClr val="tx1"/>
          </a:solidFill>
          <a:latin typeface="+mn-lt"/>
          <a:ea typeface="+mn-ea"/>
          <a:cs typeface="+mn-cs"/>
        </a:defRPr>
      </a:lvl5pPr>
      <a:lvl6pPr marL="2721396" algn="l" defTabSz="1088558" rtl="0" eaLnBrk="1" latinLnBrk="1" hangingPunct="1">
        <a:defRPr sz="2100" kern="1200">
          <a:solidFill>
            <a:schemeClr val="tx1"/>
          </a:solidFill>
          <a:latin typeface="+mn-lt"/>
          <a:ea typeface="+mn-ea"/>
          <a:cs typeface="+mn-cs"/>
        </a:defRPr>
      </a:lvl6pPr>
      <a:lvl7pPr marL="3265675" algn="l" defTabSz="1088558" rtl="0" eaLnBrk="1" latinLnBrk="1" hangingPunct="1">
        <a:defRPr sz="2100" kern="1200">
          <a:solidFill>
            <a:schemeClr val="tx1"/>
          </a:solidFill>
          <a:latin typeface="+mn-lt"/>
          <a:ea typeface="+mn-ea"/>
          <a:cs typeface="+mn-cs"/>
        </a:defRPr>
      </a:lvl7pPr>
      <a:lvl8pPr marL="3809954" algn="l" defTabSz="1088558" rtl="0" eaLnBrk="1" latinLnBrk="1" hangingPunct="1">
        <a:defRPr sz="2100" kern="1200">
          <a:solidFill>
            <a:schemeClr val="tx1"/>
          </a:solidFill>
          <a:latin typeface="+mn-lt"/>
          <a:ea typeface="+mn-ea"/>
          <a:cs typeface="+mn-cs"/>
        </a:defRPr>
      </a:lvl8pPr>
      <a:lvl9pPr marL="4354233" algn="l" defTabSz="1088558" rtl="0" eaLnBrk="1" latinLnBrk="1"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altLang="ko-KR" dirty="0"/>
              <a:t>5</a:t>
            </a:r>
            <a:r>
              <a:rPr lang="ko-KR" altLang="en-US" dirty="0" smtClean="0"/>
              <a:t>조 임지수</a:t>
            </a:r>
            <a:endParaRPr lang="en-US" dirty="0"/>
          </a:p>
        </p:txBody>
      </p:sp>
      <p:sp>
        <p:nvSpPr>
          <p:cNvPr id="11" name="Title"/>
          <p:cNvSpPr>
            <a:spLocks noGrp="1"/>
          </p:cNvSpPr>
          <p:nvPr>
            <p:ph type="title"/>
          </p:nvPr>
        </p:nvSpPr>
        <p:spPr bwMode="gray"/>
        <p:txBody>
          <a:bodyPr/>
          <a:lstStyle/>
          <a:p>
            <a:r>
              <a:rPr lang="en-US" altLang="ko-KR" dirty="0"/>
              <a:t>Data Visualization (with Tableau)</a:t>
            </a:r>
            <a:r>
              <a:rPr lang="en-US" dirty="0" smtClean="0"/>
              <a:t/>
            </a:r>
            <a:br>
              <a:rPr lang="en-US" dirty="0" smtClean="0"/>
            </a:br>
            <a:r>
              <a:rPr lang="en-US" dirty="0" smtClean="0"/>
              <a:t> </a:t>
            </a:r>
            <a:r>
              <a:rPr lang="en-US" sz="2400" dirty="0" smtClean="0"/>
              <a:t>- </a:t>
            </a:r>
            <a:r>
              <a:rPr lang="ko-KR" altLang="en-US" sz="2400" dirty="0" smtClean="0"/>
              <a:t>서울시 공공자전거 활성화 방안</a:t>
            </a:r>
            <a:endParaRPr lang="de-DE" sz="2400" dirty="0">
              <a:solidFill>
                <a:schemeClr val="accent1"/>
              </a:solidFill>
            </a:endParaRPr>
          </a:p>
        </p:txBody>
      </p:sp>
    </p:spTree>
    <p:extLst>
      <p:ext uri="{BB962C8B-B14F-4D97-AF65-F5344CB8AC3E}">
        <p14:creationId xmlns:p14="http://schemas.microsoft.com/office/powerpoint/2010/main" val="373653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스토리 11">
            <a:extLst>
              <a:ext uri="{FF2B5EF4-FFF2-40B4-BE49-F238E27FC236}">
                <a16:creationId xmlns:a16="http://schemas.microsoft.com/office/drawing/2014/main" id="{ED4979BC-A8C9-4AD0-AC13-8769A1CD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92162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스토리 12">
            <a:extLst>
              <a:ext uri="{FF2B5EF4-FFF2-40B4-BE49-F238E27FC236}">
                <a16:creationId xmlns:a16="http://schemas.microsoft.com/office/drawing/2014/main" id="{DA668004-AEB5-4785-8D09-25C89C069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46821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스토리 14">
            <a:extLst>
              <a:ext uri="{FF2B5EF4-FFF2-40B4-BE49-F238E27FC236}">
                <a16:creationId xmlns:a16="http://schemas.microsoft.com/office/drawing/2014/main" id="{7095F0F0-D350-458D-9F01-2729F9837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377891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스토리 16">
            <a:extLst>
              <a:ext uri="{FF2B5EF4-FFF2-40B4-BE49-F238E27FC236}">
                <a16:creationId xmlns:a16="http://schemas.microsoft.com/office/drawing/2014/main" id="{CC7EEC1C-C6BB-46CA-8603-5F9DBD11A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259314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스토리 17">
            <a:extLst>
              <a:ext uri="{FF2B5EF4-FFF2-40B4-BE49-F238E27FC236}">
                <a16:creationId xmlns:a16="http://schemas.microsoft.com/office/drawing/2014/main" id="{CC4A0F45-4E71-4AB5-A580-B9875535C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25225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스토리 18">
            <a:extLst>
              <a:ext uri="{FF2B5EF4-FFF2-40B4-BE49-F238E27FC236}">
                <a16:creationId xmlns:a16="http://schemas.microsoft.com/office/drawing/2014/main" id="{7670EE6E-1146-423A-BEB3-E9335C497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347162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스토리 19">
            <a:extLst>
              <a:ext uri="{FF2B5EF4-FFF2-40B4-BE49-F238E27FC236}">
                <a16:creationId xmlns:a16="http://schemas.microsoft.com/office/drawing/2014/main" id="{83432549-69AB-435F-844D-F80CB214F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111249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스토리 110">
            <a:extLst>
              <a:ext uri="{FF2B5EF4-FFF2-40B4-BE49-F238E27FC236}">
                <a16:creationId xmlns:a16="http://schemas.microsoft.com/office/drawing/2014/main" id="{4662D8A0-7ECB-43BA-B308-84C278723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37" y="0"/>
            <a:ext cx="9258300" cy="6858000"/>
          </a:xfrm>
          <a:prstGeom prst="rect">
            <a:avLst/>
          </a:prstGeom>
        </p:spPr>
      </p:pic>
    </p:spTree>
    <p:extLst>
      <p:ext uri="{BB962C8B-B14F-4D97-AF65-F5344CB8AC3E}">
        <p14:creationId xmlns:p14="http://schemas.microsoft.com/office/powerpoint/2010/main" val="4071990275"/>
      </p:ext>
    </p:extLst>
  </p:cSld>
  <p:clrMapOvr>
    <a:masterClrMapping/>
  </p:clrMapOvr>
</p:sld>
</file>

<file path=ppt/theme/theme1.xml><?xml version="1.0" encoding="utf-8"?>
<a:theme xmlns:a="http://schemas.openxmlformats.org/drawingml/2006/main" name="테마1">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684F41E8-2CDA-4FE9-A9AD-DF04499C052D}"/>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7DD5979D-BBE6-4AA0-9A01-39731574BCE9}"/>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테마1</Template>
  <TotalTime>40113</TotalTime>
  <Words>9</Words>
  <Application>Microsoft Office PowerPoint</Application>
  <PresentationFormat>사용자 지정</PresentationFormat>
  <Paragraphs>2</Paragraphs>
  <Slides>9</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9</vt:i4>
      </vt:variant>
    </vt:vector>
  </HeadingPairs>
  <TitlesOfParts>
    <vt:vector size="17" baseType="lpstr">
      <vt:lpstr>Arial Unicode MS</vt:lpstr>
      <vt:lpstr>맑은 고딕</vt:lpstr>
      <vt:lpstr>Arial</vt:lpstr>
      <vt:lpstr>Courier New</vt:lpstr>
      <vt:lpstr>Symbol</vt:lpstr>
      <vt:lpstr>Wingdings</vt:lpstr>
      <vt:lpstr>테마1</vt:lpstr>
      <vt:lpstr>SAP 2019 16x9 blue</vt:lpstr>
      <vt:lpstr>Data Visualization (with Tableau)  - 서울시 공공자전거 활성화 방안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hyj</dc:creator>
  <cp:lastModifiedBy>Windows User</cp:lastModifiedBy>
  <cp:revision>1761</cp:revision>
  <cp:lastPrinted>2019-09-16T10:17:37Z</cp:lastPrinted>
  <dcterms:created xsi:type="dcterms:W3CDTF">2014-04-18T08:43:32Z</dcterms:created>
  <dcterms:modified xsi:type="dcterms:W3CDTF">2020-09-11T08:56:21Z</dcterms:modified>
</cp:coreProperties>
</file>