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스토리 11">
            <a:extLst>
              <a:ext uri="{FF2B5EF4-FFF2-40B4-BE49-F238E27FC236}">
                <a16:creationId xmlns:a16="http://schemas.microsoft.com/office/drawing/2014/main" id="{ED4979BC-A8C9-4AD0-AC13-8769A1CD6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0"/>
            <a:ext cx="925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스토리 12">
            <a:extLst>
              <a:ext uri="{FF2B5EF4-FFF2-40B4-BE49-F238E27FC236}">
                <a16:creationId xmlns:a16="http://schemas.microsoft.com/office/drawing/2014/main" id="{DA668004-AEB5-4785-8D09-25C89C06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0"/>
            <a:ext cx="925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스토리 14">
            <a:extLst>
              <a:ext uri="{FF2B5EF4-FFF2-40B4-BE49-F238E27FC236}">
                <a16:creationId xmlns:a16="http://schemas.microsoft.com/office/drawing/2014/main" id="{7095F0F0-D350-458D-9F01-2729F983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0"/>
            <a:ext cx="925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스토리 16">
            <a:extLst>
              <a:ext uri="{FF2B5EF4-FFF2-40B4-BE49-F238E27FC236}">
                <a16:creationId xmlns:a16="http://schemas.microsoft.com/office/drawing/2014/main" id="{CC7EEC1C-C6BB-46CA-8603-5F9DBD11A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0"/>
            <a:ext cx="925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스토리 17">
            <a:extLst>
              <a:ext uri="{FF2B5EF4-FFF2-40B4-BE49-F238E27FC236}">
                <a16:creationId xmlns:a16="http://schemas.microsoft.com/office/drawing/2014/main" id="{CC4A0F45-4E71-4AB5-A580-B9875535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0"/>
            <a:ext cx="925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스토리 18">
            <a:extLst>
              <a:ext uri="{FF2B5EF4-FFF2-40B4-BE49-F238E27FC236}">
                <a16:creationId xmlns:a16="http://schemas.microsoft.com/office/drawing/2014/main" id="{7670EE6E-1146-423A-BEB3-E9335C497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0"/>
            <a:ext cx="925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스토리 19">
            <a:extLst>
              <a:ext uri="{FF2B5EF4-FFF2-40B4-BE49-F238E27FC236}">
                <a16:creationId xmlns:a16="http://schemas.microsoft.com/office/drawing/2014/main" id="{83432549-69AB-435F-844D-F80CB214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0"/>
            <a:ext cx="925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스토리 110">
            <a:extLst>
              <a:ext uri="{FF2B5EF4-FFF2-40B4-BE49-F238E27FC236}">
                <a16:creationId xmlns:a16="http://schemas.microsoft.com/office/drawing/2014/main" id="{4662D8A0-7ECB-43BA-B308-84C27872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0"/>
            <a:ext cx="925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Windows User</cp:lastModifiedBy>
  <cp:revision>1</cp:revision>
  <dcterms:created xsi:type="dcterms:W3CDTF">2020-09-11T08:54:50Z</dcterms:created>
  <dcterms:modified xsi:type="dcterms:W3CDTF">2020-09-11T13:44:52Z</dcterms:modified>
</cp:coreProperties>
</file>