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DBFCA3-6485-46A0-997D-0DAC9BC89A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임지수_기본교육2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5B5AEB-937F-42C7-AAA5-E91FFC872D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2020-09-10 오전 11:09:29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1" id="2" name="slide2">
            <a:extLst>
              <a:ext uri="{FF2B5EF4-FFF2-40B4-BE49-F238E27FC236}">
                <a16:creationId xmlns:a16="http://schemas.microsoft.com/office/drawing/2014/main" id="{51AB2019-A23D-4FF3-936B-D0E037781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11" y="0"/>
            <a:ext cx="6296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2" id="3" name="slide3">
            <a:extLst>
              <a:ext uri="{FF2B5EF4-FFF2-40B4-BE49-F238E27FC236}">
                <a16:creationId xmlns:a16="http://schemas.microsoft.com/office/drawing/2014/main" id="{D2092C19-AF45-452E-97DE-57C75B7D7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223"/>
            <a:ext cx="12192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3" id="4" name="slide4">
            <a:extLst>
              <a:ext uri="{FF2B5EF4-FFF2-40B4-BE49-F238E27FC236}">
                <a16:creationId xmlns:a16="http://schemas.microsoft.com/office/drawing/2014/main" id="{CB3A2855-0D9C-4ACD-A12E-5BA905F14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0" y="0"/>
            <a:ext cx="11936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4" id="5" name="slide5">
            <a:extLst>
              <a:ext uri="{FF2B5EF4-FFF2-40B4-BE49-F238E27FC236}">
                <a16:creationId xmlns:a16="http://schemas.microsoft.com/office/drawing/2014/main" id="{D0176E1E-D038-43A9-AE03-213D6E2579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" y="0"/>
            <a:ext cx="11945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5" id="6" name="slide6">
            <a:extLst>
              <a:ext uri="{FF2B5EF4-FFF2-40B4-BE49-F238E27FC236}">
                <a16:creationId xmlns:a16="http://schemas.microsoft.com/office/drawing/2014/main" id="{697965D5-D1AA-4FC0-BF77-9FE8A1692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6725"/>
            <a:ext cx="11734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6" id="7" name="slide7">
            <a:extLst>
              <a:ext uri="{FF2B5EF4-FFF2-40B4-BE49-F238E27FC236}">
                <a16:creationId xmlns:a16="http://schemas.microsoft.com/office/drawing/2014/main" id="{E345F910-7300-4E0F-A5EB-908652296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342"/>
            <a:ext cx="12192000" cy="14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습7" id="8" name="slide8">
            <a:extLst>
              <a:ext uri="{FF2B5EF4-FFF2-40B4-BE49-F238E27FC236}">
                <a16:creationId xmlns:a16="http://schemas.microsoft.com/office/drawing/2014/main" id="{2BC36445-6AEC-4FAB-B23E-9457AAD86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52" y="0"/>
            <a:ext cx="264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8" id="9" name="slide9">
            <a:extLst>
              <a:ext uri="{FF2B5EF4-FFF2-40B4-BE49-F238E27FC236}">
                <a16:creationId xmlns:a16="http://schemas.microsoft.com/office/drawing/2014/main" id="{85329E6D-B697-427C-8578-96A484E202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02" y="0"/>
            <a:ext cx="111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2020-09-10T02:09:31Z</dcterms:created>
  <dcterms:modified xsi:type="dcterms:W3CDTF">2020-09-10T02:09:31Z</dcterms:modified>
</cp:coreProperties>
</file>