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94600" cy="10699750"/>
  <p:notesSz cx="7594600" cy="1069975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406" y="-10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9595" y="3316922"/>
            <a:ext cx="645541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9190" y="5991860"/>
            <a:ext cx="531622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9730" y="2460942"/>
            <a:ext cx="3303651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11219" y="2460942"/>
            <a:ext cx="3303651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589520" cy="1069848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7620"/>
            <a:ext cx="1644395" cy="1069085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52400" cy="10698480"/>
          </a:xfrm>
          <a:custGeom>
            <a:avLst/>
            <a:gdLst/>
            <a:ahLst/>
            <a:cxnLst/>
            <a:rect l="l" t="t" r="r" b="b"/>
            <a:pathLst>
              <a:path w="152400" h="10698480">
                <a:moveTo>
                  <a:pt x="152400" y="0"/>
                </a:moveTo>
                <a:lnTo>
                  <a:pt x="0" y="0"/>
                </a:lnTo>
                <a:lnTo>
                  <a:pt x="0" y="10698480"/>
                </a:lnTo>
                <a:lnTo>
                  <a:pt x="152400" y="10698480"/>
                </a:lnTo>
                <a:lnTo>
                  <a:pt x="152400" y="0"/>
                </a:lnTo>
                <a:close/>
              </a:path>
            </a:pathLst>
          </a:custGeom>
          <a:solidFill>
            <a:srgbClr val="232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09472"/>
            <a:ext cx="1134110" cy="792480"/>
          </a:xfrm>
          <a:custGeom>
            <a:avLst/>
            <a:gdLst/>
            <a:ahLst/>
            <a:cxnLst/>
            <a:rect l="l" t="t" r="r" b="b"/>
            <a:pathLst>
              <a:path w="1134110" h="792480">
                <a:moveTo>
                  <a:pt x="0" y="0"/>
                </a:moveTo>
                <a:lnTo>
                  <a:pt x="0" y="787526"/>
                </a:lnTo>
                <a:lnTo>
                  <a:pt x="846391" y="792479"/>
                </a:lnTo>
                <a:lnTo>
                  <a:pt x="929678" y="792479"/>
                </a:lnTo>
                <a:lnTo>
                  <a:pt x="933526" y="784986"/>
                </a:lnTo>
                <a:lnTo>
                  <a:pt x="934808" y="782574"/>
                </a:lnTo>
                <a:lnTo>
                  <a:pt x="936383" y="780033"/>
                </a:lnTo>
                <a:lnTo>
                  <a:pt x="1127760" y="420497"/>
                </a:lnTo>
                <a:lnTo>
                  <a:pt x="1132174" y="409279"/>
                </a:lnTo>
                <a:lnTo>
                  <a:pt x="1133646" y="398097"/>
                </a:lnTo>
                <a:lnTo>
                  <a:pt x="1132174" y="386939"/>
                </a:lnTo>
                <a:lnTo>
                  <a:pt x="1127760" y="375792"/>
                </a:lnTo>
                <a:lnTo>
                  <a:pt x="937666" y="18668"/>
                </a:lnTo>
                <a:lnTo>
                  <a:pt x="933526" y="18668"/>
                </a:lnTo>
                <a:lnTo>
                  <a:pt x="933526" y="11175"/>
                </a:lnTo>
                <a:lnTo>
                  <a:pt x="929678" y="11175"/>
                </a:lnTo>
                <a:lnTo>
                  <a:pt x="925677" y="3809"/>
                </a:lnTo>
                <a:lnTo>
                  <a:pt x="846391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730" y="427990"/>
            <a:ext cx="683514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730" y="2460942"/>
            <a:ext cx="683514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82164" y="9950768"/>
            <a:ext cx="243027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9730" y="9950768"/>
            <a:ext cx="1746758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68112" y="9950768"/>
            <a:ext cx="1746758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jp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5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25.png"/><Relationship Id="rId7" Type="http://schemas.openxmlformats.org/officeDocument/2006/relationships/image" Target="../media/image4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27.png"/><Relationship Id="rId9" Type="http://schemas.openxmlformats.org/officeDocument/2006/relationships/image" Target="../media/image4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25.png"/><Relationship Id="rId7" Type="http://schemas.openxmlformats.org/officeDocument/2006/relationships/image" Target="../media/image4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10" Type="http://schemas.openxmlformats.org/officeDocument/2006/relationships/image" Target="../media/image48.jpg"/><Relationship Id="rId4" Type="http://schemas.openxmlformats.org/officeDocument/2006/relationships/image" Target="../media/image27.png"/><Relationship Id="rId9" Type="http://schemas.openxmlformats.org/officeDocument/2006/relationships/image" Target="../media/image4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89520" cy="10698480"/>
            <a:chOff x="0" y="0"/>
            <a:chExt cx="7589520" cy="10698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89520" cy="106984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"/>
              <a:ext cx="1644395" cy="106908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52400" cy="10698480"/>
            </a:xfrm>
            <a:custGeom>
              <a:avLst/>
              <a:gdLst/>
              <a:ahLst/>
              <a:cxnLst/>
              <a:rect l="l" t="t" r="r" b="b"/>
              <a:pathLst>
                <a:path w="152400" h="10698480">
                  <a:moveTo>
                    <a:pt x="152400" y="0"/>
                  </a:moveTo>
                  <a:lnTo>
                    <a:pt x="0" y="0"/>
                  </a:lnTo>
                  <a:lnTo>
                    <a:pt x="0" y="10698480"/>
                  </a:lnTo>
                  <a:lnTo>
                    <a:pt x="152400" y="1069848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232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09472"/>
              <a:ext cx="1134110" cy="792480"/>
            </a:xfrm>
            <a:custGeom>
              <a:avLst/>
              <a:gdLst/>
              <a:ahLst/>
              <a:cxnLst/>
              <a:rect l="l" t="t" r="r" b="b"/>
              <a:pathLst>
                <a:path w="1134110" h="792480">
                  <a:moveTo>
                    <a:pt x="0" y="0"/>
                  </a:moveTo>
                  <a:lnTo>
                    <a:pt x="0" y="787526"/>
                  </a:lnTo>
                  <a:lnTo>
                    <a:pt x="846391" y="792479"/>
                  </a:lnTo>
                  <a:lnTo>
                    <a:pt x="929678" y="792479"/>
                  </a:lnTo>
                  <a:lnTo>
                    <a:pt x="933526" y="784986"/>
                  </a:lnTo>
                  <a:lnTo>
                    <a:pt x="934808" y="782574"/>
                  </a:lnTo>
                  <a:lnTo>
                    <a:pt x="936383" y="780033"/>
                  </a:lnTo>
                  <a:lnTo>
                    <a:pt x="1127760" y="420497"/>
                  </a:lnTo>
                  <a:lnTo>
                    <a:pt x="1132174" y="409279"/>
                  </a:lnTo>
                  <a:lnTo>
                    <a:pt x="1133646" y="398097"/>
                  </a:lnTo>
                  <a:lnTo>
                    <a:pt x="1132174" y="386939"/>
                  </a:lnTo>
                  <a:lnTo>
                    <a:pt x="1127760" y="375792"/>
                  </a:lnTo>
                  <a:lnTo>
                    <a:pt x="937666" y="18668"/>
                  </a:lnTo>
                  <a:lnTo>
                    <a:pt x="933526" y="18668"/>
                  </a:lnTo>
                  <a:lnTo>
                    <a:pt x="933526" y="11175"/>
                  </a:lnTo>
                  <a:lnTo>
                    <a:pt x="929678" y="11175"/>
                  </a:lnTo>
                  <a:lnTo>
                    <a:pt x="925677" y="3809"/>
                  </a:lnTo>
                  <a:lnTo>
                    <a:pt x="846391" y="3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262" y="180696"/>
            <a:ext cx="2505456" cy="8763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056251" y="513843"/>
            <a:ext cx="2338705" cy="802005"/>
          </a:xfrm>
          <a:custGeom>
            <a:avLst/>
            <a:gdLst/>
            <a:ahLst/>
            <a:cxnLst/>
            <a:rect l="l" t="t" r="r" b="b"/>
            <a:pathLst>
              <a:path w="2338704" h="802005">
                <a:moveTo>
                  <a:pt x="2338422" y="0"/>
                </a:moveTo>
                <a:lnTo>
                  <a:pt x="1888165" y="0"/>
                </a:lnTo>
                <a:lnTo>
                  <a:pt x="2054189" y="89075"/>
                </a:lnTo>
                <a:lnTo>
                  <a:pt x="1297233" y="495200"/>
                </a:lnTo>
                <a:lnTo>
                  <a:pt x="875139" y="268736"/>
                </a:lnTo>
                <a:lnTo>
                  <a:pt x="0" y="738271"/>
                </a:lnTo>
                <a:lnTo>
                  <a:pt x="118184" y="801680"/>
                </a:lnTo>
                <a:lnTo>
                  <a:pt x="875139" y="395556"/>
                </a:lnTo>
                <a:lnTo>
                  <a:pt x="1297233" y="622019"/>
                </a:lnTo>
                <a:lnTo>
                  <a:pt x="1888165" y="304970"/>
                </a:lnTo>
                <a:lnTo>
                  <a:pt x="2172399" y="152485"/>
                </a:lnTo>
                <a:lnTo>
                  <a:pt x="2338422" y="241561"/>
                </a:lnTo>
                <a:lnTo>
                  <a:pt x="233842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6523" y="336245"/>
            <a:ext cx="1784985" cy="814069"/>
          </a:xfrm>
          <a:custGeom>
            <a:avLst/>
            <a:gdLst/>
            <a:ahLst/>
            <a:cxnLst/>
            <a:rect l="l" t="t" r="r" b="b"/>
            <a:pathLst>
              <a:path w="1784984" h="814069">
                <a:moveTo>
                  <a:pt x="477291" y="75476"/>
                </a:moveTo>
                <a:lnTo>
                  <a:pt x="466229" y="46101"/>
                </a:lnTo>
                <a:lnTo>
                  <a:pt x="436079" y="22098"/>
                </a:lnTo>
                <a:lnTo>
                  <a:pt x="391363" y="5930"/>
                </a:lnTo>
                <a:lnTo>
                  <a:pt x="336588" y="0"/>
                </a:lnTo>
                <a:lnTo>
                  <a:pt x="281825" y="5930"/>
                </a:lnTo>
                <a:lnTo>
                  <a:pt x="237096" y="22098"/>
                </a:lnTo>
                <a:lnTo>
                  <a:pt x="206946" y="46101"/>
                </a:lnTo>
                <a:lnTo>
                  <a:pt x="195884" y="75476"/>
                </a:lnTo>
                <a:lnTo>
                  <a:pt x="206946" y="104863"/>
                </a:lnTo>
                <a:lnTo>
                  <a:pt x="237096" y="128866"/>
                </a:lnTo>
                <a:lnTo>
                  <a:pt x="281825" y="145034"/>
                </a:lnTo>
                <a:lnTo>
                  <a:pt x="336588" y="150964"/>
                </a:lnTo>
                <a:lnTo>
                  <a:pt x="391363" y="145034"/>
                </a:lnTo>
                <a:lnTo>
                  <a:pt x="436079" y="128866"/>
                </a:lnTo>
                <a:lnTo>
                  <a:pt x="466229" y="104863"/>
                </a:lnTo>
                <a:lnTo>
                  <a:pt x="477291" y="75476"/>
                </a:lnTo>
                <a:close/>
              </a:path>
              <a:path w="1784984" h="814069">
                <a:moveTo>
                  <a:pt x="1038948" y="75476"/>
                </a:moveTo>
                <a:lnTo>
                  <a:pt x="1027899" y="46101"/>
                </a:lnTo>
                <a:lnTo>
                  <a:pt x="997750" y="22098"/>
                </a:lnTo>
                <a:lnTo>
                  <a:pt x="953020" y="5930"/>
                </a:lnTo>
                <a:lnTo>
                  <a:pt x="898258" y="0"/>
                </a:lnTo>
                <a:lnTo>
                  <a:pt x="843483" y="5930"/>
                </a:lnTo>
                <a:lnTo>
                  <a:pt x="798766" y="22098"/>
                </a:lnTo>
                <a:lnTo>
                  <a:pt x="768616" y="46101"/>
                </a:lnTo>
                <a:lnTo>
                  <a:pt x="757555" y="75476"/>
                </a:lnTo>
                <a:lnTo>
                  <a:pt x="768616" y="104863"/>
                </a:lnTo>
                <a:lnTo>
                  <a:pt x="798766" y="128866"/>
                </a:lnTo>
                <a:lnTo>
                  <a:pt x="843483" y="145034"/>
                </a:lnTo>
                <a:lnTo>
                  <a:pt x="898258" y="150964"/>
                </a:lnTo>
                <a:lnTo>
                  <a:pt x="953020" y="145034"/>
                </a:lnTo>
                <a:lnTo>
                  <a:pt x="997750" y="128866"/>
                </a:lnTo>
                <a:lnTo>
                  <a:pt x="1027899" y="104863"/>
                </a:lnTo>
                <a:lnTo>
                  <a:pt x="1038948" y="75476"/>
                </a:lnTo>
                <a:close/>
              </a:path>
              <a:path w="1784984" h="814069">
                <a:moveTo>
                  <a:pt x="1602587" y="75476"/>
                </a:moveTo>
                <a:lnTo>
                  <a:pt x="1591538" y="46101"/>
                </a:lnTo>
                <a:lnTo>
                  <a:pt x="1561388" y="22098"/>
                </a:lnTo>
                <a:lnTo>
                  <a:pt x="1516659" y="5930"/>
                </a:lnTo>
                <a:lnTo>
                  <a:pt x="1461897" y="0"/>
                </a:lnTo>
                <a:lnTo>
                  <a:pt x="1407121" y="5930"/>
                </a:lnTo>
                <a:lnTo>
                  <a:pt x="1362405" y="22098"/>
                </a:lnTo>
                <a:lnTo>
                  <a:pt x="1332255" y="46101"/>
                </a:lnTo>
                <a:lnTo>
                  <a:pt x="1321193" y="75476"/>
                </a:lnTo>
                <a:lnTo>
                  <a:pt x="1332255" y="104863"/>
                </a:lnTo>
                <a:lnTo>
                  <a:pt x="1362405" y="128866"/>
                </a:lnTo>
                <a:lnTo>
                  <a:pt x="1407121" y="145034"/>
                </a:lnTo>
                <a:lnTo>
                  <a:pt x="1461897" y="150964"/>
                </a:lnTo>
                <a:lnTo>
                  <a:pt x="1516659" y="145034"/>
                </a:lnTo>
                <a:lnTo>
                  <a:pt x="1561388" y="128866"/>
                </a:lnTo>
                <a:lnTo>
                  <a:pt x="1591538" y="104863"/>
                </a:lnTo>
                <a:lnTo>
                  <a:pt x="1602587" y="75476"/>
                </a:lnTo>
                <a:close/>
              </a:path>
              <a:path w="1784984" h="814069">
                <a:moveTo>
                  <a:pt x="1784654" y="413969"/>
                </a:moveTo>
                <a:lnTo>
                  <a:pt x="1720570" y="259372"/>
                </a:lnTo>
                <a:lnTo>
                  <a:pt x="1720507" y="259219"/>
                </a:lnTo>
                <a:lnTo>
                  <a:pt x="1706422" y="225247"/>
                </a:lnTo>
                <a:lnTo>
                  <a:pt x="1661223" y="198323"/>
                </a:lnTo>
                <a:lnTo>
                  <a:pt x="1604772" y="182194"/>
                </a:lnTo>
                <a:lnTo>
                  <a:pt x="1529969" y="169710"/>
                </a:lnTo>
                <a:lnTo>
                  <a:pt x="1484312" y="166484"/>
                </a:lnTo>
                <a:lnTo>
                  <a:pt x="1438351" y="166484"/>
                </a:lnTo>
                <a:lnTo>
                  <a:pt x="1392682" y="169710"/>
                </a:lnTo>
                <a:lnTo>
                  <a:pt x="1347927" y="176187"/>
                </a:lnTo>
                <a:lnTo>
                  <a:pt x="1288961" y="189636"/>
                </a:lnTo>
                <a:lnTo>
                  <a:pt x="1235367" y="208343"/>
                </a:lnTo>
                <a:lnTo>
                  <a:pt x="1180782" y="313715"/>
                </a:lnTo>
                <a:lnTo>
                  <a:pt x="1158125" y="259372"/>
                </a:lnTo>
                <a:lnTo>
                  <a:pt x="1158062" y="259219"/>
                </a:lnTo>
                <a:lnTo>
                  <a:pt x="1143914" y="225247"/>
                </a:lnTo>
                <a:lnTo>
                  <a:pt x="1141196" y="220383"/>
                </a:lnTo>
                <a:lnTo>
                  <a:pt x="1098423" y="198323"/>
                </a:lnTo>
                <a:lnTo>
                  <a:pt x="1041984" y="182194"/>
                </a:lnTo>
                <a:lnTo>
                  <a:pt x="961872" y="169557"/>
                </a:lnTo>
                <a:lnTo>
                  <a:pt x="911199" y="166789"/>
                </a:lnTo>
                <a:lnTo>
                  <a:pt x="860653" y="167817"/>
                </a:lnTo>
                <a:lnTo>
                  <a:pt x="810945" y="172542"/>
                </a:lnTo>
                <a:lnTo>
                  <a:pt x="762825" y="180924"/>
                </a:lnTo>
                <a:lnTo>
                  <a:pt x="717029" y="192874"/>
                </a:lnTo>
                <a:lnTo>
                  <a:pt x="674268" y="208343"/>
                </a:lnTo>
                <a:lnTo>
                  <a:pt x="617982" y="310857"/>
                </a:lnTo>
                <a:lnTo>
                  <a:pt x="595528" y="258318"/>
                </a:lnTo>
                <a:lnTo>
                  <a:pt x="594817" y="256654"/>
                </a:lnTo>
                <a:lnTo>
                  <a:pt x="581406" y="225247"/>
                </a:lnTo>
                <a:lnTo>
                  <a:pt x="578523" y="220383"/>
                </a:lnTo>
                <a:lnTo>
                  <a:pt x="535571" y="198323"/>
                </a:lnTo>
                <a:lnTo>
                  <a:pt x="479107" y="182194"/>
                </a:lnTo>
                <a:lnTo>
                  <a:pt x="404380" y="169710"/>
                </a:lnTo>
                <a:lnTo>
                  <a:pt x="358724" y="166484"/>
                </a:lnTo>
                <a:lnTo>
                  <a:pt x="312762" y="166484"/>
                </a:lnTo>
                <a:lnTo>
                  <a:pt x="267106" y="169710"/>
                </a:lnTo>
                <a:lnTo>
                  <a:pt x="222338" y="176187"/>
                </a:lnTo>
                <a:lnTo>
                  <a:pt x="163461" y="189636"/>
                </a:lnTo>
                <a:lnTo>
                  <a:pt x="109778" y="208343"/>
                </a:lnTo>
                <a:lnTo>
                  <a:pt x="1168" y="444461"/>
                </a:lnTo>
                <a:lnTo>
                  <a:pt x="0" y="456984"/>
                </a:lnTo>
                <a:lnTo>
                  <a:pt x="7594" y="468376"/>
                </a:lnTo>
                <a:lnTo>
                  <a:pt x="22606" y="477405"/>
                </a:lnTo>
                <a:lnTo>
                  <a:pt x="43637" y="482841"/>
                </a:lnTo>
                <a:lnTo>
                  <a:pt x="45910" y="483120"/>
                </a:lnTo>
                <a:lnTo>
                  <a:pt x="48996" y="483273"/>
                </a:lnTo>
                <a:lnTo>
                  <a:pt x="52095" y="483273"/>
                </a:lnTo>
                <a:lnTo>
                  <a:pt x="91262" y="476681"/>
                </a:lnTo>
                <a:lnTo>
                  <a:pt x="195884" y="256654"/>
                </a:lnTo>
                <a:lnTo>
                  <a:pt x="195834" y="363994"/>
                </a:lnTo>
                <a:lnTo>
                  <a:pt x="111467" y="588797"/>
                </a:lnTo>
                <a:lnTo>
                  <a:pt x="195884" y="588797"/>
                </a:lnTo>
                <a:lnTo>
                  <a:pt x="195884" y="813600"/>
                </a:lnTo>
                <a:lnTo>
                  <a:pt x="308444" y="753211"/>
                </a:lnTo>
                <a:lnTo>
                  <a:pt x="308444" y="588797"/>
                </a:lnTo>
                <a:lnTo>
                  <a:pt x="364731" y="588797"/>
                </a:lnTo>
                <a:lnTo>
                  <a:pt x="364731" y="723011"/>
                </a:lnTo>
                <a:lnTo>
                  <a:pt x="477291" y="662622"/>
                </a:lnTo>
                <a:lnTo>
                  <a:pt x="477291" y="588797"/>
                </a:lnTo>
                <a:lnTo>
                  <a:pt x="561708" y="588797"/>
                </a:lnTo>
                <a:lnTo>
                  <a:pt x="477291" y="363994"/>
                </a:lnTo>
                <a:lnTo>
                  <a:pt x="477291" y="258318"/>
                </a:lnTo>
                <a:lnTo>
                  <a:pt x="561708" y="455485"/>
                </a:lnTo>
                <a:lnTo>
                  <a:pt x="567423" y="466420"/>
                </a:lnTo>
                <a:lnTo>
                  <a:pt x="579780" y="475195"/>
                </a:lnTo>
                <a:lnTo>
                  <a:pt x="597179" y="481025"/>
                </a:lnTo>
                <a:lnTo>
                  <a:pt x="617982" y="483120"/>
                </a:lnTo>
                <a:lnTo>
                  <a:pt x="636803" y="481317"/>
                </a:lnTo>
                <a:lnTo>
                  <a:pt x="653021" y="476402"/>
                </a:lnTo>
                <a:lnTo>
                  <a:pt x="665353" y="468922"/>
                </a:lnTo>
                <a:lnTo>
                  <a:pt x="672579" y="459409"/>
                </a:lnTo>
                <a:lnTo>
                  <a:pt x="674268" y="452920"/>
                </a:lnTo>
                <a:lnTo>
                  <a:pt x="734529" y="310857"/>
                </a:lnTo>
                <a:lnTo>
                  <a:pt x="756437" y="259219"/>
                </a:lnTo>
                <a:lnTo>
                  <a:pt x="756437" y="512406"/>
                </a:lnTo>
                <a:lnTo>
                  <a:pt x="818616" y="478891"/>
                </a:lnTo>
                <a:lnTo>
                  <a:pt x="855853" y="465620"/>
                </a:lnTo>
                <a:lnTo>
                  <a:pt x="898194" y="461175"/>
                </a:lnTo>
                <a:lnTo>
                  <a:pt x="940562" y="465582"/>
                </a:lnTo>
                <a:lnTo>
                  <a:pt x="977887" y="478891"/>
                </a:lnTo>
                <a:lnTo>
                  <a:pt x="1040079" y="511048"/>
                </a:lnTo>
                <a:lnTo>
                  <a:pt x="1040079" y="461175"/>
                </a:lnTo>
                <a:lnTo>
                  <a:pt x="1040079" y="259372"/>
                </a:lnTo>
                <a:lnTo>
                  <a:pt x="1124496" y="459562"/>
                </a:lnTo>
                <a:lnTo>
                  <a:pt x="1132014" y="469226"/>
                </a:lnTo>
                <a:lnTo>
                  <a:pt x="1144790" y="476745"/>
                </a:lnTo>
                <a:lnTo>
                  <a:pt x="1161491" y="481558"/>
                </a:lnTo>
                <a:lnTo>
                  <a:pt x="1180782" y="483120"/>
                </a:lnTo>
                <a:lnTo>
                  <a:pt x="1199680" y="481342"/>
                </a:lnTo>
                <a:lnTo>
                  <a:pt x="1235646" y="459409"/>
                </a:lnTo>
                <a:lnTo>
                  <a:pt x="1297089" y="313715"/>
                </a:lnTo>
                <a:lnTo>
                  <a:pt x="1320063" y="259219"/>
                </a:lnTo>
                <a:lnTo>
                  <a:pt x="1320063" y="662330"/>
                </a:lnTo>
                <a:lnTo>
                  <a:pt x="1432623" y="601929"/>
                </a:lnTo>
                <a:lnTo>
                  <a:pt x="1432623" y="498208"/>
                </a:lnTo>
                <a:lnTo>
                  <a:pt x="1488909" y="498208"/>
                </a:lnTo>
                <a:lnTo>
                  <a:pt x="1488909" y="572338"/>
                </a:lnTo>
                <a:lnTo>
                  <a:pt x="1601470" y="511949"/>
                </a:lnTo>
                <a:lnTo>
                  <a:pt x="1601470" y="498208"/>
                </a:lnTo>
                <a:lnTo>
                  <a:pt x="1601470" y="259372"/>
                </a:lnTo>
                <a:lnTo>
                  <a:pt x="1690103" y="463791"/>
                </a:lnTo>
                <a:lnTo>
                  <a:pt x="1692071" y="463638"/>
                </a:lnTo>
                <a:lnTo>
                  <a:pt x="1784654" y="41396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6715" y="1452372"/>
            <a:ext cx="2458974" cy="21412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899388" y="9062466"/>
            <a:ext cx="1329690" cy="320675"/>
            <a:chOff x="899388" y="9062466"/>
            <a:chExt cx="1329690" cy="3206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707" y="9074023"/>
              <a:ext cx="1317015" cy="3091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5484" y="9068562"/>
              <a:ext cx="1304950" cy="2959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7863" y="9119616"/>
              <a:ext cx="258991" cy="25031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05484" y="9068562"/>
              <a:ext cx="1305560" cy="295910"/>
            </a:xfrm>
            <a:custGeom>
              <a:avLst/>
              <a:gdLst/>
              <a:ahLst/>
              <a:cxnLst/>
              <a:rect l="l" t="t" r="r" b="b"/>
              <a:pathLst>
                <a:path w="1305560" h="295909">
                  <a:moveTo>
                    <a:pt x="20193" y="35306"/>
                  </a:moveTo>
                  <a:lnTo>
                    <a:pt x="284048" y="35306"/>
                  </a:lnTo>
                  <a:lnTo>
                    <a:pt x="284048" y="78613"/>
                  </a:lnTo>
                  <a:lnTo>
                    <a:pt x="179565" y="78613"/>
                  </a:lnTo>
                  <a:lnTo>
                    <a:pt x="179565" y="233426"/>
                  </a:lnTo>
                  <a:lnTo>
                    <a:pt x="306171" y="233426"/>
                  </a:lnTo>
                  <a:lnTo>
                    <a:pt x="306171" y="278003"/>
                  </a:lnTo>
                  <a:lnTo>
                    <a:pt x="0" y="278003"/>
                  </a:lnTo>
                  <a:lnTo>
                    <a:pt x="0" y="233426"/>
                  </a:lnTo>
                  <a:lnTo>
                    <a:pt x="127888" y="233426"/>
                  </a:lnTo>
                  <a:lnTo>
                    <a:pt x="127888" y="78613"/>
                  </a:lnTo>
                  <a:lnTo>
                    <a:pt x="20193" y="78613"/>
                  </a:lnTo>
                  <a:lnTo>
                    <a:pt x="20193" y="35306"/>
                  </a:lnTo>
                  <a:close/>
                </a:path>
                <a:path w="1305560" h="295909">
                  <a:moveTo>
                    <a:pt x="1026566" y="24511"/>
                  </a:moveTo>
                  <a:lnTo>
                    <a:pt x="1238656" y="24511"/>
                  </a:lnTo>
                  <a:lnTo>
                    <a:pt x="1251991" y="37211"/>
                  </a:lnTo>
                  <a:lnTo>
                    <a:pt x="1239545" y="74644"/>
                  </a:lnTo>
                  <a:lnTo>
                    <a:pt x="1217667" y="117891"/>
                  </a:lnTo>
                  <a:lnTo>
                    <a:pt x="1188110" y="159004"/>
                  </a:lnTo>
                  <a:lnTo>
                    <a:pt x="1221618" y="186606"/>
                  </a:lnTo>
                  <a:lnTo>
                    <a:pt x="1252245" y="212661"/>
                  </a:lnTo>
                  <a:lnTo>
                    <a:pt x="1280014" y="237192"/>
                  </a:lnTo>
                  <a:lnTo>
                    <a:pt x="1304950" y="260223"/>
                  </a:lnTo>
                  <a:lnTo>
                    <a:pt x="1268628" y="295021"/>
                  </a:lnTo>
                  <a:lnTo>
                    <a:pt x="1251007" y="276949"/>
                  </a:lnTo>
                  <a:lnTo>
                    <a:pt x="1226718" y="253984"/>
                  </a:lnTo>
                  <a:lnTo>
                    <a:pt x="1195762" y="226137"/>
                  </a:lnTo>
                  <a:lnTo>
                    <a:pt x="1158138" y="193421"/>
                  </a:lnTo>
                  <a:lnTo>
                    <a:pt x="1121826" y="225776"/>
                  </a:lnTo>
                  <a:lnTo>
                    <a:pt x="1084526" y="253666"/>
                  </a:lnTo>
                  <a:lnTo>
                    <a:pt x="1046249" y="277056"/>
                  </a:lnTo>
                  <a:lnTo>
                    <a:pt x="1007008" y="295910"/>
                  </a:lnTo>
                  <a:lnTo>
                    <a:pt x="983386" y="257810"/>
                  </a:lnTo>
                  <a:lnTo>
                    <a:pt x="1014054" y="243091"/>
                  </a:lnTo>
                  <a:lnTo>
                    <a:pt x="1044330" y="225218"/>
                  </a:lnTo>
                  <a:lnTo>
                    <a:pt x="1103655" y="179959"/>
                  </a:lnTo>
                  <a:lnTo>
                    <a:pt x="1154518" y="125968"/>
                  </a:lnTo>
                  <a:lnTo>
                    <a:pt x="1190142" y="66929"/>
                  </a:lnTo>
                  <a:lnTo>
                    <a:pt x="1026566" y="66802"/>
                  </a:lnTo>
                  <a:lnTo>
                    <a:pt x="1026566" y="24511"/>
                  </a:lnTo>
                  <a:close/>
                </a:path>
                <a:path w="1305560" h="295909">
                  <a:moveTo>
                    <a:pt x="775360" y="0"/>
                  </a:moveTo>
                  <a:lnTo>
                    <a:pt x="825652" y="5588"/>
                  </a:lnTo>
                  <a:lnTo>
                    <a:pt x="822654" y="14472"/>
                  </a:lnTo>
                  <a:lnTo>
                    <a:pt x="819762" y="22653"/>
                  </a:lnTo>
                  <a:lnTo>
                    <a:pt x="816990" y="30144"/>
                  </a:lnTo>
                  <a:lnTo>
                    <a:pt x="814349" y="36957"/>
                  </a:lnTo>
                  <a:lnTo>
                    <a:pt x="954684" y="36957"/>
                  </a:lnTo>
                  <a:lnTo>
                    <a:pt x="946086" y="110894"/>
                  </a:lnTo>
                  <a:lnTo>
                    <a:pt x="933808" y="149637"/>
                  </a:lnTo>
                  <a:lnTo>
                    <a:pt x="915554" y="184046"/>
                  </a:lnTo>
                  <a:lnTo>
                    <a:pt x="891311" y="214122"/>
                  </a:lnTo>
                  <a:lnTo>
                    <a:pt x="860712" y="240055"/>
                  </a:lnTo>
                  <a:lnTo>
                    <a:pt x="823207" y="262048"/>
                  </a:lnTo>
                  <a:lnTo>
                    <a:pt x="778797" y="280112"/>
                  </a:lnTo>
                  <a:lnTo>
                    <a:pt x="727481" y="294259"/>
                  </a:lnTo>
                  <a:lnTo>
                    <a:pt x="711987" y="251206"/>
                  </a:lnTo>
                  <a:lnTo>
                    <a:pt x="748964" y="242230"/>
                  </a:lnTo>
                  <a:lnTo>
                    <a:pt x="782154" y="229981"/>
                  </a:lnTo>
                  <a:lnTo>
                    <a:pt x="837082" y="195707"/>
                  </a:lnTo>
                  <a:lnTo>
                    <a:pt x="876166" y="146050"/>
                  </a:lnTo>
                  <a:lnTo>
                    <a:pt x="899058" y="78867"/>
                  </a:lnTo>
                  <a:lnTo>
                    <a:pt x="793775" y="78867"/>
                  </a:lnTo>
                  <a:lnTo>
                    <a:pt x="771532" y="110154"/>
                  </a:lnTo>
                  <a:lnTo>
                    <a:pt x="746134" y="138096"/>
                  </a:lnTo>
                  <a:lnTo>
                    <a:pt x="717569" y="162681"/>
                  </a:lnTo>
                  <a:lnTo>
                    <a:pt x="685825" y="183896"/>
                  </a:lnTo>
                  <a:lnTo>
                    <a:pt x="659028" y="149860"/>
                  </a:lnTo>
                  <a:lnTo>
                    <a:pt x="699386" y="119211"/>
                  </a:lnTo>
                  <a:lnTo>
                    <a:pt x="732243" y="84026"/>
                  </a:lnTo>
                  <a:lnTo>
                    <a:pt x="757576" y="44293"/>
                  </a:lnTo>
                  <a:lnTo>
                    <a:pt x="775360" y="0"/>
                  </a:lnTo>
                  <a:close/>
                </a:path>
              </a:pathLst>
            </a:custGeom>
            <a:ln w="12192">
              <a:solidFill>
                <a:srgbClr val="1B1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573020" y="9063736"/>
            <a:ext cx="622935" cy="317500"/>
            <a:chOff x="2573020" y="9063736"/>
            <a:chExt cx="622935" cy="317500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9116" y="9069832"/>
              <a:ext cx="616584" cy="31127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79116" y="9069832"/>
              <a:ext cx="598170" cy="293370"/>
            </a:xfrm>
            <a:custGeom>
              <a:avLst/>
              <a:gdLst/>
              <a:ahLst/>
              <a:cxnLst/>
              <a:rect l="l" t="t" r="r" b="b"/>
              <a:pathLst>
                <a:path w="598169" h="293370">
                  <a:moveTo>
                    <a:pt x="0" y="26162"/>
                  </a:moveTo>
                  <a:lnTo>
                    <a:pt x="269494" y="26162"/>
                  </a:lnTo>
                  <a:lnTo>
                    <a:pt x="269494" y="81407"/>
                  </a:lnTo>
                  <a:lnTo>
                    <a:pt x="267525" y="124920"/>
                  </a:lnTo>
                  <a:lnTo>
                    <a:pt x="257363" y="173960"/>
                  </a:lnTo>
                  <a:lnTo>
                    <a:pt x="238378" y="212090"/>
                  </a:lnTo>
                  <a:lnTo>
                    <a:pt x="209643" y="242825"/>
                  </a:lnTo>
                  <a:lnTo>
                    <a:pt x="169751" y="266763"/>
                  </a:lnTo>
                  <a:lnTo>
                    <a:pt x="117189" y="283702"/>
                  </a:lnTo>
                  <a:lnTo>
                    <a:pt x="75279" y="290750"/>
                  </a:lnTo>
                  <a:lnTo>
                    <a:pt x="52323" y="292989"/>
                  </a:lnTo>
                  <a:lnTo>
                    <a:pt x="41020" y="249936"/>
                  </a:lnTo>
                  <a:lnTo>
                    <a:pt x="63904" y="247554"/>
                  </a:lnTo>
                  <a:lnTo>
                    <a:pt x="86074" y="244030"/>
                  </a:lnTo>
                  <a:lnTo>
                    <a:pt x="128269" y="233553"/>
                  </a:lnTo>
                  <a:lnTo>
                    <a:pt x="165147" y="215931"/>
                  </a:lnTo>
                  <a:lnTo>
                    <a:pt x="193928" y="188595"/>
                  </a:lnTo>
                  <a:lnTo>
                    <a:pt x="212391" y="148304"/>
                  </a:lnTo>
                  <a:lnTo>
                    <a:pt x="218566" y="91821"/>
                  </a:lnTo>
                  <a:lnTo>
                    <a:pt x="218566" y="67183"/>
                  </a:lnTo>
                  <a:lnTo>
                    <a:pt x="49529" y="67183"/>
                  </a:lnTo>
                  <a:lnTo>
                    <a:pt x="49529" y="149225"/>
                  </a:lnTo>
                  <a:lnTo>
                    <a:pt x="0" y="149225"/>
                  </a:lnTo>
                  <a:lnTo>
                    <a:pt x="0" y="26162"/>
                  </a:lnTo>
                  <a:close/>
                </a:path>
                <a:path w="598169" h="293370">
                  <a:moveTo>
                    <a:pt x="550926" y="0"/>
                  </a:moveTo>
                  <a:lnTo>
                    <a:pt x="597915" y="17907"/>
                  </a:lnTo>
                  <a:lnTo>
                    <a:pt x="585674" y="35528"/>
                  </a:lnTo>
                  <a:lnTo>
                    <a:pt x="573897" y="51054"/>
                  </a:lnTo>
                  <a:lnTo>
                    <a:pt x="540827" y="85965"/>
                  </a:lnTo>
                  <a:lnTo>
                    <a:pt x="505840" y="113665"/>
                  </a:lnTo>
                  <a:lnTo>
                    <a:pt x="505840" y="290957"/>
                  </a:lnTo>
                  <a:lnTo>
                    <a:pt x="456310" y="290957"/>
                  </a:lnTo>
                  <a:lnTo>
                    <a:pt x="456310" y="144526"/>
                  </a:lnTo>
                  <a:lnTo>
                    <a:pt x="425334" y="159125"/>
                  </a:lnTo>
                  <a:lnTo>
                    <a:pt x="392620" y="172069"/>
                  </a:lnTo>
                  <a:lnTo>
                    <a:pt x="358191" y="183370"/>
                  </a:lnTo>
                  <a:lnTo>
                    <a:pt x="322071" y="193040"/>
                  </a:lnTo>
                  <a:lnTo>
                    <a:pt x="307213" y="150749"/>
                  </a:lnTo>
                  <a:lnTo>
                    <a:pt x="348482" y="139420"/>
                  </a:lnTo>
                  <a:lnTo>
                    <a:pt x="386953" y="125650"/>
                  </a:lnTo>
                  <a:lnTo>
                    <a:pt x="422638" y="109475"/>
                  </a:lnTo>
                  <a:lnTo>
                    <a:pt x="485096" y="70383"/>
                  </a:lnTo>
                  <a:lnTo>
                    <a:pt x="532808" y="24905"/>
                  </a:lnTo>
                  <a:lnTo>
                    <a:pt x="550926" y="0"/>
                  </a:lnTo>
                  <a:close/>
                </a:path>
              </a:pathLst>
            </a:custGeom>
            <a:ln w="12192">
              <a:solidFill>
                <a:srgbClr val="1B1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534790" y="9047607"/>
            <a:ext cx="995044" cy="334645"/>
            <a:chOff x="3534790" y="9047607"/>
            <a:chExt cx="995044" cy="33464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46855" y="9059418"/>
              <a:ext cx="982980" cy="32270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0886" y="9053703"/>
              <a:ext cx="970407" cy="31013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8993" y="9119616"/>
              <a:ext cx="258953" cy="25031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540886" y="9072245"/>
              <a:ext cx="970915" cy="291465"/>
            </a:xfrm>
            <a:custGeom>
              <a:avLst/>
              <a:gdLst/>
              <a:ahLst/>
              <a:cxnLst/>
              <a:rect l="l" t="t" r="r" b="b"/>
              <a:pathLst>
                <a:path w="970914" h="291465">
                  <a:moveTo>
                    <a:pt x="66421" y="634"/>
                  </a:moveTo>
                  <a:lnTo>
                    <a:pt x="115062" y="634"/>
                  </a:lnTo>
                  <a:lnTo>
                    <a:pt x="115062" y="68071"/>
                  </a:lnTo>
                  <a:lnTo>
                    <a:pt x="279018" y="45465"/>
                  </a:lnTo>
                  <a:lnTo>
                    <a:pt x="302387" y="69468"/>
                  </a:lnTo>
                  <a:lnTo>
                    <a:pt x="282547" y="104880"/>
                  </a:lnTo>
                  <a:lnTo>
                    <a:pt x="259016" y="137398"/>
                  </a:lnTo>
                  <a:lnTo>
                    <a:pt x="231771" y="167034"/>
                  </a:lnTo>
                  <a:lnTo>
                    <a:pt x="200787" y="193801"/>
                  </a:lnTo>
                  <a:lnTo>
                    <a:pt x="167639" y="163194"/>
                  </a:lnTo>
                  <a:lnTo>
                    <a:pt x="186832" y="147359"/>
                  </a:lnTo>
                  <a:lnTo>
                    <a:pt x="204216" y="130524"/>
                  </a:lnTo>
                  <a:lnTo>
                    <a:pt x="219789" y="112688"/>
                  </a:lnTo>
                  <a:lnTo>
                    <a:pt x="233552" y="93852"/>
                  </a:lnTo>
                  <a:lnTo>
                    <a:pt x="113664" y="111124"/>
                  </a:lnTo>
                  <a:lnTo>
                    <a:pt x="113664" y="208279"/>
                  </a:lnTo>
                  <a:lnTo>
                    <a:pt x="113664" y="219074"/>
                  </a:lnTo>
                  <a:lnTo>
                    <a:pt x="151129" y="240283"/>
                  </a:lnTo>
                  <a:lnTo>
                    <a:pt x="292988" y="240283"/>
                  </a:lnTo>
                  <a:lnTo>
                    <a:pt x="292988" y="283971"/>
                  </a:lnTo>
                  <a:lnTo>
                    <a:pt x="144272" y="283971"/>
                  </a:lnTo>
                  <a:lnTo>
                    <a:pt x="124698" y="282827"/>
                  </a:lnTo>
                  <a:lnTo>
                    <a:pt x="83692" y="265556"/>
                  </a:lnTo>
                  <a:lnTo>
                    <a:pt x="66297" y="226962"/>
                  </a:lnTo>
                  <a:lnTo>
                    <a:pt x="65150" y="209295"/>
                  </a:lnTo>
                  <a:lnTo>
                    <a:pt x="65150" y="117982"/>
                  </a:lnTo>
                  <a:lnTo>
                    <a:pt x="6350" y="126618"/>
                  </a:lnTo>
                  <a:lnTo>
                    <a:pt x="0" y="83946"/>
                  </a:lnTo>
                  <a:lnTo>
                    <a:pt x="66421" y="74802"/>
                  </a:lnTo>
                  <a:lnTo>
                    <a:pt x="66421" y="634"/>
                  </a:lnTo>
                  <a:close/>
                </a:path>
                <a:path w="970914" h="291465">
                  <a:moveTo>
                    <a:pt x="746378" y="0"/>
                  </a:moveTo>
                  <a:lnTo>
                    <a:pt x="797687" y="0"/>
                  </a:lnTo>
                  <a:lnTo>
                    <a:pt x="797687" y="86232"/>
                  </a:lnTo>
                  <a:lnTo>
                    <a:pt x="839122" y="101185"/>
                  </a:lnTo>
                  <a:lnTo>
                    <a:pt x="881713" y="119745"/>
                  </a:lnTo>
                  <a:lnTo>
                    <a:pt x="925470" y="141900"/>
                  </a:lnTo>
                  <a:lnTo>
                    <a:pt x="970407" y="167639"/>
                  </a:lnTo>
                  <a:lnTo>
                    <a:pt x="939800" y="205866"/>
                  </a:lnTo>
                  <a:lnTo>
                    <a:pt x="905105" y="183864"/>
                  </a:lnTo>
                  <a:lnTo>
                    <a:pt x="869791" y="164528"/>
                  </a:lnTo>
                  <a:lnTo>
                    <a:pt x="833858" y="147859"/>
                  </a:lnTo>
                  <a:lnTo>
                    <a:pt x="797305" y="133857"/>
                  </a:lnTo>
                  <a:lnTo>
                    <a:pt x="797305" y="291337"/>
                  </a:lnTo>
                  <a:lnTo>
                    <a:pt x="746378" y="291337"/>
                  </a:lnTo>
                  <a:lnTo>
                    <a:pt x="746378" y="0"/>
                  </a:lnTo>
                  <a:close/>
                </a:path>
              </a:pathLst>
            </a:custGeom>
            <a:ln w="12192">
              <a:solidFill>
                <a:srgbClr val="1B1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57040" y="9047607"/>
              <a:ext cx="106172" cy="7619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853051" y="9061704"/>
            <a:ext cx="2331085" cy="322580"/>
            <a:chOff x="4853051" y="9061704"/>
            <a:chExt cx="2331085" cy="322580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5243" y="9073642"/>
              <a:ext cx="2318639" cy="3102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59147" y="9067800"/>
              <a:ext cx="2306447" cy="29768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25336" y="9260840"/>
              <a:ext cx="113538" cy="6362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536057" y="9201785"/>
              <a:ext cx="1283970" cy="163195"/>
            </a:xfrm>
            <a:custGeom>
              <a:avLst/>
              <a:gdLst/>
              <a:ahLst/>
              <a:cxnLst/>
              <a:rect l="l" t="t" r="r" b="b"/>
              <a:pathLst>
                <a:path w="1283970" h="163195">
                  <a:moveTo>
                    <a:pt x="995807" y="26416"/>
                  </a:moveTo>
                  <a:lnTo>
                    <a:pt x="1282953" y="26416"/>
                  </a:lnTo>
                  <a:lnTo>
                    <a:pt x="1282953" y="65151"/>
                  </a:lnTo>
                  <a:lnTo>
                    <a:pt x="1216406" y="65151"/>
                  </a:lnTo>
                  <a:lnTo>
                    <a:pt x="1236047" y="85774"/>
                  </a:lnTo>
                  <a:lnTo>
                    <a:pt x="1253807" y="105933"/>
                  </a:lnTo>
                  <a:lnTo>
                    <a:pt x="1269662" y="125640"/>
                  </a:lnTo>
                  <a:lnTo>
                    <a:pt x="1283589" y="144907"/>
                  </a:lnTo>
                  <a:lnTo>
                    <a:pt x="1235328" y="163068"/>
                  </a:lnTo>
                  <a:lnTo>
                    <a:pt x="1232915" y="158242"/>
                  </a:lnTo>
                  <a:lnTo>
                    <a:pt x="1228978" y="152019"/>
                  </a:lnTo>
                  <a:lnTo>
                    <a:pt x="1223771" y="144526"/>
                  </a:lnTo>
                  <a:lnTo>
                    <a:pt x="1181431" y="148663"/>
                  </a:lnTo>
                  <a:lnTo>
                    <a:pt x="1131173" y="152669"/>
                  </a:lnTo>
                  <a:lnTo>
                    <a:pt x="1072985" y="156509"/>
                  </a:lnTo>
                  <a:lnTo>
                    <a:pt x="1006856" y="160147"/>
                  </a:lnTo>
                  <a:lnTo>
                    <a:pt x="999870" y="120396"/>
                  </a:lnTo>
                  <a:lnTo>
                    <a:pt x="1042035" y="118999"/>
                  </a:lnTo>
                  <a:lnTo>
                    <a:pt x="1050444" y="105923"/>
                  </a:lnTo>
                  <a:lnTo>
                    <a:pt x="1058544" y="92598"/>
                  </a:lnTo>
                  <a:lnTo>
                    <a:pt x="1066359" y="79011"/>
                  </a:lnTo>
                  <a:lnTo>
                    <a:pt x="1073912" y="65151"/>
                  </a:lnTo>
                  <a:lnTo>
                    <a:pt x="995807" y="65151"/>
                  </a:lnTo>
                  <a:lnTo>
                    <a:pt x="995807" y="26416"/>
                  </a:lnTo>
                  <a:close/>
                </a:path>
                <a:path w="1283970" h="163195">
                  <a:moveTo>
                    <a:pt x="0" y="0"/>
                  </a:moveTo>
                  <a:lnTo>
                    <a:pt x="296671" y="0"/>
                  </a:lnTo>
                  <a:lnTo>
                    <a:pt x="296671" y="42926"/>
                  </a:lnTo>
                  <a:lnTo>
                    <a:pt x="0" y="4292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B1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87567" y="9183243"/>
              <a:ext cx="193675" cy="17818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09207" y="9104757"/>
              <a:ext cx="131953" cy="6743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859147" y="9067800"/>
              <a:ext cx="2306955" cy="297815"/>
            </a:xfrm>
            <a:custGeom>
              <a:avLst/>
              <a:gdLst/>
              <a:ahLst/>
              <a:cxnLst/>
              <a:rect l="l" t="t" r="r" b="b"/>
              <a:pathLst>
                <a:path w="2306954" h="297815">
                  <a:moveTo>
                    <a:pt x="43179" y="25272"/>
                  </a:moveTo>
                  <a:lnTo>
                    <a:pt x="255269" y="25272"/>
                  </a:lnTo>
                  <a:lnTo>
                    <a:pt x="268604" y="37972"/>
                  </a:lnTo>
                  <a:lnTo>
                    <a:pt x="256158" y="75406"/>
                  </a:lnTo>
                  <a:lnTo>
                    <a:pt x="234281" y="118653"/>
                  </a:lnTo>
                  <a:lnTo>
                    <a:pt x="204724" y="159765"/>
                  </a:lnTo>
                  <a:lnTo>
                    <a:pt x="238232" y="187368"/>
                  </a:lnTo>
                  <a:lnTo>
                    <a:pt x="268858" y="213423"/>
                  </a:lnTo>
                  <a:lnTo>
                    <a:pt x="296628" y="237954"/>
                  </a:lnTo>
                  <a:lnTo>
                    <a:pt x="321563" y="260984"/>
                  </a:lnTo>
                  <a:lnTo>
                    <a:pt x="285241" y="295782"/>
                  </a:lnTo>
                  <a:lnTo>
                    <a:pt x="267620" y="277711"/>
                  </a:lnTo>
                  <a:lnTo>
                    <a:pt x="243332" y="254746"/>
                  </a:lnTo>
                  <a:lnTo>
                    <a:pt x="212375" y="226899"/>
                  </a:lnTo>
                  <a:lnTo>
                    <a:pt x="174751" y="194182"/>
                  </a:lnTo>
                  <a:lnTo>
                    <a:pt x="138439" y="226538"/>
                  </a:lnTo>
                  <a:lnTo>
                    <a:pt x="101139" y="254428"/>
                  </a:lnTo>
                  <a:lnTo>
                    <a:pt x="62863" y="277818"/>
                  </a:lnTo>
                  <a:lnTo>
                    <a:pt x="23622" y="296671"/>
                  </a:lnTo>
                  <a:lnTo>
                    <a:pt x="0" y="258571"/>
                  </a:lnTo>
                  <a:lnTo>
                    <a:pt x="30668" y="243853"/>
                  </a:lnTo>
                  <a:lnTo>
                    <a:pt x="60944" y="225980"/>
                  </a:lnTo>
                  <a:lnTo>
                    <a:pt x="120268" y="180720"/>
                  </a:lnTo>
                  <a:lnTo>
                    <a:pt x="171132" y="126730"/>
                  </a:lnTo>
                  <a:lnTo>
                    <a:pt x="206755" y="67690"/>
                  </a:lnTo>
                  <a:lnTo>
                    <a:pt x="43179" y="67563"/>
                  </a:lnTo>
                  <a:lnTo>
                    <a:pt x="43179" y="25272"/>
                  </a:lnTo>
                  <a:close/>
                </a:path>
                <a:path w="2306954" h="297815">
                  <a:moveTo>
                    <a:pt x="2185416" y="5714"/>
                  </a:moveTo>
                  <a:lnTo>
                    <a:pt x="2231644" y="5714"/>
                  </a:lnTo>
                  <a:lnTo>
                    <a:pt x="2231644" y="86105"/>
                  </a:lnTo>
                  <a:lnTo>
                    <a:pt x="2297810" y="86105"/>
                  </a:lnTo>
                  <a:lnTo>
                    <a:pt x="2297810" y="124078"/>
                  </a:lnTo>
                  <a:lnTo>
                    <a:pt x="2231644" y="124078"/>
                  </a:lnTo>
                  <a:lnTo>
                    <a:pt x="2231644" y="246760"/>
                  </a:lnTo>
                  <a:lnTo>
                    <a:pt x="2306447" y="246760"/>
                  </a:lnTo>
                  <a:lnTo>
                    <a:pt x="2306447" y="286257"/>
                  </a:lnTo>
                  <a:lnTo>
                    <a:pt x="2106295" y="286257"/>
                  </a:lnTo>
                  <a:lnTo>
                    <a:pt x="2106295" y="246760"/>
                  </a:lnTo>
                  <a:lnTo>
                    <a:pt x="2185416" y="246760"/>
                  </a:lnTo>
                  <a:lnTo>
                    <a:pt x="2185416" y="124078"/>
                  </a:lnTo>
                  <a:lnTo>
                    <a:pt x="2122170" y="124078"/>
                  </a:lnTo>
                  <a:lnTo>
                    <a:pt x="2122170" y="86105"/>
                  </a:lnTo>
                  <a:lnTo>
                    <a:pt x="2185416" y="86105"/>
                  </a:lnTo>
                  <a:lnTo>
                    <a:pt x="2185416" y="5714"/>
                  </a:lnTo>
                  <a:close/>
                </a:path>
                <a:path w="2306954" h="297815">
                  <a:moveTo>
                    <a:pt x="2040127" y="4444"/>
                  </a:moveTo>
                  <a:lnTo>
                    <a:pt x="2081149" y="4444"/>
                  </a:lnTo>
                  <a:lnTo>
                    <a:pt x="2081149" y="45465"/>
                  </a:lnTo>
                  <a:lnTo>
                    <a:pt x="2119249" y="45465"/>
                  </a:lnTo>
                  <a:lnTo>
                    <a:pt x="2127884" y="54355"/>
                  </a:lnTo>
                  <a:lnTo>
                    <a:pt x="2120743" y="75168"/>
                  </a:lnTo>
                  <a:lnTo>
                    <a:pt x="2111136" y="96075"/>
                  </a:lnTo>
                  <a:lnTo>
                    <a:pt x="2099077" y="117078"/>
                  </a:lnTo>
                  <a:lnTo>
                    <a:pt x="2084577" y="138175"/>
                  </a:lnTo>
                  <a:lnTo>
                    <a:pt x="2093436" y="145911"/>
                  </a:lnTo>
                  <a:lnTo>
                    <a:pt x="2104961" y="155193"/>
                  </a:lnTo>
                  <a:lnTo>
                    <a:pt x="2119153" y="166000"/>
                  </a:lnTo>
                  <a:lnTo>
                    <a:pt x="2136012" y="178307"/>
                  </a:lnTo>
                  <a:lnTo>
                    <a:pt x="2115566" y="213105"/>
                  </a:lnTo>
                  <a:lnTo>
                    <a:pt x="2105993" y="205511"/>
                  </a:lnTo>
                  <a:lnTo>
                    <a:pt x="2096896" y="197977"/>
                  </a:lnTo>
                  <a:lnTo>
                    <a:pt x="2088276" y="190513"/>
                  </a:lnTo>
                  <a:lnTo>
                    <a:pt x="2080132" y="183133"/>
                  </a:lnTo>
                  <a:lnTo>
                    <a:pt x="2080132" y="295782"/>
                  </a:lnTo>
                  <a:lnTo>
                    <a:pt x="2039493" y="295782"/>
                  </a:lnTo>
                  <a:lnTo>
                    <a:pt x="2039493" y="185800"/>
                  </a:lnTo>
                  <a:lnTo>
                    <a:pt x="2030870" y="192801"/>
                  </a:lnTo>
                  <a:lnTo>
                    <a:pt x="2021951" y="199516"/>
                  </a:lnTo>
                  <a:lnTo>
                    <a:pt x="2012721" y="205946"/>
                  </a:lnTo>
                  <a:lnTo>
                    <a:pt x="2003171" y="212089"/>
                  </a:lnTo>
                  <a:lnTo>
                    <a:pt x="1985263" y="181609"/>
                  </a:lnTo>
                  <a:lnTo>
                    <a:pt x="1999553" y="171626"/>
                  </a:lnTo>
                  <a:lnTo>
                    <a:pt x="2013092" y="160702"/>
                  </a:lnTo>
                  <a:lnTo>
                    <a:pt x="2048873" y="122390"/>
                  </a:lnTo>
                  <a:lnTo>
                    <a:pt x="2072894" y="81152"/>
                  </a:lnTo>
                  <a:lnTo>
                    <a:pt x="1999614" y="81152"/>
                  </a:lnTo>
                  <a:lnTo>
                    <a:pt x="1999614" y="45465"/>
                  </a:lnTo>
                  <a:lnTo>
                    <a:pt x="2040127" y="45465"/>
                  </a:lnTo>
                  <a:lnTo>
                    <a:pt x="2040127" y="4444"/>
                  </a:lnTo>
                  <a:close/>
                </a:path>
                <a:path w="2306954" h="297815">
                  <a:moveTo>
                    <a:pt x="452754" y="3936"/>
                  </a:moveTo>
                  <a:lnTo>
                    <a:pt x="502412" y="10286"/>
                  </a:lnTo>
                  <a:lnTo>
                    <a:pt x="499195" y="19595"/>
                  </a:lnTo>
                  <a:lnTo>
                    <a:pt x="496395" y="27511"/>
                  </a:lnTo>
                  <a:lnTo>
                    <a:pt x="494000" y="34022"/>
                  </a:lnTo>
                  <a:lnTo>
                    <a:pt x="491998" y="39115"/>
                  </a:lnTo>
                  <a:lnTo>
                    <a:pt x="631063" y="39115"/>
                  </a:lnTo>
                  <a:lnTo>
                    <a:pt x="628491" y="77531"/>
                  </a:lnTo>
                  <a:lnTo>
                    <a:pt x="618093" y="124872"/>
                  </a:lnTo>
                  <a:lnTo>
                    <a:pt x="597362" y="174230"/>
                  </a:lnTo>
                  <a:lnTo>
                    <a:pt x="564768" y="217931"/>
                  </a:lnTo>
                  <a:lnTo>
                    <a:pt x="535416" y="243570"/>
                  </a:lnTo>
                  <a:lnTo>
                    <a:pt x="499110" y="265683"/>
                  </a:lnTo>
                  <a:lnTo>
                    <a:pt x="456358" y="283876"/>
                  </a:lnTo>
                  <a:lnTo>
                    <a:pt x="407415" y="297687"/>
                  </a:lnTo>
                  <a:lnTo>
                    <a:pt x="391287" y="255650"/>
                  </a:lnTo>
                  <a:lnTo>
                    <a:pt x="431389" y="245510"/>
                  </a:lnTo>
                  <a:lnTo>
                    <a:pt x="466931" y="231489"/>
                  </a:lnTo>
                  <a:lnTo>
                    <a:pt x="497925" y="213610"/>
                  </a:lnTo>
                  <a:lnTo>
                    <a:pt x="524382" y="191896"/>
                  </a:lnTo>
                  <a:lnTo>
                    <a:pt x="504209" y="182346"/>
                  </a:lnTo>
                  <a:lnTo>
                    <a:pt x="482726" y="172926"/>
                  </a:lnTo>
                  <a:lnTo>
                    <a:pt x="459910" y="163625"/>
                  </a:lnTo>
                  <a:lnTo>
                    <a:pt x="435737" y="154431"/>
                  </a:lnTo>
                  <a:lnTo>
                    <a:pt x="458088" y="117474"/>
                  </a:lnTo>
                  <a:lnTo>
                    <a:pt x="480139" y="125168"/>
                  </a:lnTo>
                  <a:lnTo>
                    <a:pt x="503237" y="134159"/>
                  </a:lnTo>
                  <a:lnTo>
                    <a:pt x="527383" y="144460"/>
                  </a:lnTo>
                  <a:lnTo>
                    <a:pt x="552576" y="156082"/>
                  </a:lnTo>
                  <a:lnTo>
                    <a:pt x="561175" y="139725"/>
                  </a:lnTo>
                  <a:lnTo>
                    <a:pt x="568499" y="121523"/>
                  </a:lnTo>
                  <a:lnTo>
                    <a:pt x="574561" y="101486"/>
                  </a:lnTo>
                  <a:lnTo>
                    <a:pt x="579374" y="79628"/>
                  </a:lnTo>
                  <a:lnTo>
                    <a:pt x="472186" y="79628"/>
                  </a:lnTo>
                  <a:lnTo>
                    <a:pt x="450207" y="111730"/>
                  </a:lnTo>
                  <a:lnTo>
                    <a:pt x="424656" y="140414"/>
                  </a:lnTo>
                  <a:lnTo>
                    <a:pt x="395533" y="165693"/>
                  </a:lnTo>
                  <a:lnTo>
                    <a:pt x="362838" y="187578"/>
                  </a:lnTo>
                  <a:lnTo>
                    <a:pt x="336423" y="153796"/>
                  </a:lnTo>
                  <a:lnTo>
                    <a:pt x="357377" y="139485"/>
                  </a:lnTo>
                  <a:lnTo>
                    <a:pt x="376618" y="123602"/>
                  </a:lnTo>
                  <a:lnTo>
                    <a:pt x="409955" y="87121"/>
                  </a:lnTo>
                  <a:lnTo>
                    <a:pt x="435641" y="46434"/>
                  </a:lnTo>
                  <a:lnTo>
                    <a:pt x="445281" y="25417"/>
                  </a:lnTo>
                  <a:lnTo>
                    <a:pt x="452754" y="3936"/>
                  </a:lnTo>
                  <a:close/>
                </a:path>
                <a:path w="2306954" h="297815">
                  <a:moveTo>
                    <a:pt x="1792477" y="3428"/>
                  </a:moveTo>
                  <a:lnTo>
                    <a:pt x="1836166" y="3428"/>
                  </a:lnTo>
                  <a:lnTo>
                    <a:pt x="1864864" y="34625"/>
                  </a:lnTo>
                  <a:lnTo>
                    <a:pt x="1898396" y="62118"/>
                  </a:lnTo>
                  <a:lnTo>
                    <a:pt x="1936785" y="85921"/>
                  </a:lnTo>
                  <a:lnTo>
                    <a:pt x="1980056" y="106044"/>
                  </a:lnTo>
                  <a:lnTo>
                    <a:pt x="1956434" y="143890"/>
                  </a:lnTo>
                  <a:lnTo>
                    <a:pt x="1944790" y="138985"/>
                  </a:lnTo>
                  <a:lnTo>
                    <a:pt x="1932717" y="133222"/>
                  </a:lnTo>
                  <a:lnTo>
                    <a:pt x="1920216" y="126603"/>
                  </a:lnTo>
                  <a:lnTo>
                    <a:pt x="1907285" y="119125"/>
                  </a:lnTo>
                  <a:lnTo>
                    <a:pt x="1907285" y="135762"/>
                  </a:lnTo>
                  <a:lnTo>
                    <a:pt x="1727961" y="135762"/>
                  </a:lnTo>
                  <a:lnTo>
                    <a:pt x="1727961" y="117347"/>
                  </a:lnTo>
                  <a:lnTo>
                    <a:pt x="1713416" y="126110"/>
                  </a:lnTo>
                  <a:lnTo>
                    <a:pt x="1699514" y="133730"/>
                  </a:lnTo>
                  <a:lnTo>
                    <a:pt x="1686278" y="140207"/>
                  </a:lnTo>
                  <a:lnTo>
                    <a:pt x="1673732" y="145541"/>
                  </a:lnTo>
                  <a:lnTo>
                    <a:pt x="1652651" y="111124"/>
                  </a:lnTo>
                  <a:lnTo>
                    <a:pt x="1670583" y="102983"/>
                  </a:lnTo>
                  <a:lnTo>
                    <a:pt x="1689719" y="92471"/>
                  </a:lnTo>
                  <a:lnTo>
                    <a:pt x="1731645" y="64388"/>
                  </a:lnTo>
                  <a:lnTo>
                    <a:pt x="1769014" y="32670"/>
                  </a:lnTo>
                  <a:lnTo>
                    <a:pt x="1782472" y="17740"/>
                  </a:lnTo>
                  <a:lnTo>
                    <a:pt x="1792477" y="3428"/>
                  </a:lnTo>
                  <a:close/>
                </a:path>
                <a:path w="2306954" h="297815">
                  <a:moveTo>
                    <a:pt x="1040383" y="2793"/>
                  </a:moveTo>
                  <a:lnTo>
                    <a:pt x="1081404" y="2793"/>
                  </a:lnTo>
                  <a:lnTo>
                    <a:pt x="1081404" y="63880"/>
                  </a:lnTo>
                  <a:lnTo>
                    <a:pt x="1104011" y="63880"/>
                  </a:lnTo>
                  <a:lnTo>
                    <a:pt x="1104011" y="96646"/>
                  </a:lnTo>
                  <a:lnTo>
                    <a:pt x="1081404" y="96646"/>
                  </a:lnTo>
                  <a:lnTo>
                    <a:pt x="1081404" y="120649"/>
                  </a:lnTo>
                  <a:lnTo>
                    <a:pt x="1086143" y="126031"/>
                  </a:lnTo>
                  <a:lnTo>
                    <a:pt x="1092930" y="132651"/>
                  </a:lnTo>
                  <a:lnTo>
                    <a:pt x="1101764" y="140509"/>
                  </a:lnTo>
                  <a:lnTo>
                    <a:pt x="1112647" y="149605"/>
                  </a:lnTo>
                  <a:lnTo>
                    <a:pt x="1097788" y="182752"/>
                  </a:lnTo>
                  <a:lnTo>
                    <a:pt x="1092962" y="179196"/>
                  </a:lnTo>
                  <a:lnTo>
                    <a:pt x="1087627" y="173989"/>
                  </a:lnTo>
                  <a:lnTo>
                    <a:pt x="1081404" y="167131"/>
                  </a:lnTo>
                  <a:lnTo>
                    <a:pt x="1081404" y="296036"/>
                  </a:lnTo>
                  <a:lnTo>
                    <a:pt x="1040383" y="296036"/>
                  </a:lnTo>
                  <a:lnTo>
                    <a:pt x="1040383" y="190499"/>
                  </a:lnTo>
                  <a:lnTo>
                    <a:pt x="1035097" y="200735"/>
                  </a:lnTo>
                  <a:lnTo>
                    <a:pt x="1029334" y="210851"/>
                  </a:lnTo>
                  <a:lnTo>
                    <a:pt x="1023096" y="220825"/>
                  </a:lnTo>
                  <a:lnTo>
                    <a:pt x="1016380" y="230631"/>
                  </a:lnTo>
                  <a:lnTo>
                    <a:pt x="992124" y="206374"/>
                  </a:lnTo>
                  <a:lnTo>
                    <a:pt x="999674" y="195089"/>
                  </a:lnTo>
                  <a:lnTo>
                    <a:pt x="1007094" y="182387"/>
                  </a:lnTo>
                  <a:lnTo>
                    <a:pt x="1028019" y="137062"/>
                  </a:lnTo>
                  <a:lnTo>
                    <a:pt x="1040002" y="96646"/>
                  </a:lnTo>
                  <a:lnTo>
                    <a:pt x="1003807" y="96646"/>
                  </a:lnTo>
                  <a:lnTo>
                    <a:pt x="1003807" y="63880"/>
                  </a:lnTo>
                  <a:lnTo>
                    <a:pt x="1040383" y="63880"/>
                  </a:lnTo>
                  <a:lnTo>
                    <a:pt x="1040383" y="2793"/>
                  </a:lnTo>
                  <a:close/>
                </a:path>
                <a:path w="2306954" h="297815">
                  <a:moveTo>
                    <a:pt x="1184910" y="1650"/>
                  </a:moveTo>
                  <a:lnTo>
                    <a:pt x="1229360" y="1650"/>
                  </a:lnTo>
                  <a:lnTo>
                    <a:pt x="1229360" y="48640"/>
                  </a:lnTo>
                  <a:lnTo>
                    <a:pt x="1295780" y="48640"/>
                  </a:lnTo>
                  <a:lnTo>
                    <a:pt x="1295780" y="86486"/>
                  </a:lnTo>
                  <a:lnTo>
                    <a:pt x="1229360" y="86486"/>
                  </a:lnTo>
                  <a:lnTo>
                    <a:pt x="1229360" y="122173"/>
                  </a:lnTo>
                  <a:lnTo>
                    <a:pt x="1304163" y="122173"/>
                  </a:lnTo>
                  <a:lnTo>
                    <a:pt x="1304163" y="160781"/>
                  </a:lnTo>
                  <a:lnTo>
                    <a:pt x="1241678" y="160781"/>
                  </a:lnTo>
                  <a:lnTo>
                    <a:pt x="1247342" y="169640"/>
                  </a:lnTo>
                  <a:lnTo>
                    <a:pt x="1277072" y="207450"/>
                  </a:lnTo>
                  <a:lnTo>
                    <a:pt x="1318005" y="245490"/>
                  </a:lnTo>
                  <a:lnTo>
                    <a:pt x="1289430" y="280923"/>
                  </a:lnTo>
                  <a:lnTo>
                    <a:pt x="1272974" y="265443"/>
                  </a:lnTo>
                  <a:lnTo>
                    <a:pt x="1257315" y="248523"/>
                  </a:lnTo>
                  <a:lnTo>
                    <a:pt x="1242442" y="230149"/>
                  </a:lnTo>
                  <a:lnTo>
                    <a:pt x="1228343" y="210311"/>
                  </a:lnTo>
                  <a:lnTo>
                    <a:pt x="1228343" y="293750"/>
                  </a:lnTo>
                  <a:lnTo>
                    <a:pt x="1185544" y="293750"/>
                  </a:lnTo>
                  <a:lnTo>
                    <a:pt x="1185544" y="213359"/>
                  </a:lnTo>
                  <a:lnTo>
                    <a:pt x="1168995" y="233312"/>
                  </a:lnTo>
                  <a:lnTo>
                    <a:pt x="1151921" y="251063"/>
                  </a:lnTo>
                  <a:lnTo>
                    <a:pt x="1134324" y="266598"/>
                  </a:lnTo>
                  <a:lnTo>
                    <a:pt x="1116202" y="279907"/>
                  </a:lnTo>
                  <a:lnTo>
                    <a:pt x="1092073" y="250824"/>
                  </a:lnTo>
                  <a:lnTo>
                    <a:pt x="1103931" y="241109"/>
                  </a:lnTo>
                  <a:lnTo>
                    <a:pt x="1115504" y="230631"/>
                  </a:lnTo>
                  <a:lnTo>
                    <a:pt x="1148101" y="195197"/>
                  </a:lnTo>
                  <a:lnTo>
                    <a:pt x="1172337" y="160781"/>
                  </a:lnTo>
                  <a:lnTo>
                    <a:pt x="1113916" y="160781"/>
                  </a:lnTo>
                  <a:lnTo>
                    <a:pt x="1113916" y="122173"/>
                  </a:lnTo>
                  <a:lnTo>
                    <a:pt x="1184910" y="122173"/>
                  </a:lnTo>
                  <a:lnTo>
                    <a:pt x="1184910" y="86486"/>
                  </a:lnTo>
                  <a:lnTo>
                    <a:pt x="1155191" y="86486"/>
                  </a:lnTo>
                  <a:lnTo>
                    <a:pt x="1150572" y="96650"/>
                  </a:lnTo>
                  <a:lnTo>
                    <a:pt x="1145666" y="105790"/>
                  </a:lnTo>
                  <a:lnTo>
                    <a:pt x="1140475" y="113883"/>
                  </a:lnTo>
                  <a:lnTo>
                    <a:pt x="1134999" y="120903"/>
                  </a:lnTo>
                  <a:lnTo>
                    <a:pt x="1101978" y="104012"/>
                  </a:lnTo>
                  <a:lnTo>
                    <a:pt x="1107499" y="94390"/>
                  </a:lnTo>
                  <a:lnTo>
                    <a:pt x="1112805" y="83613"/>
                  </a:lnTo>
                  <a:lnTo>
                    <a:pt x="1126994" y="45146"/>
                  </a:lnTo>
                  <a:lnTo>
                    <a:pt x="1134744" y="7873"/>
                  </a:lnTo>
                  <a:lnTo>
                    <a:pt x="1176019" y="11302"/>
                  </a:lnTo>
                  <a:lnTo>
                    <a:pt x="1174547" y="21208"/>
                  </a:lnTo>
                  <a:lnTo>
                    <a:pt x="1172813" y="30733"/>
                  </a:lnTo>
                  <a:lnTo>
                    <a:pt x="1170840" y="39877"/>
                  </a:lnTo>
                  <a:lnTo>
                    <a:pt x="1168653" y="48640"/>
                  </a:lnTo>
                  <a:lnTo>
                    <a:pt x="1184910" y="48640"/>
                  </a:lnTo>
                  <a:lnTo>
                    <a:pt x="1184910" y="1650"/>
                  </a:lnTo>
                  <a:close/>
                </a:path>
                <a:path w="2306954" h="297815">
                  <a:moveTo>
                    <a:pt x="1583816" y="0"/>
                  </a:moveTo>
                  <a:lnTo>
                    <a:pt x="1595719" y="12644"/>
                  </a:lnTo>
                  <a:lnTo>
                    <a:pt x="1606645" y="24860"/>
                  </a:lnTo>
                  <a:lnTo>
                    <a:pt x="1616571" y="36647"/>
                  </a:lnTo>
                  <a:lnTo>
                    <a:pt x="1625473" y="48005"/>
                  </a:lnTo>
                  <a:lnTo>
                    <a:pt x="1608074" y="59308"/>
                  </a:lnTo>
                  <a:lnTo>
                    <a:pt x="1636776" y="59308"/>
                  </a:lnTo>
                  <a:lnTo>
                    <a:pt x="1636776" y="96011"/>
                  </a:lnTo>
                  <a:lnTo>
                    <a:pt x="1546225" y="96011"/>
                  </a:lnTo>
                  <a:lnTo>
                    <a:pt x="1547149" y="111468"/>
                  </a:lnTo>
                  <a:lnTo>
                    <a:pt x="1551686" y="152526"/>
                  </a:lnTo>
                  <a:lnTo>
                    <a:pt x="1562607" y="196214"/>
                  </a:lnTo>
                  <a:lnTo>
                    <a:pt x="1584070" y="236981"/>
                  </a:lnTo>
                  <a:lnTo>
                    <a:pt x="1592833" y="244220"/>
                  </a:lnTo>
                  <a:lnTo>
                    <a:pt x="1593977" y="244220"/>
                  </a:lnTo>
                  <a:lnTo>
                    <a:pt x="1597152" y="244220"/>
                  </a:lnTo>
                  <a:lnTo>
                    <a:pt x="1602993" y="184657"/>
                  </a:lnTo>
                  <a:lnTo>
                    <a:pt x="1639315" y="192277"/>
                  </a:lnTo>
                  <a:lnTo>
                    <a:pt x="1637426" y="230536"/>
                  </a:lnTo>
                  <a:lnTo>
                    <a:pt x="1633708" y="268533"/>
                  </a:lnTo>
                  <a:lnTo>
                    <a:pt x="1611122" y="295274"/>
                  </a:lnTo>
                  <a:lnTo>
                    <a:pt x="1601215" y="295274"/>
                  </a:lnTo>
                  <a:lnTo>
                    <a:pt x="1561353" y="276351"/>
                  </a:lnTo>
                  <a:lnTo>
                    <a:pt x="1537077" y="245205"/>
                  </a:lnTo>
                  <a:lnTo>
                    <a:pt x="1517395" y="200913"/>
                  </a:lnTo>
                  <a:lnTo>
                    <a:pt x="1508061" y="157987"/>
                  </a:lnTo>
                  <a:lnTo>
                    <a:pt x="1501393" y="96011"/>
                  </a:lnTo>
                  <a:lnTo>
                    <a:pt x="1333880" y="96011"/>
                  </a:lnTo>
                  <a:lnTo>
                    <a:pt x="1333880" y="59308"/>
                  </a:lnTo>
                  <a:lnTo>
                    <a:pt x="1499869" y="59308"/>
                  </a:lnTo>
                  <a:lnTo>
                    <a:pt x="1499997" y="53847"/>
                  </a:lnTo>
                  <a:lnTo>
                    <a:pt x="1499997" y="46227"/>
                  </a:lnTo>
                  <a:lnTo>
                    <a:pt x="1499997" y="36448"/>
                  </a:lnTo>
                  <a:lnTo>
                    <a:pt x="1499869" y="1015"/>
                  </a:lnTo>
                  <a:lnTo>
                    <a:pt x="1545208" y="1015"/>
                  </a:lnTo>
                  <a:lnTo>
                    <a:pt x="1545208" y="59308"/>
                  </a:lnTo>
                  <a:lnTo>
                    <a:pt x="1583054" y="59308"/>
                  </a:lnTo>
                  <a:lnTo>
                    <a:pt x="1576887" y="51379"/>
                  </a:lnTo>
                  <a:lnTo>
                    <a:pt x="1569434" y="42068"/>
                  </a:lnTo>
                  <a:lnTo>
                    <a:pt x="1560695" y="31376"/>
                  </a:lnTo>
                  <a:lnTo>
                    <a:pt x="1550669" y="19303"/>
                  </a:lnTo>
                  <a:lnTo>
                    <a:pt x="1583816" y="0"/>
                  </a:lnTo>
                  <a:close/>
                </a:path>
              </a:pathLst>
            </a:custGeom>
            <a:ln w="12192">
              <a:solidFill>
                <a:srgbClr val="1B1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283460" y="9713011"/>
            <a:ext cx="1758950" cy="319405"/>
            <a:chOff x="2283460" y="9713011"/>
            <a:chExt cx="1758950" cy="31940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89556" y="9719107"/>
              <a:ext cx="1746377" cy="30697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621659" y="9803943"/>
              <a:ext cx="78105" cy="100965"/>
            </a:xfrm>
            <a:custGeom>
              <a:avLst/>
              <a:gdLst/>
              <a:ahLst/>
              <a:cxnLst/>
              <a:rect l="l" t="t" r="r" b="b"/>
              <a:pathLst>
                <a:path w="78104" h="100965">
                  <a:moveTo>
                    <a:pt x="39115" y="0"/>
                  </a:moveTo>
                  <a:lnTo>
                    <a:pt x="0" y="100342"/>
                  </a:lnTo>
                  <a:lnTo>
                    <a:pt x="78104" y="100342"/>
                  </a:lnTo>
                  <a:lnTo>
                    <a:pt x="39115" y="0"/>
                  </a:lnTo>
                  <a:close/>
                </a:path>
              </a:pathLst>
            </a:custGeom>
            <a:ln w="12192">
              <a:solidFill>
                <a:srgbClr val="5AA1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98138" y="9774606"/>
              <a:ext cx="76200" cy="7218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289556" y="9719107"/>
              <a:ext cx="1746885" cy="307340"/>
            </a:xfrm>
            <a:custGeom>
              <a:avLst/>
              <a:gdLst/>
              <a:ahLst/>
              <a:cxnLst/>
              <a:rect l="l" t="t" r="r" b="b"/>
              <a:pathLst>
                <a:path w="1746885" h="307340">
                  <a:moveTo>
                    <a:pt x="1559052" y="7353"/>
                  </a:moveTo>
                  <a:lnTo>
                    <a:pt x="1617980" y="7353"/>
                  </a:lnTo>
                  <a:lnTo>
                    <a:pt x="1640435" y="7893"/>
                  </a:lnTo>
                  <a:lnTo>
                    <a:pt x="1686941" y="15989"/>
                  </a:lnTo>
                  <a:lnTo>
                    <a:pt x="1719960" y="44703"/>
                  </a:lnTo>
                  <a:lnTo>
                    <a:pt x="1732533" y="92189"/>
                  </a:lnTo>
                  <a:lnTo>
                    <a:pt x="1731674" y="106002"/>
                  </a:lnTo>
                  <a:lnTo>
                    <a:pt x="1710932" y="149469"/>
                  </a:lnTo>
                  <a:lnTo>
                    <a:pt x="1677034" y="169671"/>
                  </a:lnTo>
                  <a:lnTo>
                    <a:pt x="1746377" y="299618"/>
                  </a:lnTo>
                  <a:lnTo>
                    <a:pt x="1685544" y="299618"/>
                  </a:lnTo>
                  <a:lnTo>
                    <a:pt x="1619758" y="175831"/>
                  </a:lnTo>
                  <a:lnTo>
                    <a:pt x="1614678" y="175831"/>
                  </a:lnTo>
                  <a:lnTo>
                    <a:pt x="1614678" y="299618"/>
                  </a:lnTo>
                  <a:lnTo>
                    <a:pt x="1559052" y="299618"/>
                  </a:lnTo>
                  <a:lnTo>
                    <a:pt x="1559052" y="7353"/>
                  </a:lnTo>
                  <a:close/>
                </a:path>
                <a:path w="1746885" h="307340">
                  <a:moveTo>
                    <a:pt x="1342644" y="7353"/>
                  </a:moveTo>
                  <a:lnTo>
                    <a:pt x="1399158" y="7353"/>
                  </a:lnTo>
                  <a:lnTo>
                    <a:pt x="1511554" y="299618"/>
                  </a:lnTo>
                  <a:lnTo>
                    <a:pt x="1453769" y="299618"/>
                  </a:lnTo>
                  <a:lnTo>
                    <a:pt x="1430782" y="239420"/>
                  </a:lnTo>
                  <a:lnTo>
                    <a:pt x="1311529" y="239420"/>
                  </a:lnTo>
                  <a:lnTo>
                    <a:pt x="1287780" y="299618"/>
                  </a:lnTo>
                  <a:lnTo>
                    <a:pt x="1229995" y="299618"/>
                  </a:lnTo>
                  <a:lnTo>
                    <a:pt x="1342644" y="7353"/>
                  </a:lnTo>
                  <a:close/>
                </a:path>
                <a:path w="1746885" h="307340">
                  <a:moveTo>
                    <a:pt x="1054099" y="7353"/>
                  </a:moveTo>
                  <a:lnTo>
                    <a:pt x="1215517" y="7353"/>
                  </a:lnTo>
                  <a:lnTo>
                    <a:pt x="1215517" y="62191"/>
                  </a:lnTo>
                  <a:lnTo>
                    <a:pt x="1162304" y="62191"/>
                  </a:lnTo>
                  <a:lnTo>
                    <a:pt x="1162304" y="299618"/>
                  </a:lnTo>
                  <a:lnTo>
                    <a:pt x="1105916" y="299618"/>
                  </a:lnTo>
                  <a:lnTo>
                    <a:pt x="1105916" y="62191"/>
                  </a:lnTo>
                  <a:lnTo>
                    <a:pt x="1054099" y="62191"/>
                  </a:lnTo>
                  <a:lnTo>
                    <a:pt x="1054099" y="7353"/>
                  </a:lnTo>
                  <a:close/>
                </a:path>
                <a:path w="1746885" h="307340">
                  <a:moveTo>
                    <a:pt x="540004" y="7353"/>
                  </a:moveTo>
                  <a:lnTo>
                    <a:pt x="716914" y="7353"/>
                  </a:lnTo>
                  <a:lnTo>
                    <a:pt x="612775" y="246164"/>
                  </a:lnTo>
                  <a:lnTo>
                    <a:pt x="710183" y="246164"/>
                  </a:lnTo>
                  <a:lnTo>
                    <a:pt x="710183" y="299618"/>
                  </a:lnTo>
                  <a:lnTo>
                    <a:pt x="531494" y="299618"/>
                  </a:lnTo>
                  <a:lnTo>
                    <a:pt x="635126" y="62382"/>
                  </a:lnTo>
                  <a:lnTo>
                    <a:pt x="540004" y="62382"/>
                  </a:lnTo>
                  <a:lnTo>
                    <a:pt x="540004" y="7353"/>
                  </a:lnTo>
                  <a:close/>
                </a:path>
                <a:path w="1746885" h="307340">
                  <a:moveTo>
                    <a:pt x="281813" y="7353"/>
                  </a:moveTo>
                  <a:lnTo>
                    <a:pt x="341502" y="7353"/>
                  </a:lnTo>
                  <a:lnTo>
                    <a:pt x="395986" y="112483"/>
                  </a:lnTo>
                  <a:lnTo>
                    <a:pt x="450342" y="7353"/>
                  </a:lnTo>
                  <a:lnTo>
                    <a:pt x="509269" y="7353"/>
                  </a:lnTo>
                  <a:lnTo>
                    <a:pt x="423799" y="173050"/>
                  </a:lnTo>
                  <a:lnTo>
                    <a:pt x="423799" y="299618"/>
                  </a:lnTo>
                  <a:lnTo>
                    <a:pt x="367664" y="299618"/>
                  </a:lnTo>
                  <a:lnTo>
                    <a:pt x="367664" y="173050"/>
                  </a:lnTo>
                  <a:lnTo>
                    <a:pt x="281813" y="7353"/>
                  </a:lnTo>
                  <a:close/>
                </a:path>
                <a:path w="1746885" h="307340">
                  <a:moveTo>
                    <a:pt x="6223" y="7353"/>
                  </a:moveTo>
                  <a:lnTo>
                    <a:pt x="68833" y="7353"/>
                  </a:lnTo>
                  <a:lnTo>
                    <a:pt x="130175" y="101180"/>
                  </a:lnTo>
                  <a:lnTo>
                    <a:pt x="191769" y="7353"/>
                  </a:lnTo>
                  <a:lnTo>
                    <a:pt x="254254" y="7353"/>
                  </a:lnTo>
                  <a:lnTo>
                    <a:pt x="161544" y="149047"/>
                  </a:lnTo>
                  <a:lnTo>
                    <a:pt x="260095" y="299618"/>
                  </a:lnTo>
                  <a:lnTo>
                    <a:pt x="197612" y="299618"/>
                  </a:lnTo>
                  <a:lnTo>
                    <a:pt x="130301" y="196862"/>
                  </a:lnTo>
                  <a:lnTo>
                    <a:pt x="62992" y="299618"/>
                  </a:lnTo>
                  <a:lnTo>
                    <a:pt x="0" y="299618"/>
                  </a:lnTo>
                  <a:lnTo>
                    <a:pt x="98932" y="148932"/>
                  </a:lnTo>
                  <a:lnTo>
                    <a:pt x="6223" y="7353"/>
                  </a:lnTo>
                  <a:close/>
                </a:path>
                <a:path w="1746885" h="307340">
                  <a:moveTo>
                    <a:pt x="939800" y="0"/>
                  </a:moveTo>
                  <a:lnTo>
                    <a:pt x="981582" y="10134"/>
                  </a:lnTo>
                  <a:lnTo>
                    <a:pt x="1013051" y="34723"/>
                  </a:lnTo>
                  <a:lnTo>
                    <a:pt x="1024382" y="47091"/>
                  </a:lnTo>
                  <a:lnTo>
                    <a:pt x="983233" y="83451"/>
                  </a:lnTo>
                  <a:lnTo>
                    <a:pt x="972327" y="70235"/>
                  </a:lnTo>
                  <a:lnTo>
                    <a:pt x="961326" y="60798"/>
                  </a:lnTo>
                  <a:lnTo>
                    <a:pt x="950229" y="55137"/>
                  </a:lnTo>
                  <a:lnTo>
                    <a:pt x="939038" y="53251"/>
                  </a:lnTo>
                  <a:lnTo>
                    <a:pt x="931671" y="53251"/>
                  </a:lnTo>
                  <a:lnTo>
                    <a:pt x="925702" y="55194"/>
                  </a:lnTo>
                  <a:lnTo>
                    <a:pt x="921131" y="59105"/>
                  </a:lnTo>
                  <a:lnTo>
                    <a:pt x="916432" y="63017"/>
                  </a:lnTo>
                  <a:lnTo>
                    <a:pt x="914145" y="67424"/>
                  </a:lnTo>
                  <a:lnTo>
                    <a:pt x="914145" y="72313"/>
                  </a:lnTo>
                  <a:lnTo>
                    <a:pt x="914145" y="77215"/>
                  </a:lnTo>
                  <a:lnTo>
                    <a:pt x="944602" y="110627"/>
                  </a:lnTo>
                  <a:lnTo>
                    <a:pt x="974220" y="135859"/>
                  </a:lnTo>
                  <a:lnTo>
                    <a:pt x="985456" y="145483"/>
                  </a:lnTo>
                  <a:lnTo>
                    <a:pt x="1012952" y="174069"/>
                  </a:lnTo>
                  <a:lnTo>
                    <a:pt x="1029138" y="215058"/>
                  </a:lnTo>
                  <a:lnTo>
                    <a:pt x="1029589" y="224116"/>
                  </a:lnTo>
                  <a:lnTo>
                    <a:pt x="1028039" y="241316"/>
                  </a:lnTo>
                  <a:lnTo>
                    <a:pt x="1004696" y="283527"/>
                  </a:lnTo>
                  <a:lnTo>
                    <a:pt x="958869" y="305505"/>
                  </a:lnTo>
                  <a:lnTo>
                    <a:pt x="939800" y="306971"/>
                  </a:lnTo>
                  <a:lnTo>
                    <a:pt x="924752" y="306014"/>
                  </a:lnTo>
                  <a:lnTo>
                    <a:pt x="885444" y="291668"/>
                  </a:lnTo>
                  <a:lnTo>
                    <a:pt x="854440" y="258885"/>
                  </a:lnTo>
                  <a:lnTo>
                    <a:pt x="845819" y="243585"/>
                  </a:lnTo>
                  <a:lnTo>
                    <a:pt x="892556" y="215379"/>
                  </a:lnTo>
                  <a:lnTo>
                    <a:pt x="903511" y="232324"/>
                  </a:lnTo>
                  <a:lnTo>
                    <a:pt x="915241" y="244428"/>
                  </a:lnTo>
                  <a:lnTo>
                    <a:pt x="927756" y="251692"/>
                  </a:lnTo>
                  <a:lnTo>
                    <a:pt x="941069" y="254114"/>
                  </a:lnTo>
                  <a:lnTo>
                    <a:pt x="947947" y="253592"/>
                  </a:lnTo>
                  <a:lnTo>
                    <a:pt x="974979" y="233781"/>
                  </a:lnTo>
                  <a:lnTo>
                    <a:pt x="974979" y="226504"/>
                  </a:lnTo>
                  <a:lnTo>
                    <a:pt x="974979" y="219875"/>
                  </a:lnTo>
                  <a:lnTo>
                    <a:pt x="946556" y="185810"/>
                  </a:lnTo>
                  <a:lnTo>
                    <a:pt x="935101" y="176237"/>
                  </a:lnTo>
                  <a:lnTo>
                    <a:pt x="913312" y="157873"/>
                  </a:lnTo>
                  <a:lnTo>
                    <a:pt x="882451" y="127821"/>
                  </a:lnTo>
                  <a:lnTo>
                    <a:pt x="862980" y="94992"/>
                  </a:lnTo>
                  <a:lnTo>
                    <a:pt x="859536" y="73913"/>
                  </a:lnTo>
                  <a:lnTo>
                    <a:pt x="860968" y="59252"/>
                  </a:lnTo>
                  <a:lnTo>
                    <a:pt x="882650" y="21755"/>
                  </a:lnTo>
                  <a:lnTo>
                    <a:pt x="923512" y="1359"/>
                  </a:lnTo>
                  <a:lnTo>
                    <a:pt x="939800" y="0"/>
                  </a:lnTo>
                  <a:close/>
                </a:path>
              </a:pathLst>
            </a:custGeom>
            <a:ln w="12192">
              <a:solidFill>
                <a:srgbClr val="5AA1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173220" y="9713011"/>
            <a:ext cx="1341120" cy="360680"/>
            <a:chOff x="4173220" y="9713011"/>
            <a:chExt cx="1341120" cy="360680"/>
          </a:xfrm>
        </p:grpSpPr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79316" y="9719107"/>
              <a:ext cx="1328801" cy="34789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868418" y="9963683"/>
              <a:ext cx="76200" cy="103505"/>
            </a:xfrm>
            <a:custGeom>
              <a:avLst/>
              <a:gdLst/>
              <a:ahLst/>
              <a:cxnLst/>
              <a:rect l="l" t="t" r="r" b="b"/>
              <a:pathLst>
                <a:path w="76200" h="103504">
                  <a:moveTo>
                    <a:pt x="37337" y="0"/>
                  </a:moveTo>
                  <a:lnTo>
                    <a:pt x="76073" y="19469"/>
                  </a:lnTo>
                  <a:lnTo>
                    <a:pt x="27051" y="103314"/>
                  </a:lnTo>
                  <a:lnTo>
                    <a:pt x="0" y="90411"/>
                  </a:lnTo>
                  <a:lnTo>
                    <a:pt x="37337" y="0"/>
                  </a:lnTo>
                  <a:close/>
                </a:path>
              </a:pathLst>
            </a:custGeom>
            <a:ln w="12192">
              <a:solidFill>
                <a:srgbClr val="5AA1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57801" y="9956000"/>
              <a:ext cx="74549" cy="7438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548378" y="9848050"/>
              <a:ext cx="118110" cy="126364"/>
            </a:xfrm>
            <a:custGeom>
              <a:avLst/>
              <a:gdLst/>
              <a:ahLst/>
              <a:cxnLst/>
              <a:rect l="l" t="t" r="r" b="b"/>
              <a:pathLst>
                <a:path w="118110" h="126365">
                  <a:moveTo>
                    <a:pt x="58927" y="0"/>
                  </a:moveTo>
                  <a:lnTo>
                    <a:pt x="16763" y="17589"/>
                  </a:lnTo>
                  <a:lnTo>
                    <a:pt x="0" y="62585"/>
                  </a:lnTo>
                  <a:lnTo>
                    <a:pt x="1045" y="76022"/>
                  </a:lnTo>
                  <a:lnTo>
                    <a:pt x="25491" y="115931"/>
                  </a:lnTo>
                  <a:lnTo>
                    <a:pt x="58674" y="125768"/>
                  </a:lnTo>
                  <a:lnTo>
                    <a:pt x="70891" y="124663"/>
                  </a:lnTo>
                  <a:lnTo>
                    <a:pt x="108499" y="98615"/>
                  </a:lnTo>
                  <a:lnTo>
                    <a:pt x="117983" y="62585"/>
                  </a:lnTo>
                  <a:lnTo>
                    <a:pt x="116955" y="49331"/>
                  </a:lnTo>
                  <a:lnTo>
                    <a:pt x="92485" y="9778"/>
                  </a:lnTo>
                  <a:lnTo>
                    <a:pt x="58927" y="0"/>
                  </a:lnTo>
                  <a:close/>
                </a:path>
              </a:pathLst>
            </a:custGeom>
            <a:ln w="12192">
              <a:solidFill>
                <a:srgbClr val="5AA1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32349" y="9840963"/>
              <a:ext cx="129921" cy="13975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179316" y="9719107"/>
              <a:ext cx="1329055" cy="307340"/>
            </a:xfrm>
            <a:custGeom>
              <a:avLst/>
              <a:gdLst/>
              <a:ahLst/>
              <a:cxnLst/>
              <a:rect l="l" t="t" r="r" b="b"/>
              <a:pathLst>
                <a:path w="1329054" h="307340">
                  <a:moveTo>
                    <a:pt x="427100" y="77889"/>
                  </a:moveTo>
                  <a:lnTo>
                    <a:pt x="470892" y="86488"/>
                  </a:lnTo>
                  <a:lnTo>
                    <a:pt x="508555" y="111210"/>
                  </a:lnTo>
                  <a:lnTo>
                    <a:pt x="533263" y="148084"/>
                  </a:lnTo>
                  <a:lnTo>
                    <a:pt x="541782" y="191338"/>
                  </a:lnTo>
                  <a:lnTo>
                    <a:pt x="540829" y="206387"/>
                  </a:lnTo>
                  <a:lnTo>
                    <a:pt x="526542" y="248551"/>
                  </a:lnTo>
                  <a:lnTo>
                    <a:pt x="497520" y="281952"/>
                  </a:lnTo>
                  <a:lnTo>
                    <a:pt x="457517" y="301429"/>
                  </a:lnTo>
                  <a:lnTo>
                    <a:pt x="427228" y="305180"/>
                  </a:lnTo>
                  <a:lnTo>
                    <a:pt x="404842" y="303113"/>
                  </a:lnTo>
                  <a:lnTo>
                    <a:pt x="365166" y="286573"/>
                  </a:lnTo>
                  <a:lnTo>
                    <a:pt x="333517" y="254671"/>
                  </a:lnTo>
                  <a:lnTo>
                    <a:pt x="317134" y="214486"/>
                  </a:lnTo>
                  <a:lnTo>
                    <a:pt x="315087" y="191731"/>
                  </a:lnTo>
                  <a:lnTo>
                    <a:pt x="317398" y="167452"/>
                  </a:lnTo>
                  <a:lnTo>
                    <a:pt x="335928" y="125232"/>
                  </a:lnTo>
                  <a:lnTo>
                    <a:pt x="369075" y="94423"/>
                  </a:lnTo>
                  <a:lnTo>
                    <a:pt x="406552" y="79725"/>
                  </a:lnTo>
                  <a:lnTo>
                    <a:pt x="427100" y="77889"/>
                  </a:lnTo>
                  <a:close/>
                </a:path>
                <a:path w="1329054" h="307340">
                  <a:moveTo>
                    <a:pt x="820674" y="7353"/>
                  </a:moveTo>
                  <a:lnTo>
                    <a:pt x="876300" y="7353"/>
                  </a:lnTo>
                  <a:lnTo>
                    <a:pt x="876300" y="246570"/>
                  </a:lnTo>
                  <a:lnTo>
                    <a:pt x="957453" y="246570"/>
                  </a:lnTo>
                  <a:lnTo>
                    <a:pt x="957453" y="299618"/>
                  </a:lnTo>
                  <a:lnTo>
                    <a:pt x="820674" y="299618"/>
                  </a:lnTo>
                  <a:lnTo>
                    <a:pt x="820674" y="7353"/>
                  </a:lnTo>
                  <a:close/>
                </a:path>
                <a:path w="1329054" h="307340">
                  <a:moveTo>
                    <a:pt x="999617" y="3771"/>
                  </a:moveTo>
                  <a:lnTo>
                    <a:pt x="1053846" y="3771"/>
                  </a:lnTo>
                  <a:lnTo>
                    <a:pt x="1053846" y="83451"/>
                  </a:lnTo>
                  <a:lnTo>
                    <a:pt x="1086104" y="83451"/>
                  </a:lnTo>
                  <a:lnTo>
                    <a:pt x="1086104" y="130136"/>
                  </a:lnTo>
                  <a:lnTo>
                    <a:pt x="1053846" y="130136"/>
                  </a:lnTo>
                  <a:lnTo>
                    <a:pt x="1053846" y="299618"/>
                  </a:lnTo>
                  <a:lnTo>
                    <a:pt x="999617" y="299618"/>
                  </a:lnTo>
                  <a:lnTo>
                    <a:pt x="999617" y="130136"/>
                  </a:lnTo>
                  <a:lnTo>
                    <a:pt x="971804" y="130136"/>
                  </a:lnTo>
                  <a:lnTo>
                    <a:pt x="971804" y="83451"/>
                  </a:lnTo>
                  <a:lnTo>
                    <a:pt x="999617" y="83451"/>
                  </a:lnTo>
                  <a:lnTo>
                    <a:pt x="999617" y="3771"/>
                  </a:lnTo>
                  <a:close/>
                </a:path>
                <a:path w="1329054" h="307340">
                  <a:moveTo>
                    <a:pt x="1274572" y="0"/>
                  </a:moveTo>
                  <a:lnTo>
                    <a:pt x="1328801" y="0"/>
                  </a:lnTo>
                  <a:lnTo>
                    <a:pt x="1328801" y="299618"/>
                  </a:lnTo>
                  <a:lnTo>
                    <a:pt x="1274572" y="299618"/>
                  </a:lnTo>
                  <a:lnTo>
                    <a:pt x="1274572" y="276771"/>
                  </a:lnTo>
                  <a:lnTo>
                    <a:pt x="1266590" y="283788"/>
                  </a:lnTo>
                  <a:lnTo>
                    <a:pt x="1226026" y="303515"/>
                  </a:lnTo>
                  <a:lnTo>
                    <a:pt x="1208024" y="305180"/>
                  </a:lnTo>
                  <a:lnTo>
                    <a:pt x="1187783" y="303149"/>
                  </a:lnTo>
                  <a:lnTo>
                    <a:pt x="1151588" y="286905"/>
                  </a:lnTo>
                  <a:lnTo>
                    <a:pt x="1122225" y="255466"/>
                  </a:lnTo>
                  <a:lnTo>
                    <a:pt x="1106933" y="215085"/>
                  </a:lnTo>
                  <a:lnTo>
                    <a:pt x="1105027" y="191935"/>
                  </a:lnTo>
                  <a:lnTo>
                    <a:pt x="1106882" y="168024"/>
                  </a:lnTo>
                  <a:lnTo>
                    <a:pt x="1121689" y="126991"/>
                  </a:lnTo>
                  <a:lnTo>
                    <a:pt x="1150189" y="95875"/>
                  </a:lnTo>
                  <a:lnTo>
                    <a:pt x="1186142" y="79887"/>
                  </a:lnTo>
                  <a:lnTo>
                    <a:pt x="1206500" y="77889"/>
                  </a:lnTo>
                  <a:lnTo>
                    <a:pt x="1216070" y="78346"/>
                  </a:lnTo>
                  <a:lnTo>
                    <a:pt x="1259427" y="94421"/>
                  </a:lnTo>
                  <a:lnTo>
                    <a:pt x="1274572" y="107289"/>
                  </a:lnTo>
                  <a:lnTo>
                    <a:pt x="1274572" y="0"/>
                  </a:lnTo>
                  <a:close/>
                </a:path>
                <a:path w="1329054" h="307340">
                  <a:moveTo>
                    <a:pt x="155829" y="0"/>
                  </a:moveTo>
                  <a:lnTo>
                    <a:pt x="208514" y="8593"/>
                  </a:lnTo>
                  <a:lnTo>
                    <a:pt x="256587" y="33766"/>
                  </a:lnTo>
                  <a:lnTo>
                    <a:pt x="283083" y="58712"/>
                  </a:lnTo>
                  <a:lnTo>
                    <a:pt x="244221" y="95808"/>
                  </a:lnTo>
                  <a:lnTo>
                    <a:pt x="223770" y="77449"/>
                  </a:lnTo>
                  <a:lnTo>
                    <a:pt x="202056" y="64336"/>
                  </a:lnTo>
                  <a:lnTo>
                    <a:pt x="179105" y="56469"/>
                  </a:lnTo>
                  <a:lnTo>
                    <a:pt x="154939" y="53847"/>
                  </a:lnTo>
                  <a:lnTo>
                    <a:pt x="134816" y="55636"/>
                  </a:lnTo>
                  <a:lnTo>
                    <a:pt x="84328" y="82486"/>
                  </a:lnTo>
                  <a:lnTo>
                    <a:pt x="62785" y="114452"/>
                  </a:lnTo>
                  <a:lnTo>
                    <a:pt x="55625" y="153085"/>
                  </a:lnTo>
                  <a:lnTo>
                    <a:pt x="56431" y="167294"/>
                  </a:lnTo>
                  <a:lnTo>
                    <a:pt x="68325" y="204990"/>
                  </a:lnTo>
                  <a:lnTo>
                    <a:pt x="104267" y="240588"/>
                  </a:lnTo>
                  <a:lnTo>
                    <a:pt x="142075" y="252709"/>
                  </a:lnTo>
                  <a:lnTo>
                    <a:pt x="155956" y="253517"/>
                  </a:lnTo>
                  <a:lnTo>
                    <a:pt x="167790" y="252952"/>
                  </a:lnTo>
                  <a:lnTo>
                    <a:pt x="210413" y="239024"/>
                  </a:lnTo>
                  <a:lnTo>
                    <a:pt x="244221" y="211556"/>
                  </a:lnTo>
                  <a:lnTo>
                    <a:pt x="281939" y="250913"/>
                  </a:lnTo>
                  <a:lnTo>
                    <a:pt x="250428" y="277675"/>
                  </a:lnTo>
                  <a:lnTo>
                    <a:pt x="205821" y="300092"/>
                  </a:lnTo>
                  <a:lnTo>
                    <a:pt x="154939" y="306971"/>
                  </a:lnTo>
                  <a:lnTo>
                    <a:pt x="122461" y="304269"/>
                  </a:lnTo>
                  <a:lnTo>
                    <a:pt x="66696" y="282657"/>
                  </a:lnTo>
                  <a:lnTo>
                    <a:pt x="24431" y="240627"/>
                  </a:lnTo>
                  <a:lnTo>
                    <a:pt x="2714" y="185240"/>
                  </a:lnTo>
                  <a:lnTo>
                    <a:pt x="0" y="152984"/>
                  </a:lnTo>
                  <a:lnTo>
                    <a:pt x="1238" y="131741"/>
                  </a:lnTo>
                  <a:lnTo>
                    <a:pt x="11144" y="92898"/>
                  </a:lnTo>
                  <a:lnTo>
                    <a:pt x="30769" y="59146"/>
                  </a:lnTo>
                  <a:lnTo>
                    <a:pt x="59066" y="31828"/>
                  </a:lnTo>
                  <a:lnTo>
                    <a:pt x="95196" y="11621"/>
                  </a:lnTo>
                  <a:lnTo>
                    <a:pt x="134872" y="1290"/>
                  </a:lnTo>
                  <a:lnTo>
                    <a:pt x="155829" y="0"/>
                  </a:lnTo>
                  <a:close/>
                </a:path>
              </a:pathLst>
            </a:custGeom>
            <a:ln w="12192">
              <a:solidFill>
                <a:srgbClr val="5AA1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1742" y="1201673"/>
            <a:ext cx="93980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00"/>
                </a:solidFill>
                <a:latin typeface="Microsoft YaHei UI"/>
                <a:cs typeface="Microsoft YaHei UI"/>
              </a:rPr>
              <a:t>会社案内</a:t>
            </a:r>
            <a:endParaRPr sz="1800">
              <a:latin typeface="Microsoft YaHei UI"/>
              <a:cs typeface="Microsoft YaHei UI"/>
            </a:endParaRPr>
          </a:p>
          <a:p>
            <a:pPr marL="120014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Profile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89520" cy="10698480"/>
            <a:chOff x="0" y="0"/>
            <a:chExt cx="7589520" cy="10698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89520" cy="106984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"/>
              <a:ext cx="1644395" cy="106908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52400" cy="10698480"/>
            </a:xfrm>
            <a:custGeom>
              <a:avLst/>
              <a:gdLst/>
              <a:ahLst/>
              <a:cxnLst/>
              <a:rect l="l" t="t" r="r" b="b"/>
              <a:pathLst>
                <a:path w="152400" h="10698480">
                  <a:moveTo>
                    <a:pt x="152400" y="0"/>
                  </a:moveTo>
                  <a:lnTo>
                    <a:pt x="0" y="0"/>
                  </a:lnTo>
                  <a:lnTo>
                    <a:pt x="0" y="10698480"/>
                  </a:lnTo>
                  <a:lnTo>
                    <a:pt x="152400" y="1069848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232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09472"/>
              <a:ext cx="1134110" cy="792480"/>
            </a:xfrm>
            <a:custGeom>
              <a:avLst/>
              <a:gdLst/>
              <a:ahLst/>
              <a:cxnLst/>
              <a:rect l="l" t="t" r="r" b="b"/>
              <a:pathLst>
                <a:path w="1134110" h="792480">
                  <a:moveTo>
                    <a:pt x="0" y="0"/>
                  </a:moveTo>
                  <a:lnTo>
                    <a:pt x="0" y="787526"/>
                  </a:lnTo>
                  <a:lnTo>
                    <a:pt x="846391" y="792479"/>
                  </a:lnTo>
                  <a:lnTo>
                    <a:pt x="929678" y="792479"/>
                  </a:lnTo>
                  <a:lnTo>
                    <a:pt x="933526" y="784986"/>
                  </a:lnTo>
                  <a:lnTo>
                    <a:pt x="934808" y="782574"/>
                  </a:lnTo>
                  <a:lnTo>
                    <a:pt x="936383" y="780033"/>
                  </a:lnTo>
                  <a:lnTo>
                    <a:pt x="1127760" y="420497"/>
                  </a:lnTo>
                  <a:lnTo>
                    <a:pt x="1132174" y="409279"/>
                  </a:lnTo>
                  <a:lnTo>
                    <a:pt x="1133646" y="398097"/>
                  </a:lnTo>
                  <a:lnTo>
                    <a:pt x="1132174" y="386939"/>
                  </a:lnTo>
                  <a:lnTo>
                    <a:pt x="1127760" y="375792"/>
                  </a:lnTo>
                  <a:lnTo>
                    <a:pt x="937666" y="18668"/>
                  </a:lnTo>
                  <a:lnTo>
                    <a:pt x="933526" y="18668"/>
                  </a:lnTo>
                  <a:lnTo>
                    <a:pt x="933526" y="11175"/>
                  </a:lnTo>
                  <a:lnTo>
                    <a:pt x="929678" y="11175"/>
                  </a:lnTo>
                  <a:lnTo>
                    <a:pt x="925677" y="3809"/>
                  </a:lnTo>
                  <a:lnTo>
                    <a:pt x="846391" y="3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2994" y="1164082"/>
            <a:ext cx="797560" cy="615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5"/>
              </a:spcBef>
            </a:pPr>
            <a:r>
              <a:rPr sz="1200" b="1" spc="10" dirty="0">
                <a:solidFill>
                  <a:srgbClr val="FFFF00"/>
                </a:solidFill>
                <a:latin typeface="Microsoft YaHei UI"/>
                <a:cs typeface="Microsoft YaHei UI"/>
              </a:rPr>
              <a:t>会社案内 </a:t>
            </a:r>
            <a:r>
              <a:rPr sz="1300" b="1" spc="15" dirty="0">
                <a:solidFill>
                  <a:srgbClr val="FFFF00"/>
                </a:solidFill>
                <a:latin typeface="Arial"/>
                <a:cs typeface="Arial"/>
              </a:rPr>
              <a:t>Company  </a:t>
            </a:r>
            <a:r>
              <a:rPr sz="1300" b="1" spc="10" dirty="0">
                <a:solidFill>
                  <a:srgbClr val="FFFF00"/>
                </a:solidFill>
                <a:latin typeface="Arial"/>
                <a:cs typeface="Arial"/>
              </a:rPr>
              <a:t>Profile</a:t>
            </a:r>
            <a:r>
              <a:rPr sz="1300" b="1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00" b="1" spc="30" dirty="0">
                <a:solidFill>
                  <a:srgbClr val="FFFF00"/>
                </a:solidFill>
                <a:latin typeface="Microsoft YaHei UI"/>
                <a:cs typeface="Microsoft YaHei UI"/>
              </a:rPr>
              <a:t>①</a:t>
            </a:r>
            <a:endParaRPr sz="1300">
              <a:latin typeface="Microsoft YaHei UI"/>
              <a:cs typeface="Microsoft YaHei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644" y="176784"/>
            <a:ext cx="2505456" cy="8763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4619" y="1247394"/>
            <a:ext cx="3469004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  <a:tabLst>
                <a:tab pos="1316990" algn="l"/>
                <a:tab pos="1774189" algn="l"/>
                <a:tab pos="2384425" algn="l"/>
              </a:tabLst>
            </a:pPr>
            <a:r>
              <a:rPr sz="1200" dirty="0">
                <a:solidFill>
                  <a:srgbClr val="001F5F"/>
                </a:solidFill>
                <a:latin typeface="SimSun"/>
                <a:cs typeface="SimSun"/>
              </a:rPr>
              <a:t>会社名</a:t>
            </a:r>
            <a:r>
              <a:rPr sz="1200" spc="-325" dirty="0">
                <a:solidFill>
                  <a:srgbClr val="001F5F"/>
                </a:solidFill>
                <a:latin typeface="SimSun"/>
                <a:cs typeface="SimSun"/>
              </a:rPr>
              <a:t> </a:t>
            </a:r>
            <a:r>
              <a:rPr sz="1200" b="1" spc="5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1200" spc="10" dirty="0">
                <a:solidFill>
                  <a:srgbClr val="001F5F"/>
                </a:solidFill>
                <a:latin typeface="MS Gothic"/>
                <a:cs typeface="MS Gothic"/>
              </a:rPr>
              <a:t>エッ</a:t>
            </a:r>
            <a:r>
              <a:rPr sz="1200" dirty="0">
                <a:solidFill>
                  <a:srgbClr val="001F5F"/>
                </a:solidFill>
                <a:latin typeface="MS Gothic"/>
                <a:cs typeface="MS Gothic"/>
              </a:rPr>
              <a:t>クス	</a:t>
            </a:r>
            <a:r>
              <a:rPr sz="1200" spc="10" dirty="0">
                <a:solidFill>
                  <a:srgbClr val="001F5F"/>
                </a:solidFill>
                <a:latin typeface="MS Gothic"/>
                <a:cs typeface="MS Gothic"/>
              </a:rPr>
              <a:t>ワ</a:t>
            </a:r>
            <a:r>
              <a:rPr sz="1200" dirty="0">
                <a:solidFill>
                  <a:srgbClr val="001F5F"/>
                </a:solidFill>
                <a:latin typeface="MS Gothic"/>
                <a:cs typeface="MS Gothic"/>
              </a:rPr>
              <a:t>イ	</a:t>
            </a:r>
            <a:r>
              <a:rPr sz="1200" spc="10" dirty="0">
                <a:solidFill>
                  <a:srgbClr val="001F5F"/>
                </a:solidFill>
                <a:latin typeface="MS Gothic"/>
                <a:cs typeface="MS Gothic"/>
              </a:rPr>
              <a:t>ゼッ</a:t>
            </a:r>
            <a:r>
              <a:rPr sz="1200" dirty="0">
                <a:solidFill>
                  <a:srgbClr val="001F5F"/>
                </a:solidFill>
                <a:latin typeface="MS Gothic"/>
                <a:cs typeface="MS Gothic"/>
              </a:rPr>
              <a:t>ト	</a:t>
            </a:r>
            <a:r>
              <a:rPr sz="1200" spc="10" dirty="0">
                <a:solidFill>
                  <a:srgbClr val="001F5F"/>
                </a:solidFill>
                <a:latin typeface="MS Gothic"/>
                <a:cs typeface="MS Gothic"/>
              </a:rPr>
              <a:t>スター</a:t>
            </a:r>
            <a:r>
              <a:rPr sz="1200" dirty="0">
                <a:solidFill>
                  <a:srgbClr val="001F5F"/>
                </a:solidFill>
                <a:latin typeface="MS Gothic"/>
                <a:cs typeface="MS Gothic"/>
              </a:rPr>
              <a:t>株式会社</a:t>
            </a:r>
            <a:endParaRPr sz="1200">
              <a:latin typeface="MS Gothic"/>
              <a:cs typeface="MS Gothic"/>
            </a:endParaRPr>
          </a:p>
          <a:p>
            <a:pPr marL="722630">
              <a:lnSpc>
                <a:spcPts val="1435"/>
              </a:lnSpc>
            </a:pPr>
            <a:r>
              <a:rPr sz="1200" b="1" dirty="0">
                <a:solidFill>
                  <a:srgbClr val="001F5F"/>
                </a:solidFill>
                <a:latin typeface="Calibri"/>
                <a:cs typeface="Calibri"/>
              </a:rPr>
              <a:t>XYZ</a:t>
            </a:r>
            <a:r>
              <a:rPr sz="12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1F5F"/>
                </a:solidFill>
                <a:latin typeface="Calibri"/>
                <a:cs typeface="Calibri"/>
              </a:rPr>
              <a:t>STAR</a:t>
            </a:r>
            <a:r>
              <a:rPr sz="12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1F5F"/>
                </a:solidFill>
                <a:latin typeface="Calibri"/>
                <a:cs typeface="Calibri"/>
              </a:rPr>
              <a:t>COMPANY</a:t>
            </a:r>
            <a:r>
              <a:rPr sz="12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1F5F"/>
                </a:solidFill>
                <a:latin typeface="Calibri"/>
                <a:cs typeface="Calibri"/>
              </a:rPr>
              <a:t>LIMITED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4619" y="1613408"/>
            <a:ext cx="482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9545" y="1613408"/>
            <a:ext cx="145859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ts val="1435"/>
              </a:lnSpc>
              <a:spcBef>
                <a:spcPts val="100"/>
              </a:spcBef>
              <a:tabLst>
                <a:tab pos="719455" algn="l"/>
              </a:tabLst>
            </a:pPr>
            <a:endParaRPr sz="12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4619" y="1977644"/>
            <a:ext cx="379857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</a:tabLst>
            </a:pPr>
            <a:r>
              <a:rPr sz="1200" dirty="0">
                <a:solidFill>
                  <a:srgbClr val="001F5F"/>
                </a:solidFill>
                <a:latin typeface="SimSun"/>
                <a:cs typeface="SimSun"/>
              </a:rPr>
              <a:t>設立	</a:t>
            </a:r>
            <a:r>
              <a:rPr sz="1200" dirty="0">
                <a:solidFill>
                  <a:srgbClr val="001F5F"/>
                </a:solidFill>
                <a:latin typeface="Arial MT"/>
                <a:cs typeface="Arial MT"/>
              </a:rPr>
              <a:t>2020</a:t>
            </a:r>
            <a:r>
              <a:rPr sz="1200" spc="-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1F5F"/>
                </a:solidFill>
                <a:latin typeface="Arial MT"/>
                <a:cs typeface="Arial MT"/>
              </a:rPr>
              <a:t>/</a:t>
            </a:r>
            <a:r>
              <a:rPr sz="12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1F5F"/>
                </a:solidFill>
                <a:latin typeface="Arial MT"/>
                <a:cs typeface="Arial MT"/>
              </a:rPr>
              <a:t>04</a:t>
            </a:r>
            <a:r>
              <a:rPr sz="12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1F5F"/>
                </a:solidFill>
                <a:latin typeface="Arial MT"/>
                <a:cs typeface="Arial MT"/>
              </a:rPr>
              <a:t>/</a:t>
            </a:r>
            <a:r>
              <a:rPr sz="12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1F5F"/>
                </a:solidFill>
                <a:latin typeface="Arial MT"/>
                <a:cs typeface="Arial MT"/>
              </a:rPr>
              <a:t>15</a:t>
            </a: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1F5F"/>
                </a:solidFill>
                <a:latin typeface="SimSun"/>
                <a:cs typeface="SimSun"/>
              </a:rPr>
              <a:t>資本金</a:t>
            </a:r>
            <a:r>
              <a:rPr sz="1200" spc="-325" dirty="0">
                <a:solidFill>
                  <a:srgbClr val="001F5F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001F5F"/>
                </a:solidFill>
                <a:latin typeface="Arial MT"/>
                <a:cs typeface="Arial MT"/>
              </a:rPr>
              <a:t>50</a:t>
            </a:r>
            <a:r>
              <a:rPr sz="1200" spc="5" dirty="0">
                <a:solidFill>
                  <a:srgbClr val="001F5F"/>
                </a:solidFill>
                <a:latin typeface="Arial MT"/>
                <a:cs typeface="Arial MT"/>
              </a:rPr>
              <a:t>0</a:t>
            </a:r>
            <a:r>
              <a:rPr sz="1200" dirty="0">
                <a:solidFill>
                  <a:srgbClr val="001F5F"/>
                </a:solidFill>
                <a:latin typeface="SimSun"/>
                <a:cs typeface="SimSun"/>
              </a:rPr>
              <a:t>万円</a:t>
            </a:r>
            <a:endParaRPr sz="1200" dirty="0">
              <a:latin typeface="SimSun"/>
              <a:cs typeface="SimSun"/>
            </a:endParaRPr>
          </a:p>
          <a:p>
            <a:pPr marL="12700" marR="2254250">
              <a:lnSpc>
                <a:spcPct val="100000"/>
              </a:lnSpc>
              <a:tabLst>
                <a:tab pos="1231900" algn="l"/>
              </a:tabLst>
            </a:pPr>
            <a:r>
              <a:rPr sz="1200" dirty="0">
                <a:solidFill>
                  <a:srgbClr val="001F5F"/>
                </a:solidFill>
                <a:latin typeface="SimSun"/>
                <a:cs typeface="SimSun"/>
              </a:rPr>
              <a:t>外国人従業員数	</a:t>
            </a:r>
            <a:r>
              <a:rPr sz="1200" dirty="0">
                <a:solidFill>
                  <a:srgbClr val="001F5F"/>
                </a:solidFill>
                <a:latin typeface="Arial MT"/>
                <a:cs typeface="Arial MT"/>
              </a:rPr>
              <a:t>3</a:t>
            </a:r>
            <a:r>
              <a:rPr sz="1200" dirty="0">
                <a:solidFill>
                  <a:srgbClr val="001F5F"/>
                </a:solidFill>
                <a:latin typeface="SimSun"/>
                <a:cs typeface="SimSun"/>
              </a:rPr>
              <a:t>人 日本人パート	一人</a:t>
            </a:r>
            <a:endParaRPr sz="12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957580" algn="l"/>
              </a:tabLst>
            </a:pPr>
            <a:r>
              <a:rPr sz="1200" dirty="0">
                <a:solidFill>
                  <a:srgbClr val="072C61"/>
                </a:solidFill>
                <a:latin typeface="SimSun"/>
                <a:cs typeface="SimSun"/>
              </a:rPr>
              <a:t>〒</a:t>
            </a:r>
            <a:r>
              <a:rPr sz="1200" i="1" spc="-105" dirty="0">
                <a:solidFill>
                  <a:srgbClr val="072C61"/>
                </a:solidFill>
                <a:latin typeface="Verdana"/>
                <a:cs typeface="Verdana"/>
              </a:rPr>
              <a:t>485</a:t>
            </a:r>
            <a:r>
              <a:rPr sz="1200" i="1" spc="-155" dirty="0">
                <a:solidFill>
                  <a:srgbClr val="072C61"/>
                </a:solidFill>
                <a:latin typeface="Verdana"/>
                <a:cs typeface="Verdana"/>
              </a:rPr>
              <a:t>-</a:t>
            </a:r>
            <a:r>
              <a:rPr sz="1200" i="1" spc="-105" dirty="0">
                <a:solidFill>
                  <a:srgbClr val="072C61"/>
                </a:solidFill>
                <a:latin typeface="Verdana"/>
                <a:cs typeface="Verdana"/>
              </a:rPr>
              <a:t>005</a:t>
            </a:r>
            <a:r>
              <a:rPr sz="1200" i="1" spc="-100" dirty="0">
                <a:solidFill>
                  <a:srgbClr val="072C61"/>
                </a:solidFill>
                <a:latin typeface="Verdana"/>
                <a:cs typeface="Verdana"/>
              </a:rPr>
              <a:t>9</a:t>
            </a:r>
            <a:r>
              <a:rPr sz="1200" i="1" dirty="0">
                <a:solidFill>
                  <a:srgbClr val="072C61"/>
                </a:solidFill>
                <a:latin typeface="Verdana"/>
                <a:cs typeface="Verdana"/>
              </a:rPr>
              <a:t>	</a:t>
            </a:r>
            <a:r>
              <a:rPr sz="1200" dirty="0">
                <a:solidFill>
                  <a:srgbClr val="072C61"/>
                </a:solidFill>
                <a:latin typeface="SimSun"/>
                <a:cs typeface="SimSun"/>
              </a:rPr>
              <a:t>愛知県小牧市小木東</a:t>
            </a:r>
            <a:r>
              <a:rPr sz="1200" i="1" spc="-105" dirty="0">
                <a:solidFill>
                  <a:srgbClr val="072C61"/>
                </a:solidFill>
                <a:latin typeface="Verdana"/>
                <a:cs typeface="Verdana"/>
              </a:rPr>
              <a:t>2</a:t>
            </a:r>
            <a:r>
              <a:rPr sz="1200" dirty="0">
                <a:solidFill>
                  <a:srgbClr val="072C61"/>
                </a:solidFill>
                <a:latin typeface="SimSun"/>
                <a:cs typeface="SimSun"/>
              </a:rPr>
              <a:t>丁目１１８番地の２</a:t>
            </a:r>
            <a:endParaRPr sz="12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TELL:</a:t>
            </a:r>
            <a:r>
              <a:rPr sz="1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0568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37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2285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FAX</a:t>
            </a:r>
            <a:r>
              <a:rPr sz="1200" spc="2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0568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29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5306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40471" y="186485"/>
            <a:ext cx="1357630" cy="605790"/>
            <a:chOff x="6040471" y="186485"/>
            <a:chExt cx="1357630" cy="605790"/>
          </a:xfrm>
        </p:grpSpPr>
        <p:sp>
          <p:nvSpPr>
            <p:cNvPr id="15" name="object 15"/>
            <p:cNvSpPr/>
            <p:nvPr/>
          </p:nvSpPr>
          <p:spPr>
            <a:xfrm>
              <a:off x="6054402" y="331704"/>
              <a:ext cx="1343660" cy="460375"/>
            </a:xfrm>
            <a:custGeom>
              <a:avLst/>
              <a:gdLst/>
              <a:ahLst/>
              <a:cxnLst/>
              <a:rect l="l" t="t" r="r" b="b"/>
              <a:pathLst>
                <a:path w="1343659" h="460375">
                  <a:moveTo>
                    <a:pt x="1343515" y="0"/>
                  </a:moveTo>
                  <a:lnTo>
                    <a:pt x="1084825" y="0"/>
                  </a:lnTo>
                  <a:lnTo>
                    <a:pt x="1180212" y="51151"/>
                  </a:lnTo>
                  <a:lnTo>
                    <a:pt x="745311" y="284368"/>
                  </a:lnTo>
                  <a:lnTo>
                    <a:pt x="502801" y="154321"/>
                  </a:lnTo>
                  <a:lnTo>
                    <a:pt x="0" y="423951"/>
                  </a:lnTo>
                  <a:lnTo>
                    <a:pt x="67901" y="460364"/>
                  </a:lnTo>
                  <a:lnTo>
                    <a:pt x="502802" y="227147"/>
                  </a:lnTo>
                  <a:lnTo>
                    <a:pt x="745311" y="357194"/>
                  </a:lnTo>
                  <a:lnTo>
                    <a:pt x="1084825" y="175129"/>
                  </a:lnTo>
                  <a:lnTo>
                    <a:pt x="1248128" y="87564"/>
                  </a:lnTo>
                  <a:lnTo>
                    <a:pt x="1343515" y="138716"/>
                  </a:lnTo>
                  <a:lnTo>
                    <a:pt x="134351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3021" y="186485"/>
              <a:ext cx="161673" cy="8669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40471" y="281858"/>
              <a:ext cx="1025525" cy="372110"/>
            </a:xfrm>
            <a:custGeom>
              <a:avLst/>
              <a:gdLst/>
              <a:ahLst/>
              <a:cxnLst/>
              <a:rect l="l" t="t" r="r" b="b"/>
              <a:pathLst>
                <a:path w="1025525" h="372109">
                  <a:moveTo>
                    <a:pt x="177219" y="242748"/>
                  </a:moveTo>
                  <a:lnTo>
                    <a:pt x="112549" y="242748"/>
                  </a:lnTo>
                  <a:lnTo>
                    <a:pt x="112549" y="371840"/>
                  </a:lnTo>
                  <a:lnTo>
                    <a:pt x="177219" y="337161"/>
                  </a:lnTo>
                  <a:lnTo>
                    <a:pt x="177219" y="242748"/>
                  </a:lnTo>
                  <a:close/>
                </a:path>
                <a:path w="1025525" h="372109">
                  <a:moveTo>
                    <a:pt x="274222" y="242748"/>
                  </a:moveTo>
                  <a:lnTo>
                    <a:pt x="209553" y="242748"/>
                  </a:lnTo>
                  <a:lnTo>
                    <a:pt x="209553" y="319822"/>
                  </a:lnTo>
                  <a:lnTo>
                    <a:pt x="274222" y="285143"/>
                  </a:lnTo>
                  <a:lnTo>
                    <a:pt x="274222" y="242748"/>
                  </a:lnTo>
                  <a:close/>
                </a:path>
                <a:path w="1025525" h="372109">
                  <a:moveTo>
                    <a:pt x="988501" y="53487"/>
                  </a:moveTo>
                  <a:lnTo>
                    <a:pt x="758433" y="53487"/>
                  </a:lnTo>
                  <a:lnTo>
                    <a:pt x="758434" y="284970"/>
                  </a:lnTo>
                  <a:lnTo>
                    <a:pt x="823103" y="250291"/>
                  </a:lnTo>
                  <a:lnTo>
                    <a:pt x="823103" y="190729"/>
                  </a:lnTo>
                  <a:lnTo>
                    <a:pt x="920107" y="190729"/>
                  </a:lnTo>
                  <a:lnTo>
                    <a:pt x="920107" y="53574"/>
                  </a:lnTo>
                  <a:lnTo>
                    <a:pt x="988537" y="53574"/>
                  </a:lnTo>
                  <a:close/>
                </a:path>
                <a:path w="1025525" h="372109">
                  <a:moveTo>
                    <a:pt x="341751" y="52013"/>
                  </a:moveTo>
                  <a:lnTo>
                    <a:pt x="112549" y="52013"/>
                  </a:lnTo>
                  <a:lnTo>
                    <a:pt x="112517" y="113655"/>
                  </a:lnTo>
                  <a:lnTo>
                    <a:pt x="64047" y="242748"/>
                  </a:lnTo>
                  <a:lnTo>
                    <a:pt x="322724" y="242748"/>
                  </a:lnTo>
                  <a:lnTo>
                    <a:pt x="274222" y="113655"/>
                  </a:lnTo>
                  <a:lnTo>
                    <a:pt x="274222" y="52966"/>
                  </a:lnTo>
                  <a:lnTo>
                    <a:pt x="342159" y="52966"/>
                  </a:lnTo>
                  <a:lnTo>
                    <a:pt x="341751" y="52013"/>
                  </a:lnTo>
                  <a:close/>
                </a:path>
                <a:path w="1025525" h="372109">
                  <a:moveTo>
                    <a:pt x="920107" y="190729"/>
                  </a:moveTo>
                  <a:lnTo>
                    <a:pt x="855437" y="190729"/>
                  </a:lnTo>
                  <a:lnTo>
                    <a:pt x="855437" y="233298"/>
                  </a:lnTo>
                  <a:lnTo>
                    <a:pt x="920107" y="198619"/>
                  </a:lnTo>
                  <a:lnTo>
                    <a:pt x="920107" y="190729"/>
                  </a:lnTo>
                  <a:close/>
                </a:path>
                <a:path w="1025525" h="372109">
                  <a:moveTo>
                    <a:pt x="665358" y="53487"/>
                  </a:moveTo>
                  <a:lnTo>
                    <a:pt x="434602" y="53487"/>
                  </a:lnTo>
                  <a:lnTo>
                    <a:pt x="434602" y="198879"/>
                  </a:lnTo>
                  <a:lnTo>
                    <a:pt x="470332" y="179632"/>
                  </a:lnTo>
                  <a:lnTo>
                    <a:pt x="491721" y="172009"/>
                  </a:lnTo>
                  <a:lnTo>
                    <a:pt x="516053" y="169463"/>
                  </a:lnTo>
                  <a:lnTo>
                    <a:pt x="597569" y="169463"/>
                  </a:lnTo>
                  <a:lnTo>
                    <a:pt x="597569" y="53573"/>
                  </a:lnTo>
                  <a:lnTo>
                    <a:pt x="665394" y="53573"/>
                  </a:lnTo>
                  <a:close/>
                </a:path>
                <a:path w="1025525" h="372109">
                  <a:moveTo>
                    <a:pt x="597569" y="169463"/>
                  </a:moveTo>
                  <a:lnTo>
                    <a:pt x="516053" y="169463"/>
                  </a:lnTo>
                  <a:lnTo>
                    <a:pt x="540433" y="172009"/>
                  </a:lnTo>
                  <a:lnTo>
                    <a:pt x="561839" y="179632"/>
                  </a:lnTo>
                  <a:lnTo>
                    <a:pt x="597569" y="198098"/>
                  </a:lnTo>
                  <a:lnTo>
                    <a:pt x="597569" y="169463"/>
                  </a:lnTo>
                  <a:close/>
                </a:path>
                <a:path w="1025525" h="372109">
                  <a:moveTo>
                    <a:pt x="192901" y="0"/>
                  </a:moveTo>
                  <a:lnTo>
                    <a:pt x="127746" y="5803"/>
                  </a:lnTo>
                  <a:lnTo>
                    <a:pt x="78077" y="18534"/>
                  </a:lnTo>
                  <a:lnTo>
                    <a:pt x="52083" y="33980"/>
                  </a:lnTo>
                  <a:lnTo>
                    <a:pt x="673" y="159865"/>
                  </a:lnTo>
                  <a:lnTo>
                    <a:pt x="29934" y="182146"/>
                  </a:lnTo>
                  <a:lnTo>
                    <a:pt x="31713" y="182059"/>
                  </a:lnTo>
                  <a:lnTo>
                    <a:pt x="112549" y="52013"/>
                  </a:lnTo>
                  <a:lnTo>
                    <a:pt x="341751" y="52013"/>
                  </a:lnTo>
                  <a:lnTo>
                    <a:pt x="307712" y="18518"/>
                  </a:lnTo>
                  <a:lnTo>
                    <a:pt x="258055" y="5803"/>
                  </a:lnTo>
                  <a:lnTo>
                    <a:pt x="225815" y="1450"/>
                  </a:lnTo>
                  <a:lnTo>
                    <a:pt x="192901" y="0"/>
                  </a:lnTo>
                  <a:close/>
                </a:path>
                <a:path w="1025525" h="372109">
                  <a:moveTo>
                    <a:pt x="342159" y="52966"/>
                  </a:moveTo>
                  <a:lnTo>
                    <a:pt x="274222" y="52966"/>
                  </a:lnTo>
                  <a:lnTo>
                    <a:pt x="322724" y="166194"/>
                  </a:lnTo>
                  <a:lnTo>
                    <a:pt x="326011" y="172472"/>
                  </a:lnTo>
                  <a:lnTo>
                    <a:pt x="333112" y="177513"/>
                  </a:lnTo>
                  <a:lnTo>
                    <a:pt x="343103" y="180860"/>
                  </a:lnTo>
                  <a:lnTo>
                    <a:pt x="355059" y="182059"/>
                  </a:lnTo>
                  <a:lnTo>
                    <a:pt x="365875" y="181024"/>
                  </a:lnTo>
                  <a:lnTo>
                    <a:pt x="375187" y="178201"/>
                  </a:lnTo>
                  <a:lnTo>
                    <a:pt x="382277" y="173905"/>
                  </a:lnTo>
                  <a:lnTo>
                    <a:pt x="386424" y="168448"/>
                  </a:lnTo>
                  <a:lnTo>
                    <a:pt x="387394" y="164720"/>
                  </a:lnTo>
                  <a:lnTo>
                    <a:pt x="422018" y="83137"/>
                  </a:lnTo>
                  <a:lnTo>
                    <a:pt x="355059" y="83137"/>
                  </a:lnTo>
                  <a:lnTo>
                    <a:pt x="342159" y="52966"/>
                  </a:lnTo>
                  <a:close/>
                </a:path>
                <a:path w="1025525" h="372109">
                  <a:moveTo>
                    <a:pt x="665394" y="53573"/>
                  </a:moveTo>
                  <a:lnTo>
                    <a:pt x="597569" y="53573"/>
                  </a:lnTo>
                  <a:lnTo>
                    <a:pt x="646071" y="168535"/>
                  </a:lnTo>
                  <a:lnTo>
                    <a:pt x="650388" y="174081"/>
                  </a:lnTo>
                  <a:lnTo>
                    <a:pt x="657731" y="178399"/>
                  </a:lnTo>
                  <a:lnTo>
                    <a:pt x="667328" y="181166"/>
                  </a:lnTo>
                  <a:lnTo>
                    <a:pt x="678405" y="182059"/>
                  </a:lnTo>
                  <a:lnTo>
                    <a:pt x="689267" y="181043"/>
                  </a:lnTo>
                  <a:lnTo>
                    <a:pt x="698670" y="178201"/>
                  </a:lnTo>
                  <a:lnTo>
                    <a:pt x="705775" y="173905"/>
                  </a:lnTo>
                  <a:lnTo>
                    <a:pt x="709932" y="168448"/>
                  </a:lnTo>
                  <a:lnTo>
                    <a:pt x="745229" y="84785"/>
                  </a:lnTo>
                  <a:lnTo>
                    <a:pt x="678405" y="84785"/>
                  </a:lnTo>
                  <a:lnTo>
                    <a:pt x="665394" y="53573"/>
                  </a:lnTo>
                  <a:close/>
                </a:path>
                <a:path w="1025525" h="372109">
                  <a:moveTo>
                    <a:pt x="988537" y="53574"/>
                  </a:moveTo>
                  <a:lnTo>
                    <a:pt x="920107" y="53574"/>
                  </a:lnTo>
                  <a:lnTo>
                    <a:pt x="971034" y="170962"/>
                  </a:lnTo>
                  <a:lnTo>
                    <a:pt x="972165" y="170876"/>
                  </a:lnTo>
                  <a:lnTo>
                    <a:pt x="1025356" y="142352"/>
                  </a:lnTo>
                  <a:lnTo>
                    <a:pt x="988537" y="53574"/>
                  </a:lnTo>
                  <a:close/>
                </a:path>
                <a:path w="1025525" h="372109">
                  <a:moveTo>
                    <a:pt x="839593" y="0"/>
                  </a:moveTo>
                  <a:lnTo>
                    <a:pt x="774439" y="5803"/>
                  </a:lnTo>
                  <a:lnTo>
                    <a:pt x="724736" y="18534"/>
                  </a:lnTo>
                  <a:lnTo>
                    <a:pt x="678405" y="84785"/>
                  </a:lnTo>
                  <a:lnTo>
                    <a:pt x="745229" y="84785"/>
                  </a:lnTo>
                  <a:lnTo>
                    <a:pt x="758433" y="53487"/>
                  </a:lnTo>
                  <a:lnTo>
                    <a:pt x="988501" y="53487"/>
                  </a:lnTo>
                  <a:lnTo>
                    <a:pt x="980411" y="33980"/>
                  </a:lnTo>
                  <a:lnTo>
                    <a:pt x="979036" y="30144"/>
                  </a:lnTo>
                  <a:lnTo>
                    <a:pt x="975129" y="26697"/>
                  </a:lnTo>
                  <a:lnTo>
                    <a:pt x="938603" y="13506"/>
                  </a:lnTo>
                  <a:lnTo>
                    <a:pt x="872508" y="1451"/>
                  </a:lnTo>
                  <a:lnTo>
                    <a:pt x="839593" y="0"/>
                  </a:lnTo>
                  <a:close/>
                </a:path>
                <a:path w="1025525" h="372109">
                  <a:moveTo>
                    <a:pt x="530811" y="603"/>
                  </a:moveTo>
                  <a:lnTo>
                    <a:pt x="480113" y="2091"/>
                  </a:lnTo>
                  <a:lnTo>
                    <a:pt x="431557" y="10052"/>
                  </a:lnTo>
                  <a:lnTo>
                    <a:pt x="387393" y="24270"/>
                  </a:lnTo>
                  <a:lnTo>
                    <a:pt x="376400" y="33980"/>
                  </a:lnTo>
                  <a:lnTo>
                    <a:pt x="355059" y="83137"/>
                  </a:lnTo>
                  <a:lnTo>
                    <a:pt x="422018" y="83137"/>
                  </a:lnTo>
                  <a:lnTo>
                    <a:pt x="434602" y="53487"/>
                  </a:lnTo>
                  <a:lnTo>
                    <a:pt x="665358" y="53487"/>
                  </a:lnTo>
                  <a:lnTo>
                    <a:pt x="657226" y="33980"/>
                  </a:lnTo>
                  <a:lnTo>
                    <a:pt x="655744" y="30143"/>
                  </a:lnTo>
                  <a:lnTo>
                    <a:pt x="651779" y="26697"/>
                  </a:lnTo>
                  <a:lnTo>
                    <a:pt x="615257" y="13506"/>
                  </a:lnTo>
                  <a:lnTo>
                    <a:pt x="581401" y="5803"/>
                  </a:lnTo>
                  <a:lnTo>
                    <a:pt x="530811" y="603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9552" y="186485"/>
              <a:ext cx="161673" cy="8669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5720" y="186485"/>
              <a:ext cx="161673" cy="86697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7613" y="6554851"/>
            <a:ext cx="7143007" cy="397288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15441" y="6637146"/>
            <a:ext cx="5071745" cy="311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Microsoft YaHei UI"/>
                <a:cs typeface="Microsoft YaHei UI"/>
              </a:rPr>
              <a:t>ごあいさつ</a:t>
            </a:r>
            <a:endParaRPr sz="1800" dirty="0">
              <a:latin typeface="Microsoft YaHei UI"/>
              <a:cs typeface="Microsoft YaHei UI"/>
            </a:endParaRPr>
          </a:p>
          <a:p>
            <a:pPr marL="638175" marR="5080" indent="457200" algn="just">
              <a:lnSpc>
                <a:spcPct val="107100"/>
              </a:lnSpc>
              <a:spcBef>
                <a:spcPts val="2120"/>
              </a:spcBef>
            </a:pP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世界中</a:t>
            </a:r>
            <a:r>
              <a:rPr sz="1200" spc="-475" dirty="0">
                <a:solidFill>
                  <a:srgbClr val="001F5F"/>
                </a:solidFill>
                <a:latin typeface="MS UI Gothic"/>
                <a:cs typeface="MS UI Gothic"/>
              </a:rPr>
              <a:t>で</a:t>
            </a:r>
            <a:r>
              <a:rPr sz="1200" spc="270" dirty="0">
                <a:solidFill>
                  <a:srgbClr val="001F5F"/>
                </a:solidFill>
                <a:latin typeface="MS UI Gothic"/>
                <a:cs typeface="MS UI Gothic"/>
              </a:rPr>
              <a:t>はコロナウイルス➴より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、景気</a:t>
            </a:r>
            <a:r>
              <a:rPr sz="1200" spc="-490" dirty="0">
                <a:solidFill>
                  <a:srgbClr val="001F5F"/>
                </a:solidFill>
                <a:latin typeface="MS UI Gothic"/>
                <a:cs typeface="MS UI Gothic"/>
              </a:rPr>
              <a:t>が減</a:t>
            </a:r>
            <a:r>
              <a:rPr sz="1200" spc="-5" dirty="0">
                <a:solidFill>
                  <a:srgbClr val="001F5F"/>
                </a:solidFill>
                <a:latin typeface="MS UI Gothic"/>
                <a:cs typeface="MS UI Gothic"/>
              </a:rPr>
              <a:t>退</a:t>
            </a:r>
            <a:r>
              <a:rPr sz="1200" spc="270" dirty="0">
                <a:solidFill>
                  <a:srgbClr val="001F5F"/>
                </a:solidFill>
                <a:latin typeface="MS UI Gothic"/>
                <a:cs typeface="MS UI Gothic"/>
              </a:rPr>
              <a:t>している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状 況</a:t>
            </a:r>
            <a:r>
              <a:rPr sz="1200" spc="-490" dirty="0">
                <a:solidFill>
                  <a:srgbClr val="001F5F"/>
                </a:solidFill>
                <a:latin typeface="MS UI Gothic"/>
                <a:cs typeface="MS UI Gothic"/>
              </a:rPr>
              <a:t>が</a:t>
            </a:r>
            <a:r>
              <a:rPr sz="1200" spc="285" dirty="0">
                <a:solidFill>
                  <a:srgbClr val="001F5F"/>
                </a:solidFill>
                <a:latin typeface="MS UI Gothic"/>
                <a:cs typeface="MS UI Gothic"/>
              </a:rPr>
              <a:t>あります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。</a:t>
            </a:r>
            <a:r>
              <a:rPr sz="1200" spc="295" dirty="0">
                <a:solidFill>
                  <a:srgbClr val="001F5F"/>
                </a:solidFill>
                <a:latin typeface="MS UI Gothic"/>
                <a:cs typeface="MS UI Gothic"/>
              </a:rPr>
              <a:t>この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日本</a:t>
            </a:r>
            <a:r>
              <a:rPr sz="1200" spc="285" dirty="0">
                <a:solidFill>
                  <a:srgbClr val="001F5F"/>
                </a:solidFill>
                <a:latin typeface="MS UI Gothic"/>
                <a:cs typeface="MS UI Gothic"/>
              </a:rPr>
              <a:t>も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例外</a:t>
            </a:r>
            <a:r>
              <a:rPr sz="1200" spc="-475" dirty="0">
                <a:solidFill>
                  <a:srgbClr val="001F5F"/>
                </a:solidFill>
                <a:latin typeface="MS UI Gothic"/>
                <a:cs typeface="MS UI Gothic"/>
              </a:rPr>
              <a:t>で</a:t>
            </a:r>
            <a:r>
              <a:rPr sz="1200" spc="254" dirty="0">
                <a:solidFill>
                  <a:srgbClr val="001F5F"/>
                </a:solidFill>
                <a:latin typeface="MS UI Gothic"/>
                <a:cs typeface="MS UI Gothic"/>
              </a:rPr>
              <a:t>はありません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。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日</a:t>
            </a:r>
            <a:r>
              <a:rPr sz="1200" spc="-5" dirty="0">
                <a:solidFill>
                  <a:srgbClr val="001F5F"/>
                </a:solidFill>
                <a:latin typeface="MS UI Gothic"/>
                <a:cs typeface="MS UI Gothic"/>
              </a:rPr>
              <a:t>本</a:t>
            </a:r>
            <a:r>
              <a:rPr sz="1200" spc="285" dirty="0">
                <a:solidFill>
                  <a:srgbClr val="001F5F"/>
                </a:solidFill>
                <a:latin typeface="MS UI Gothic"/>
                <a:cs typeface="MS UI Gothic"/>
              </a:rPr>
              <a:t>も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大変厳</a:t>
            </a:r>
            <a:r>
              <a:rPr sz="1200" spc="235" dirty="0">
                <a:solidFill>
                  <a:srgbClr val="001F5F"/>
                </a:solidFill>
                <a:latin typeface="MS UI Gothic"/>
                <a:cs typeface="MS UI Gothic"/>
              </a:rPr>
              <a:t>し </a:t>
            </a:r>
            <a:r>
              <a:rPr sz="1200" spc="220" dirty="0">
                <a:solidFill>
                  <a:srgbClr val="001F5F"/>
                </a:solidFill>
                <a:latin typeface="MS UI Gothic"/>
                <a:cs typeface="MS UI Gothic"/>
              </a:rPr>
              <a:t>い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状況</a:t>
            </a:r>
            <a:r>
              <a:rPr sz="1200" spc="-415" dirty="0">
                <a:solidFill>
                  <a:srgbClr val="001F5F"/>
                </a:solidFill>
                <a:latin typeface="MS UI Gothic"/>
                <a:cs typeface="MS UI Gothic"/>
              </a:rPr>
              <a:t>て</a:t>
            </a:r>
            <a:r>
              <a:rPr sz="1200" spc="-530" dirty="0">
                <a:solidFill>
                  <a:srgbClr val="001F5F"/>
                </a:solidFill>
                <a:latin typeface="MS UI Gothic"/>
                <a:cs typeface="MS UI Gothic"/>
              </a:rPr>
              <a:t>゙</a:t>
            </a:r>
            <a:r>
              <a:rPr sz="1200" spc="180" dirty="0">
                <a:solidFill>
                  <a:srgbClr val="001F5F"/>
                </a:solidFill>
                <a:latin typeface="MS UI Gothic"/>
                <a:cs typeface="MS UI Gothic"/>
              </a:rPr>
              <a:t>す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。</a:t>
            </a:r>
            <a:endParaRPr sz="1200" dirty="0">
              <a:latin typeface="MS UI Gothic"/>
              <a:cs typeface="MS UI Gothic"/>
            </a:endParaRPr>
          </a:p>
          <a:p>
            <a:pPr marL="638175" marR="5080">
              <a:lnSpc>
                <a:spcPct val="106700"/>
              </a:lnSpc>
              <a:spcBef>
                <a:spcPts val="10"/>
              </a:spcBef>
            </a:pPr>
            <a:r>
              <a:rPr sz="1200" spc="295" dirty="0">
                <a:solidFill>
                  <a:srgbClr val="001F5F"/>
                </a:solidFill>
                <a:latin typeface="MS UI Gothic"/>
                <a:cs typeface="MS UI Gothic"/>
              </a:rPr>
              <a:t>しかし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、</a:t>
            </a:r>
            <a:r>
              <a:rPr sz="1200" spc="270" dirty="0">
                <a:solidFill>
                  <a:srgbClr val="001F5F"/>
                </a:solidFill>
                <a:latin typeface="MS UI Gothic"/>
                <a:cs typeface="MS UI Gothic"/>
              </a:rPr>
              <a:t>こ</a:t>
            </a:r>
            <a:r>
              <a:rPr sz="1200" spc="310" dirty="0">
                <a:solidFill>
                  <a:srgbClr val="001F5F"/>
                </a:solidFill>
                <a:latin typeface="MS UI Gothic"/>
                <a:cs typeface="MS UI Gothic"/>
              </a:rPr>
              <a:t>の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厳</a:t>
            </a:r>
            <a:r>
              <a:rPr sz="1200" spc="275" dirty="0">
                <a:solidFill>
                  <a:srgbClr val="001F5F"/>
                </a:solidFill>
                <a:latin typeface="MS UI Gothic"/>
                <a:cs typeface="MS UI Gothic"/>
              </a:rPr>
              <a:t>しい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状況</a:t>
            </a:r>
            <a:r>
              <a:rPr sz="1200" spc="220" dirty="0">
                <a:solidFill>
                  <a:srgbClr val="001F5F"/>
                </a:solidFill>
                <a:latin typeface="MS UI Gothic"/>
                <a:cs typeface="MS UI Gothic"/>
              </a:rPr>
              <a:t>の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中</a:t>
            </a:r>
            <a:r>
              <a:rPr sz="1200" spc="-475" dirty="0">
                <a:solidFill>
                  <a:srgbClr val="001F5F"/>
                </a:solidFill>
                <a:latin typeface="MS UI Gothic"/>
                <a:cs typeface="MS UI Gothic"/>
              </a:rPr>
              <a:t>で</a:t>
            </a:r>
            <a:r>
              <a:rPr sz="1200" spc="285" dirty="0">
                <a:solidFill>
                  <a:srgbClr val="001F5F"/>
                </a:solidFill>
                <a:latin typeface="MS UI Gothic"/>
                <a:cs typeface="MS UI Gothic"/>
              </a:rPr>
              <a:t>も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、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一</a:t>
            </a:r>
            <a:r>
              <a:rPr sz="1200" spc="235" dirty="0">
                <a:solidFill>
                  <a:srgbClr val="001F5F"/>
                </a:solidFill>
                <a:latin typeface="MS UI Gothic"/>
                <a:cs typeface="MS UI Gothic"/>
              </a:rPr>
              <a:t>つの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希望</a:t>
            </a:r>
            <a:r>
              <a:rPr sz="1200" spc="295" dirty="0">
                <a:solidFill>
                  <a:srgbClr val="001F5F"/>
                </a:solidFill>
                <a:latin typeface="MS UI Gothic"/>
                <a:cs typeface="MS UI Gothic"/>
              </a:rPr>
              <a:t>を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捨</a:t>
            </a:r>
            <a:r>
              <a:rPr sz="1200" spc="195" dirty="0">
                <a:solidFill>
                  <a:srgbClr val="001F5F"/>
                </a:solidFill>
                <a:latin typeface="MS UI Gothic"/>
                <a:cs typeface="MS UI Gothic"/>
              </a:rPr>
              <a:t>ててはいけな </a:t>
            </a:r>
            <a:r>
              <a:rPr sz="1200" spc="375" dirty="0">
                <a:solidFill>
                  <a:srgbClr val="001F5F"/>
                </a:solidFill>
                <a:latin typeface="MS UI Gothic"/>
                <a:cs typeface="MS UI Gothic"/>
              </a:rPr>
              <a:t>い</a:t>
            </a:r>
            <a:r>
              <a:rPr sz="1200" spc="285" dirty="0">
                <a:solidFill>
                  <a:srgbClr val="001F5F"/>
                </a:solidFill>
                <a:latin typeface="MS UI Gothic"/>
                <a:cs typeface="MS UI Gothic"/>
              </a:rPr>
              <a:t>と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、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私達</a:t>
            </a:r>
            <a:r>
              <a:rPr sz="1200" spc="170" dirty="0">
                <a:solidFill>
                  <a:srgbClr val="001F5F"/>
                </a:solidFill>
                <a:latin typeface="MS UI Gothic"/>
                <a:cs typeface="MS UI Gothic"/>
              </a:rPr>
              <a:t>は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2020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年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5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月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日</a:t>
            </a:r>
            <a:r>
              <a:rPr sz="1200" spc="-5" dirty="0">
                <a:solidFill>
                  <a:srgbClr val="001F5F"/>
                </a:solidFill>
                <a:latin typeface="MS UI Gothic"/>
                <a:cs typeface="MS UI Gothic"/>
              </a:rPr>
              <a:t>➴</a:t>
            </a: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XYZSTAR</a:t>
            </a:r>
            <a:r>
              <a:rPr sz="1200" spc="295" dirty="0">
                <a:solidFill>
                  <a:srgbClr val="001F5F"/>
                </a:solidFill>
                <a:latin typeface="MS UI Gothic"/>
                <a:cs typeface="MS UI Gothic"/>
              </a:rPr>
              <a:t>を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設立</a:t>
            </a:r>
            <a:r>
              <a:rPr sz="1200" spc="295" dirty="0">
                <a:solidFill>
                  <a:srgbClr val="001F5F"/>
                </a:solidFill>
                <a:latin typeface="MS UI Gothic"/>
                <a:cs typeface="MS UI Gothic"/>
              </a:rPr>
              <a:t>し</a:t>
            </a:r>
            <a:r>
              <a:rPr sz="1200" spc="305" dirty="0">
                <a:solidFill>
                  <a:srgbClr val="001F5F"/>
                </a:solidFill>
                <a:latin typeface="MS UI Gothic"/>
                <a:cs typeface="MS UI Gothic"/>
              </a:rPr>
              <a:t>ま</a:t>
            </a:r>
            <a:r>
              <a:rPr sz="1200" spc="295" dirty="0">
                <a:solidFill>
                  <a:srgbClr val="001F5F"/>
                </a:solidFill>
                <a:latin typeface="MS UI Gothic"/>
                <a:cs typeface="MS UI Gothic"/>
              </a:rPr>
              <a:t>し</a:t>
            </a:r>
            <a:r>
              <a:rPr sz="1200" spc="320" dirty="0">
                <a:solidFill>
                  <a:srgbClr val="001F5F"/>
                </a:solidFill>
                <a:latin typeface="MS UI Gothic"/>
                <a:cs typeface="MS UI Gothic"/>
              </a:rPr>
              <a:t>た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。</a:t>
            </a:r>
            <a:endParaRPr sz="1200" dirty="0">
              <a:latin typeface="MS UI Gothic"/>
              <a:cs typeface="MS UI Gothic"/>
            </a:endParaRPr>
          </a:p>
          <a:p>
            <a:pPr marL="638175" marR="157480">
              <a:lnSpc>
                <a:spcPts val="1550"/>
              </a:lnSpc>
              <a:spcBef>
                <a:spcPts val="55"/>
              </a:spcBef>
            </a:pP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弊社</a:t>
            </a:r>
            <a:r>
              <a:rPr sz="1200" spc="85" dirty="0">
                <a:solidFill>
                  <a:srgbClr val="001F5F"/>
                </a:solidFill>
                <a:latin typeface="MS UI Gothic"/>
                <a:cs typeface="MS UI Gothic"/>
              </a:rPr>
              <a:t>➴は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、日本企業</a:t>
            </a:r>
            <a:r>
              <a:rPr sz="1200" spc="-475" dirty="0">
                <a:solidFill>
                  <a:srgbClr val="001F5F"/>
                </a:solidFill>
                <a:latin typeface="MS UI Gothic"/>
                <a:cs typeface="MS UI Gothic"/>
              </a:rPr>
              <a:t>で身➴付</a:t>
            </a:r>
            <a:r>
              <a:rPr sz="1200" spc="235" dirty="0">
                <a:solidFill>
                  <a:srgbClr val="001F5F"/>
                </a:solidFill>
                <a:latin typeface="MS UI Gothic"/>
                <a:cs typeface="MS UI Gothic"/>
              </a:rPr>
              <a:t>けた知識</a:t>
            </a:r>
            <a:r>
              <a:rPr sz="1200" spc="445" dirty="0">
                <a:solidFill>
                  <a:srgbClr val="001F5F"/>
                </a:solidFill>
                <a:latin typeface="MS UI Gothic"/>
                <a:cs typeface="MS UI Gothic"/>
              </a:rPr>
              <a:t>と経験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、技術</a:t>
            </a:r>
            <a:r>
              <a:rPr sz="1200" spc="-490" dirty="0">
                <a:solidFill>
                  <a:srgbClr val="001F5F"/>
                </a:solidFill>
                <a:latin typeface="MS UI Gothic"/>
                <a:cs typeface="MS UI Gothic"/>
              </a:rPr>
              <a:t>が</a:t>
            </a:r>
            <a:r>
              <a:rPr sz="1200" spc="-415" dirty="0">
                <a:solidFill>
                  <a:srgbClr val="001F5F"/>
                </a:solidFill>
                <a:latin typeface="MS UI Gothic"/>
                <a:cs typeface="MS UI Gothic"/>
              </a:rPr>
              <a:t>ござ</a:t>
            </a:r>
            <a:r>
              <a:rPr sz="1200" spc="204" dirty="0">
                <a:solidFill>
                  <a:srgbClr val="001F5F"/>
                </a:solidFill>
                <a:latin typeface="MS UI Gothic"/>
                <a:cs typeface="MS UI Gothic"/>
              </a:rPr>
              <a:t>いま </a:t>
            </a:r>
            <a:r>
              <a:rPr sz="1200" spc="180" dirty="0">
                <a:solidFill>
                  <a:srgbClr val="001F5F"/>
                </a:solidFill>
                <a:latin typeface="MS UI Gothic"/>
                <a:cs typeface="MS UI Gothic"/>
              </a:rPr>
              <a:t>す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。</a:t>
            </a:r>
            <a:endParaRPr sz="1200" dirty="0">
              <a:latin typeface="MS UI Gothic"/>
              <a:cs typeface="MS UI Gothic"/>
            </a:endParaRPr>
          </a:p>
          <a:p>
            <a:pPr marL="638175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弊社</a:t>
            </a:r>
            <a:r>
              <a:rPr sz="1200" spc="170" dirty="0">
                <a:solidFill>
                  <a:srgbClr val="001F5F"/>
                </a:solidFill>
                <a:latin typeface="MS UI Gothic"/>
                <a:cs typeface="MS UI Gothic"/>
              </a:rPr>
              <a:t>は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、</a:t>
            </a:r>
            <a:r>
              <a:rPr sz="1200" spc="220" dirty="0">
                <a:solidFill>
                  <a:srgbClr val="001F5F"/>
                </a:solidFill>
                <a:latin typeface="MS UI Gothic"/>
                <a:cs typeface="MS UI Gothic"/>
              </a:rPr>
              <a:t>お客様</a:t>
            </a:r>
            <a:r>
              <a:rPr sz="1200" spc="250" dirty="0">
                <a:solidFill>
                  <a:srgbClr val="001F5F"/>
                </a:solidFill>
                <a:latin typeface="MS UI Gothic"/>
                <a:cs typeface="MS UI Gothic"/>
              </a:rPr>
              <a:t>のあらゆる満足</a:t>
            </a:r>
            <a:r>
              <a:rPr sz="1200" spc="295" dirty="0">
                <a:solidFill>
                  <a:srgbClr val="001F5F"/>
                </a:solidFill>
                <a:latin typeface="MS UI Gothic"/>
                <a:cs typeface="MS UI Gothic"/>
              </a:rPr>
              <a:t>を少</a:t>
            </a:r>
            <a:r>
              <a:rPr sz="1200" spc="-204" dirty="0">
                <a:solidFill>
                  <a:srgbClr val="001F5F"/>
                </a:solidFill>
                <a:latin typeface="MS UI Gothic"/>
                <a:cs typeface="MS UI Gothic"/>
              </a:rPr>
              <a:t>しで</a:t>
            </a:r>
            <a:r>
              <a:rPr sz="1200" spc="285" dirty="0">
                <a:solidFill>
                  <a:srgbClr val="001F5F"/>
                </a:solidFill>
                <a:latin typeface="MS UI Gothic"/>
                <a:cs typeface="MS UI Gothic"/>
              </a:rPr>
              <a:t>も満</a:t>
            </a:r>
            <a:r>
              <a:rPr sz="1200" spc="50" dirty="0">
                <a:solidFill>
                  <a:srgbClr val="001F5F"/>
                </a:solidFill>
                <a:latin typeface="MS UI Gothic"/>
                <a:cs typeface="MS UI Gothic"/>
              </a:rPr>
              <a:t>たすことで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、</a:t>
            </a:r>
            <a:r>
              <a:rPr sz="1200" spc="220" dirty="0">
                <a:solidFill>
                  <a:srgbClr val="001F5F"/>
                </a:solidFill>
                <a:latin typeface="MS UI Gothic"/>
                <a:cs typeface="MS UI Gothic"/>
              </a:rPr>
              <a:t>お客様</a:t>
            </a:r>
            <a:endParaRPr sz="1200" dirty="0">
              <a:latin typeface="MS UI Gothic"/>
              <a:cs typeface="MS UI Gothic"/>
            </a:endParaRPr>
          </a:p>
          <a:p>
            <a:pPr marL="638175" marR="5080">
              <a:lnSpc>
                <a:spcPct val="106900"/>
              </a:lnSpc>
              <a:spcBef>
                <a:spcPts val="10"/>
              </a:spcBef>
            </a:pPr>
            <a:r>
              <a:rPr sz="1200" spc="220" dirty="0">
                <a:solidFill>
                  <a:srgbClr val="001F5F"/>
                </a:solidFill>
                <a:latin typeface="MS UI Gothic"/>
                <a:cs typeface="MS UI Gothic"/>
              </a:rPr>
              <a:t>の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成長</a:t>
            </a:r>
            <a:r>
              <a:rPr sz="1200" spc="180" dirty="0">
                <a:solidFill>
                  <a:srgbClr val="001F5F"/>
                </a:solidFill>
                <a:latin typeface="MS UI Gothic"/>
                <a:cs typeface="MS UI Gothic"/>
              </a:rPr>
              <a:t>や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発</a:t>
            </a:r>
            <a:r>
              <a:rPr sz="1200" spc="-5" dirty="0">
                <a:solidFill>
                  <a:srgbClr val="001F5F"/>
                </a:solidFill>
                <a:latin typeface="MS UI Gothic"/>
                <a:cs typeface="MS UI Gothic"/>
              </a:rPr>
              <a:t>展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➴貢献</a:t>
            </a:r>
            <a:r>
              <a:rPr sz="1200" spc="50" dirty="0">
                <a:solidFill>
                  <a:srgbClr val="001F5F"/>
                </a:solidFill>
                <a:latin typeface="MS UI Gothic"/>
                <a:cs typeface="MS UI Gothic"/>
              </a:rPr>
              <a:t>す</a:t>
            </a:r>
            <a:r>
              <a:rPr sz="1200" spc="45" dirty="0">
                <a:solidFill>
                  <a:srgbClr val="001F5F"/>
                </a:solidFill>
                <a:latin typeface="MS UI Gothic"/>
                <a:cs typeface="MS UI Gothic"/>
              </a:rPr>
              <a:t>る</a:t>
            </a:r>
            <a:r>
              <a:rPr sz="1200" spc="40" dirty="0">
                <a:solidFill>
                  <a:srgbClr val="001F5F"/>
                </a:solidFill>
                <a:latin typeface="MS UI Gothic"/>
                <a:cs typeface="MS UI Gothic"/>
              </a:rPr>
              <a:t>こと</a:t>
            </a:r>
            <a:r>
              <a:rPr sz="1200" spc="50" dirty="0">
                <a:solidFill>
                  <a:srgbClr val="001F5F"/>
                </a:solidFill>
                <a:latin typeface="MS UI Gothic"/>
                <a:cs typeface="MS UI Gothic"/>
              </a:rPr>
              <a:t>か</a:t>
            </a:r>
            <a:r>
              <a:rPr sz="1200" spc="60" dirty="0">
                <a:solidFill>
                  <a:srgbClr val="001F5F"/>
                </a:solidFill>
                <a:latin typeface="MS UI Gothic"/>
                <a:cs typeface="MS UI Gothic"/>
              </a:rPr>
              <a:t>゙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出来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る</a:t>
            </a:r>
            <a:r>
              <a:rPr sz="1200" spc="330" dirty="0">
                <a:solidFill>
                  <a:srgbClr val="001F5F"/>
                </a:solidFill>
                <a:latin typeface="MS UI Gothic"/>
                <a:cs typeface="MS UI Gothic"/>
              </a:rPr>
              <a:t>と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考</a:t>
            </a:r>
            <a:r>
              <a:rPr sz="1200" spc="280" dirty="0">
                <a:solidFill>
                  <a:srgbClr val="001F5F"/>
                </a:solidFill>
                <a:latin typeface="MS UI Gothic"/>
                <a:cs typeface="MS UI Gothic"/>
              </a:rPr>
              <a:t>えて</a:t>
            </a:r>
            <a:r>
              <a:rPr sz="1200" spc="290" dirty="0">
                <a:solidFill>
                  <a:srgbClr val="001F5F"/>
                </a:solidFill>
                <a:latin typeface="MS UI Gothic"/>
                <a:cs typeface="MS UI Gothic"/>
              </a:rPr>
              <a:t>お</a:t>
            </a:r>
            <a:r>
              <a:rPr sz="1200" spc="225" dirty="0">
                <a:solidFill>
                  <a:srgbClr val="001F5F"/>
                </a:solidFill>
                <a:latin typeface="MS UI Gothic"/>
                <a:cs typeface="MS UI Gothic"/>
              </a:rPr>
              <a:t>り</a:t>
            </a:r>
            <a:r>
              <a:rPr sz="1200" spc="270" dirty="0">
                <a:solidFill>
                  <a:srgbClr val="001F5F"/>
                </a:solidFill>
                <a:latin typeface="MS UI Gothic"/>
                <a:cs typeface="MS UI Gothic"/>
              </a:rPr>
              <a:t>ま</a:t>
            </a:r>
            <a:r>
              <a:rPr sz="1200" spc="300" dirty="0">
                <a:solidFill>
                  <a:srgbClr val="001F5F"/>
                </a:solidFill>
                <a:latin typeface="MS UI Gothic"/>
                <a:cs typeface="MS UI Gothic"/>
              </a:rPr>
              <a:t>す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。 </a:t>
            </a: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XYZSTAR</a:t>
            </a:r>
            <a:r>
              <a:rPr sz="1200" spc="-445" dirty="0">
                <a:solidFill>
                  <a:srgbClr val="001F5F"/>
                </a:solidFill>
                <a:latin typeface="MS UI Gothic"/>
                <a:cs typeface="MS UI Gothic"/>
              </a:rPr>
              <a:t>か</a:t>
            </a:r>
            <a:r>
              <a:rPr sz="1200" spc="-540" dirty="0">
                <a:solidFill>
                  <a:srgbClr val="001F5F"/>
                </a:solidFill>
                <a:latin typeface="MS UI Gothic"/>
                <a:cs typeface="MS UI Gothic"/>
              </a:rPr>
              <a:t>゙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➴後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、</a:t>
            </a:r>
            <a:r>
              <a:rPr sz="1200" spc="220" dirty="0">
                <a:solidFill>
                  <a:srgbClr val="001F5F"/>
                </a:solidFill>
                <a:latin typeface="MS UI Gothic"/>
                <a:cs typeface="MS UI Gothic"/>
              </a:rPr>
              <a:t>お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客様➴信頼</a:t>
            </a:r>
            <a:r>
              <a:rPr sz="1200" spc="295" dirty="0">
                <a:solidFill>
                  <a:srgbClr val="001F5F"/>
                </a:solidFill>
                <a:latin typeface="MS UI Gothic"/>
                <a:cs typeface="MS UI Gothic"/>
              </a:rPr>
              <a:t>を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頂</a:t>
            </a:r>
            <a:r>
              <a:rPr sz="1200" spc="355" dirty="0">
                <a:solidFill>
                  <a:srgbClr val="001F5F"/>
                </a:solidFill>
                <a:latin typeface="MS UI Gothic"/>
                <a:cs typeface="MS UI Gothic"/>
              </a:rPr>
              <a:t>け</a:t>
            </a:r>
            <a:r>
              <a:rPr sz="1200" spc="330" dirty="0">
                <a:solidFill>
                  <a:srgbClr val="001F5F"/>
                </a:solidFill>
                <a:latin typeface="MS UI Gothic"/>
                <a:cs typeface="MS UI Gothic"/>
              </a:rPr>
              <a:t>るよ</a:t>
            </a:r>
            <a:r>
              <a:rPr sz="1200" spc="260" dirty="0">
                <a:solidFill>
                  <a:srgbClr val="001F5F"/>
                </a:solidFill>
                <a:latin typeface="MS UI Gothic"/>
                <a:cs typeface="MS UI Gothic"/>
              </a:rPr>
              <a:t>う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、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熱</a:t>
            </a:r>
            <a:r>
              <a:rPr sz="1200" spc="-5" dirty="0">
                <a:solidFill>
                  <a:srgbClr val="001F5F"/>
                </a:solidFill>
                <a:latin typeface="MS UI Gothic"/>
                <a:cs typeface="MS UI Gothic"/>
              </a:rPr>
              <a:t>意</a:t>
            </a:r>
            <a:r>
              <a:rPr sz="1200" spc="295" dirty="0">
                <a:solidFill>
                  <a:srgbClr val="001F5F"/>
                </a:solidFill>
                <a:latin typeface="MS UI Gothic"/>
                <a:cs typeface="MS UI Gothic"/>
              </a:rPr>
              <a:t>を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持</a:t>
            </a:r>
            <a:r>
              <a:rPr sz="1200" spc="310" dirty="0">
                <a:solidFill>
                  <a:srgbClr val="001F5F"/>
                </a:solidFill>
                <a:latin typeface="MS UI Gothic"/>
                <a:cs typeface="MS UI Gothic"/>
              </a:rPr>
              <a:t>っ</a:t>
            </a:r>
            <a:r>
              <a:rPr sz="1200" spc="390" dirty="0">
                <a:solidFill>
                  <a:srgbClr val="001F5F"/>
                </a:solidFill>
                <a:latin typeface="MS UI Gothic"/>
                <a:cs typeface="MS UI Gothic"/>
              </a:rPr>
              <a:t>た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確 実</a:t>
            </a:r>
            <a:r>
              <a:rPr sz="1200" spc="170" dirty="0">
                <a:solidFill>
                  <a:srgbClr val="001F5F"/>
                </a:solidFill>
                <a:latin typeface="MS UI Gothic"/>
                <a:cs typeface="MS UI Gothic"/>
              </a:rPr>
              <a:t>な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業務</a:t>
            </a:r>
            <a:r>
              <a:rPr sz="1200" spc="295" dirty="0">
                <a:solidFill>
                  <a:srgbClr val="001F5F"/>
                </a:solidFill>
                <a:latin typeface="MS UI Gothic"/>
                <a:cs typeface="MS UI Gothic"/>
              </a:rPr>
              <a:t>を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行</a:t>
            </a:r>
            <a:r>
              <a:rPr sz="1200" spc="220" dirty="0">
                <a:solidFill>
                  <a:srgbClr val="001F5F"/>
                </a:solidFill>
                <a:latin typeface="MS UI Gothic"/>
                <a:cs typeface="MS UI Gothic"/>
              </a:rPr>
              <a:t>い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、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結果</a:t>
            </a:r>
            <a:r>
              <a:rPr sz="1200" spc="-475" dirty="0">
                <a:solidFill>
                  <a:srgbClr val="001F5F"/>
                </a:solidFill>
                <a:latin typeface="MS UI Gothic"/>
                <a:cs typeface="MS UI Gothic"/>
              </a:rPr>
              <a:t>で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信頼</a:t>
            </a:r>
            <a:r>
              <a:rPr sz="1200" spc="295" dirty="0">
                <a:solidFill>
                  <a:srgbClr val="001F5F"/>
                </a:solidFill>
                <a:latin typeface="MS UI Gothic"/>
                <a:cs typeface="MS UI Gothic"/>
              </a:rPr>
              <a:t>を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頂</a:t>
            </a:r>
            <a:r>
              <a:rPr sz="1200" spc="320" dirty="0">
                <a:solidFill>
                  <a:srgbClr val="001F5F"/>
                </a:solidFill>
                <a:latin typeface="MS UI Gothic"/>
                <a:cs typeface="MS UI Gothic"/>
              </a:rPr>
              <a:t>けるよう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取</a:t>
            </a:r>
            <a:r>
              <a:rPr sz="1200" spc="445" dirty="0">
                <a:solidFill>
                  <a:srgbClr val="001F5F"/>
                </a:solidFill>
                <a:latin typeface="MS UI Gothic"/>
                <a:cs typeface="MS UI Gothic"/>
              </a:rPr>
              <a:t>り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組</a:t>
            </a:r>
            <a:r>
              <a:rPr sz="1200" spc="220" dirty="0">
                <a:solidFill>
                  <a:srgbClr val="001F5F"/>
                </a:solidFill>
                <a:latin typeface="MS UI Gothic"/>
                <a:cs typeface="MS UI Gothic"/>
              </a:rPr>
              <a:t>ん</a:t>
            </a:r>
            <a:r>
              <a:rPr sz="1200" spc="-415" dirty="0">
                <a:solidFill>
                  <a:srgbClr val="001F5F"/>
                </a:solidFill>
                <a:latin typeface="MS UI Gothic"/>
                <a:cs typeface="MS UI Gothic"/>
              </a:rPr>
              <a:t>て</a:t>
            </a:r>
            <a:r>
              <a:rPr sz="1200" spc="-535" dirty="0">
                <a:solidFill>
                  <a:srgbClr val="001F5F"/>
                </a:solidFill>
                <a:latin typeface="MS UI Gothic"/>
                <a:cs typeface="MS UI Gothic"/>
              </a:rPr>
              <a:t>゙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参</a:t>
            </a:r>
            <a:r>
              <a:rPr sz="1200" spc="305" dirty="0">
                <a:solidFill>
                  <a:srgbClr val="001F5F"/>
                </a:solidFill>
                <a:latin typeface="MS UI Gothic"/>
                <a:cs typeface="MS UI Gothic"/>
              </a:rPr>
              <a:t>ります</a:t>
            </a:r>
            <a:r>
              <a:rPr sz="1200" spc="290" dirty="0">
                <a:solidFill>
                  <a:srgbClr val="001F5F"/>
                </a:solidFill>
                <a:latin typeface="MS UI Gothic"/>
                <a:cs typeface="MS UI Gothic"/>
              </a:rPr>
              <a:t>。 </a:t>
            </a:r>
            <a:r>
              <a:rPr sz="1200" spc="220" dirty="0">
                <a:solidFill>
                  <a:srgbClr val="001F5F"/>
                </a:solidFill>
                <a:latin typeface="MS UI Gothic"/>
                <a:cs typeface="MS UI Gothic"/>
              </a:rPr>
              <a:t>お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客様</a:t>
            </a:r>
            <a:r>
              <a:rPr sz="1200" spc="220" dirty="0">
                <a:solidFill>
                  <a:srgbClr val="001F5F"/>
                </a:solidFill>
                <a:latin typeface="MS UI Gothic"/>
                <a:cs typeface="MS UI Gothic"/>
              </a:rPr>
              <a:t>の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発</a:t>
            </a:r>
            <a:r>
              <a:rPr sz="1200" spc="-5" dirty="0">
                <a:solidFill>
                  <a:srgbClr val="001F5F"/>
                </a:solidFill>
                <a:latin typeface="MS UI Gothic"/>
                <a:cs typeface="MS UI Gothic"/>
              </a:rPr>
              <a:t>展</a:t>
            </a:r>
            <a:r>
              <a:rPr sz="1200" spc="445" dirty="0">
                <a:solidFill>
                  <a:srgbClr val="001F5F"/>
                </a:solidFill>
                <a:latin typeface="MS UI Gothic"/>
                <a:cs typeface="MS UI Gothic"/>
              </a:rPr>
              <a:t>と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成功➴携</a:t>
            </a:r>
            <a:r>
              <a:rPr sz="1200" spc="50" dirty="0">
                <a:solidFill>
                  <a:srgbClr val="001F5F"/>
                </a:solidFill>
                <a:latin typeface="MS UI Gothic"/>
                <a:cs typeface="MS UI Gothic"/>
              </a:rPr>
              <a:t>わることが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出来</a:t>
            </a:r>
            <a:r>
              <a:rPr sz="1200" spc="285" dirty="0">
                <a:solidFill>
                  <a:srgbClr val="001F5F"/>
                </a:solidFill>
                <a:latin typeface="MS UI Gothic"/>
                <a:cs typeface="MS UI Gothic"/>
              </a:rPr>
              <a:t>る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一</a:t>
            </a:r>
            <a:r>
              <a:rPr sz="1200" spc="235" dirty="0">
                <a:solidFill>
                  <a:srgbClr val="001F5F"/>
                </a:solidFill>
                <a:latin typeface="MS UI Gothic"/>
                <a:cs typeface="MS UI Gothic"/>
              </a:rPr>
              <a:t>つの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選択</a:t>
            </a:r>
            <a:r>
              <a:rPr sz="1200" spc="-5" dirty="0">
                <a:solidFill>
                  <a:srgbClr val="001F5F"/>
                </a:solidFill>
                <a:latin typeface="MS UI Gothic"/>
                <a:cs typeface="MS UI Gothic"/>
              </a:rPr>
              <a:t>肢</a:t>
            </a:r>
            <a:r>
              <a:rPr sz="1200" spc="345" dirty="0">
                <a:solidFill>
                  <a:srgbClr val="001F5F"/>
                </a:solidFill>
                <a:latin typeface="MS UI Gothic"/>
                <a:cs typeface="MS UI Gothic"/>
              </a:rPr>
              <a:t>として</a:t>
            </a:r>
            <a:r>
              <a:rPr sz="1200" spc="290" dirty="0">
                <a:solidFill>
                  <a:srgbClr val="001F5F"/>
                </a:solidFill>
                <a:latin typeface="MS UI Gothic"/>
                <a:cs typeface="MS UI Gothic"/>
              </a:rPr>
              <a:t>、 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選</a:t>
            </a:r>
            <a:r>
              <a:rPr sz="1200" spc="-229" dirty="0">
                <a:solidFill>
                  <a:srgbClr val="001F5F"/>
                </a:solidFill>
                <a:latin typeface="MS UI Gothic"/>
                <a:cs typeface="MS UI Gothic"/>
              </a:rPr>
              <a:t>ん</a:t>
            </a:r>
            <a:r>
              <a:rPr sz="1200" spc="-220" dirty="0">
                <a:solidFill>
                  <a:srgbClr val="001F5F"/>
                </a:solidFill>
                <a:latin typeface="MS UI Gothic"/>
                <a:cs typeface="MS UI Gothic"/>
              </a:rPr>
              <a:t>て</a:t>
            </a:r>
            <a:r>
              <a:rPr sz="1200" spc="-280" dirty="0">
                <a:solidFill>
                  <a:srgbClr val="001F5F"/>
                </a:solidFill>
                <a:latin typeface="MS UI Gothic"/>
                <a:cs typeface="MS UI Gothic"/>
              </a:rPr>
              <a:t>゙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頂</a:t>
            </a:r>
            <a:r>
              <a:rPr sz="1200" spc="330" dirty="0">
                <a:solidFill>
                  <a:srgbClr val="001F5F"/>
                </a:solidFill>
                <a:latin typeface="MS UI Gothic"/>
                <a:cs typeface="MS UI Gothic"/>
              </a:rPr>
              <a:t>く</a:t>
            </a:r>
            <a:r>
              <a:rPr sz="1200" spc="455" dirty="0">
                <a:solidFill>
                  <a:srgbClr val="001F5F"/>
                </a:solidFill>
                <a:latin typeface="MS UI Gothic"/>
                <a:cs typeface="MS UI Gothic"/>
              </a:rPr>
              <a:t>こ</a:t>
            </a:r>
            <a:r>
              <a:rPr sz="1200" spc="415" dirty="0">
                <a:solidFill>
                  <a:srgbClr val="001F5F"/>
                </a:solidFill>
                <a:latin typeface="MS UI Gothic"/>
                <a:cs typeface="MS UI Gothic"/>
              </a:rPr>
              <a:t>と</a:t>
            </a:r>
            <a:r>
              <a:rPr sz="1200" spc="484" dirty="0">
                <a:solidFill>
                  <a:srgbClr val="001F5F"/>
                </a:solidFill>
                <a:latin typeface="MS UI Gothic"/>
                <a:cs typeface="MS UI Gothic"/>
              </a:rPr>
              <a:t>を</a:t>
            </a:r>
            <a:r>
              <a:rPr sz="1200" dirty="0">
                <a:solidFill>
                  <a:srgbClr val="001F5F"/>
                </a:solidFill>
                <a:latin typeface="MS UI Gothic"/>
                <a:cs typeface="MS UI Gothic"/>
              </a:rPr>
              <a:t>目指</a:t>
            </a:r>
            <a:r>
              <a:rPr sz="1200" spc="275" dirty="0">
                <a:solidFill>
                  <a:srgbClr val="001F5F"/>
                </a:solidFill>
                <a:latin typeface="MS UI Gothic"/>
                <a:cs typeface="MS UI Gothic"/>
              </a:rPr>
              <a:t>し</a:t>
            </a:r>
            <a:r>
              <a:rPr sz="1200" spc="295" dirty="0">
                <a:solidFill>
                  <a:srgbClr val="001F5F"/>
                </a:solidFill>
                <a:latin typeface="MS UI Gothic"/>
                <a:cs typeface="MS UI Gothic"/>
              </a:rPr>
              <a:t>て</a:t>
            </a:r>
            <a:r>
              <a:rPr sz="1200" spc="310" dirty="0">
                <a:solidFill>
                  <a:srgbClr val="001F5F"/>
                </a:solidFill>
                <a:latin typeface="MS UI Gothic"/>
                <a:cs typeface="MS UI Gothic"/>
              </a:rPr>
              <a:t>お</a:t>
            </a:r>
            <a:r>
              <a:rPr sz="1200" spc="235" dirty="0">
                <a:solidFill>
                  <a:srgbClr val="001F5F"/>
                </a:solidFill>
                <a:latin typeface="MS UI Gothic"/>
                <a:cs typeface="MS UI Gothic"/>
              </a:rPr>
              <a:t>り</a:t>
            </a:r>
            <a:r>
              <a:rPr sz="1200" spc="285" dirty="0">
                <a:solidFill>
                  <a:srgbClr val="001F5F"/>
                </a:solidFill>
                <a:latin typeface="MS UI Gothic"/>
                <a:cs typeface="MS UI Gothic"/>
              </a:rPr>
              <a:t>ま</a:t>
            </a:r>
            <a:r>
              <a:rPr sz="1200" spc="320" dirty="0">
                <a:solidFill>
                  <a:srgbClr val="001F5F"/>
                </a:solidFill>
                <a:latin typeface="MS UI Gothic"/>
                <a:cs typeface="MS UI Gothic"/>
              </a:rPr>
              <a:t>す</a:t>
            </a:r>
            <a:r>
              <a:rPr sz="1200" spc="400" dirty="0">
                <a:solidFill>
                  <a:srgbClr val="001F5F"/>
                </a:solidFill>
                <a:latin typeface="MS UI Gothic"/>
                <a:cs typeface="MS UI Gothic"/>
              </a:rPr>
              <a:t>。</a:t>
            </a:r>
            <a:endParaRPr sz="1200" dirty="0">
              <a:latin typeface="MS UI Gothic"/>
              <a:cs typeface="MS UI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52372" y="841925"/>
            <a:ext cx="6184900" cy="5443855"/>
            <a:chOff x="1405127" y="841248"/>
            <a:chExt cx="6184900" cy="544385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9675" y="841248"/>
              <a:ext cx="1783842" cy="15773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4504" y="993648"/>
              <a:ext cx="2795015" cy="35372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33576" y="3196581"/>
              <a:ext cx="192787" cy="21492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5127" y="3570732"/>
              <a:ext cx="4920996" cy="2714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94" y="1164082"/>
            <a:ext cx="797560" cy="615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5"/>
              </a:spcBef>
            </a:pPr>
            <a:r>
              <a:rPr sz="1200" b="1" spc="10" dirty="0">
                <a:solidFill>
                  <a:srgbClr val="FFFF00"/>
                </a:solidFill>
                <a:latin typeface="Microsoft YaHei UI"/>
                <a:cs typeface="Microsoft YaHei UI"/>
              </a:rPr>
              <a:t>会社案内 </a:t>
            </a:r>
            <a:r>
              <a:rPr sz="1300" b="1" spc="15" dirty="0">
                <a:solidFill>
                  <a:srgbClr val="FFFF00"/>
                </a:solidFill>
                <a:latin typeface="Arial"/>
                <a:cs typeface="Arial"/>
              </a:rPr>
              <a:t>Company  </a:t>
            </a:r>
            <a:r>
              <a:rPr sz="1300" b="1" spc="10" dirty="0">
                <a:solidFill>
                  <a:srgbClr val="FFFF00"/>
                </a:solidFill>
                <a:latin typeface="Arial"/>
                <a:cs typeface="Arial"/>
              </a:rPr>
              <a:t>Profile</a:t>
            </a:r>
            <a:r>
              <a:rPr sz="1300" b="1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00" b="1" spc="30" dirty="0">
                <a:solidFill>
                  <a:srgbClr val="FFFF00"/>
                </a:solidFill>
                <a:latin typeface="Microsoft YaHei UI"/>
                <a:cs typeface="Microsoft YaHei UI"/>
              </a:rPr>
              <a:t>②</a:t>
            </a:r>
            <a:endParaRPr sz="1300">
              <a:latin typeface="Microsoft YaHei UI"/>
              <a:cs typeface="Microsoft YaHei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4" y="176784"/>
            <a:ext cx="2505456" cy="8763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40471" y="186485"/>
            <a:ext cx="1357630" cy="605790"/>
            <a:chOff x="6040471" y="186485"/>
            <a:chExt cx="1357630" cy="605790"/>
          </a:xfrm>
        </p:grpSpPr>
        <p:sp>
          <p:nvSpPr>
            <p:cNvPr id="5" name="object 5"/>
            <p:cNvSpPr/>
            <p:nvPr/>
          </p:nvSpPr>
          <p:spPr>
            <a:xfrm>
              <a:off x="6054402" y="331704"/>
              <a:ext cx="1343660" cy="460375"/>
            </a:xfrm>
            <a:custGeom>
              <a:avLst/>
              <a:gdLst/>
              <a:ahLst/>
              <a:cxnLst/>
              <a:rect l="l" t="t" r="r" b="b"/>
              <a:pathLst>
                <a:path w="1343659" h="460375">
                  <a:moveTo>
                    <a:pt x="1343515" y="0"/>
                  </a:moveTo>
                  <a:lnTo>
                    <a:pt x="1084825" y="0"/>
                  </a:lnTo>
                  <a:lnTo>
                    <a:pt x="1180212" y="51151"/>
                  </a:lnTo>
                  <a:lnTo>
                    <a:pt x="745311" y="284368"/>
                  </a:lnTo>
                  <a:lnTo>
                    <a:pt x="502801" y="154321"/>
                  </a:lnTo>
                  <a:lnTo>
                    <a:pt x="0" y="423951"/>
                  </a:lnTo>
                  <a:lnTo>
                    <a:pt x="67901" y="460364"/>
                  </a:lnTo>
                  <a:lnTo>
                    <a:pt x="502802" y="227147"/>
                  </a:lnTo>
                  <a:lnTo>
                    <a:pt x="745311" y="357194"/>
                  </a:lnTo>
                  <a:lnTo>
                    <a:pt x="1084825" y="175129"/>
                  </a:lnTo>
                  <a:lnTo>
                    <a:pt x="1248128" y="87564"/>
                  </a:lnTo>
                  <a:lnTo>
                    <a:pt x="1343515" y="138716"/>
                  </a:lnTo>
                  <a:lnTo>
                    <a:pt x="134351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3021" y="186485"/>
              <a:ext cx="161673" cy="866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40471" y="281858"/>
              <a:ext cx="1025525" cy="372110"/>
            </a:xfrm>
            <a:custGeom>
              <a:avLst/>
              <a:gdLst/>
              <a:ahLst/>
              <a:cxnLst/>
              <a:rect l="l" t="t" r="r" b="b"/>
              <a:pathLst>
                <a:path w="1025525" h="372109">
                  <a:moveTo>
                    <a:pt x="177219" y="242748"/>
                  </a:moveTo>
                  <a:lnTo>
                    <a:pt x="112549" y="242748"/>
                  </a:lnTo>
                  <a:lnTo>
                    <a:pt x="112549" y="371840"/>
                  </a:lnTo>
                  <a:lnTo>
                    <a:pt x="177219" y="337161"/>
                  </a:lnTo>
                  <a:lnTo>
                    <a:pt x="177219" y="242748"/>
                  </a:lnTo>
                  <a:close/>
                </a:path>
                <a:path w="1025525" h="372109">
                  <a:moveTo>
                    <a:pt x="274222" y="242748"/>
                  </a:moveTo>
                  <a:lnTo>
                    <a:pt x="209553" y="242748"/>
                  </a:lnTo>
                  <a:lnTo>
                    <a:pt x="209553" y="319822"/>
                  </a:lnTo>
                  <a:lnTo>
                    <a:pt x="274222" y="285143"/>
                  </a:lnTo>
                  <a:lnTo>
                    <a:pt x="274222" y="242748"/>
                  </a:lnTo>
                  <a:close/>
                </a:path>
                <a:path w="1025525" h="372109">
                  <a:moveTo>
                    <a:pt x="988501" y="53487"/>
                  </a:moveTo>
                  <a:lnTo>
                    <a:pt x="758433" y="53487"/>
                  </a:lnTo>
                  <a:lnTo>
                    <a:pt x="758434" y="284970"/>
                  </a:lnTo>
                  <a:lnTo>
                    <a:pt x="823103" y="250291"/>
                  </a:lnTo>
                  <a:lnTo>
                    <a:pt x="823103" y="190729"/>
                  </a:lnTo>
                  <a:lnTo>
                    <a:pt x="920107" y="190729"/>
                  </a:lnTo>
                  <a:lnTo>
                    <a:pt x="920107" y="53574"/>
                  </a:lnTo>
                  <a:lnTo>
                    <a:pt x="988537" y="53574"/>
                  </a:lnTo>
                  <a:close/>
                </a:path>
                <a:path w="1025525" h="372109">
                  <a:moveTo>
                    <a:pt x="341751" y="52013"/>
                  </a:moveTo>
                  <a:lnTo>
                    <a:pt x="112549" y="52013"/>
                  </a:lnTo>
                  <a:lnTo>
                    <a:pt x="112517" y="113655"/>
                  </a:lnTo>
                  <a:lnTo>
                    <a:pt x="64047" y="242748"/>
                  </a:lnTo>
                  <a:lnTo>
                    <a:pt x="322724" y="242748"/>
                  </a:lnTo>
                  <a:lnTo>
                    <a:pt x="274222" y="113655"/>
                  </a:lnTo>
                  <a:lnTo>
                    <a:pt x="274222" y="52966"/>
                  </a:lnTo>
                  <a:lnTo>
                    <a:pt x="342159" y="52966"/>
                  </a:lnTo>
                  <a:lnTo>
                    <a:pt x="341751" y="52013"/>
                  </a:lnTo>
                  <a:close/>
                </a:path>
                <a:path w="1025525" h="372109">
                  <a:moveTo>
                    <a:pt x="920107" y="190729"/>
                  </a:moveTo>
                  <a:lnTo>
                    <a:pt x="855437" y="190729"/>
                  </a:lnTo>
                  <a:lnTo>
                    <a:pt x="855437" y="233298"/>
                  </a:lnTo>
                  <a:lnTo>
                    <a:pt x="920107" y="198619"/>
                  </a:lnTo>
                  <a:lnTo>
                    <a:pt x="920107" y="190729"/>
                  </a:lnTo>
                  <a:close/>
                </a:path>
                <a:path w="1025525" h="372109">
                  <a:moveTo>
                    <a:pt x="665358" y="53487"/>
                  </a:moveTo>
                  <a:lnTo>
                    <a:pt x="434602" y="53487"/>
                  </a:lnTo>
                  <a:lnTo>
                    <a:pt x="434602" y="198879"/>
                  </a:lnTo>
                  <a:lnTo>
                    <a:pt x="470332" y="179632"/>
                  </a:lnTo>
                  <a:lnTo>
                    <a:pt x="491721" y="172009"/>
                  </a:lnTo>
                  <a:lnTo>
                    <a:pt x="516053" y="169463"/>
                  </a:lnTo>
                  <a:lnTo>
                    <a:pt x="597569" y="169463"/>
                  </a:lnTo>
                  <a:lnTo>
                    <a:pt x="597569" y="53573"/>
                  </a:lnTo>
                  <a:lnTo>
                    <a:pt x="665394" y="53573"/>
                  </a:lnTo>
                  <a:close/>
                </a:path>
                <a:path w="1025525" h="372109">
                  <a:moveTo>
                    <a:pt x="597569" y="169463"/>
                  </a:moveTo>
                  <a:lnTo>
                    <a:pt x="516053" y="169463"/>
                  </a:lnTo>
                  <a:lnTo>
                    <a:pt x="540433" y="172009"/>
                  </a:lnTo>
                  <a:lnTo>
                    <a:pt x="561839" y="179632"/>
                  </a:lnTo>
                  <a:lnTo>
                    <a:pt x="597569" y="198098"/>
                  </a:lnTo>
                  <a:lnTo>
                    <a:pt x="597569" y="169463"/>
                  </a:lnTo>
                  <a:close/>
                </a:path>
                <a:path w="1025525" h="372109">
                  <a:moveTo>
                    <a:pt x="192901" y="0"/>
                  </a:moveTo>
                  <a:lnTo>
                    <a:pt x="127746" y="5803"/>
                  </a:lnTo>
                  <a:lnTo>
                    <a:pt x="78077" y="18534"/>
                  </a:lnTo>
                  <a:lnTo>
                    <a:pt x="52083" y="33980"/>
                  </a:lnTo>
                  <a:lnTo>
                    <a:pt x="673" y="159865"/>
                  </a:lnTo>
                  <a:lnTo>
                    <a:pt x="29934" y="182146"/>
                  </a:lnTo>
                  <a:lnTo>
                    <a:pt x="31713" y="182059"/>
                  </a:lnTo>
                  <a:lnTo>
                    <a:pt x="112549" y="52013"/>
                  </a:lnTo>
                  <a:lnTo>
                    <a:pt x="341751" y="52013"/>
                  </a:lnTo>
                  <a:lnTo>
                    <a:pt x="307712" y="18518"/>
                  </a:lnTo>
                  <a:lnTo>
                    <a:pt x="258055" y="5803"/>
                  </a:lnTo>
                  <a:lnTo>
                    <a:pt x="225815" y="1450"/>
                  </a:lnTo>
                  <a:lnTo>
                    <a:pt x="192901" y="0"/>
                  </a:lnTo>
                  <a:close/>
                </a:path>
                <a:path w="1025525" h="372109">
                  <a:moveTo>
                    <a:pt x="342159" y="52966"/>
                  </a:moveTo>
                  <a:lnTo>
                    <a:pt x="274222" y="52966"/>
                  </a:lnTo>
                  <a:lnTo>
                    <a:pt x="322724" y="166194"/>
                  </a:lnTo>
                  <a:lnTo>
                    <a:pt x="326011" y="172472"/>
                  </a:lnTo>
                  <a:lnTo>
                    <a:pt x="333112" y="177513"/>
                  </a:lnTo>
                  <a:lnTo>
                    <a:pt x="343103" y="180860"/>
                  </a:lnTo>
                  <a:lnTo>
                    <a:pt x="355059" y="182059"/>
                  </a:lnTo>
                  <a:lnTo>
                    <a:pt x="365875" y="181024"/>
                  </a:lnTo>
                  <a:lnTo>
                    <a:pt x="375187" y="178201"/>
                  </a:lnTo>
                  <a:lnTo>
                    <a:pt x="382277" y="173905"/>
                  </a:lnTo>
                  <a:lnTo>
                    <a:pt x="386424" y="168448"/>
                  </a:lnTo>
                  <a:lnTo>
                    <a:pt x="387394" y="164720"/>
                  </a:lnTo>
                  <a:lnTo>
                    <a:pt x="422018" y="83137"/>
                  </a:lnTo>
                  <a:lnTo>
                    <a:pt x="355059" y="83137"/>
                  </a:lnTo>
                  <a:lnTo>
                    <a:pt x="342159" y="52966"/>
                  </a:lnTo>
                  <a:close/>
                </a:path>
                <a:path w="1025525" h="372109">
                  <a:moveTo>
                    <a:pt x="665394" y="53573"/>
                  </a:moveTo>
                  <a:lnTo>
                    <a:pt x="597569" y="53573"/>
                  </a:lnTo>
                  <a:lnTo>
                    <a:pt x="646071" y="168535"/>
                  </a:lnTo>
                  <a:lnTo>
                    <a:pt x="650388" y="174081"/>
                  </a:lnTo>
                  <a:lnTo>
                    <a:pt x="657731" y="178399"/>
                  </a:lnTo>
                  <a:lnTo>
                    <a:pt x="667328" y="181166"/>
                  </a:lnTo>
                  <a:lnTo>
                    <a:pt x="678405" y="182059"/>
                  </a:lnTo>
                  <a:lnTo>
                    <a:pt x="689267" y="181043"/>
                  </a:lnTo>
                  <a:lnTo>
                    <a:pt x="698670" y="178201"/>
                  </a:lnTo>
                  <a:lnTo>
                    <a:pt x="705775" y="173905"/>
                  </a:lnTo>
                  <a:lnTo>
                    <a:pt x="709932" y="168448"/>
                  </a:lnTo>
                  <a:lnTo>
                    <a:pt x="745229" y="84785"/>
                  </a:lnTo>
                  <a:lnTo>
                    <a:pt x="678405" y="84785"/>
                  </a:lnTo>
                  <a:lnTo>
                    <a:pt x="665394" y="53573"/>
                  </a:lnTo>
                  <a:close/>
                </a:path>
                <a:path w="1025525" h="372109">
                  <a:moveTo>
                    <a:pt x="988537" y="53574"/>
                  </a:moveTo>
                  <a:lnTo>
                    <a:pt x="920107" y="53574"/>
                  </a:lnTo>
                  <a:lnTo>
                    <a:pt x="971034" y="170962"/>
                  </a:lnTo>
                  <a:lnTo>
                    <a:pt x="972165" y="170876"/>
                  </a:lnTo>
                  <a:lnTo>
                    <a:pt x="1025356" y="142352"/>
                  </a:lnTo>
                  <a:lnTo>
                    <a:pt x="988537" y="53574"/>
                  </a:lnTo>
                  <a:close/>
                </a:path>
                <a:path w="1025525" h="372109">
                  <a:moveTo>
                    <a:pt x="839593" y="0"/>
                  </a:moveTo>
                  <a:lnTo>
                    <a:pt x="774439" y="5803"/>
                  </a:lnTo>
                  <a:lnTo>
                    <a:pt x="724736" y="18534"/>
                  </a:lnTo>
                  <a:lnTo>
                    <a:pt x="678405" y="84785"/>
                  </a:lnTo>
                  <a:lnTo>
                    <a:pt x="745229" y="84785"/>
                  </a:lnTo>
                  <a:lnTo>
                    <a:pt x="758433" y="53487"/>
                  </a:lnTo>
                  <a:lnTo>
                    <a:pt x="988501" y="53487"/>
                  </a:lnTo>
                  <a:lnTo>
                    <a:pt x="980411" y="33980"/>
                  </a:lnTo>
                  <a:lnTo>
                    <a:pt x="979036" y="30144"/>
                  </a:lnTo>
                  <a:lnTo>
                    <a:pt x="975129" y="26697"/>
                  </a:lnTo>
                  <a:lnTo>
                    <a:pt x="938603" y="13506"/>
                  </a:lnTo>
                  <a:lnTo>
                    <a:pt x="872508" y="1451"/>
                  </a:lnTo>
                  <a:lnTo>
                    <a:pt x="839593" y="0"/>
                  </a:lnTo>
                  <a:close/>
                </a:path>
                <a:path w="1025525" h="372109">
                  <a:moveTo>
                    <a:pt x="530811" y="603"/>
                  </a:moveTo>
                  <a:lnTo>
                    <a:pt x="480113" y="2091"/>
                  </a:lnTo>
                  <a:lnTo>
                    <a:pt x="431557" y="10052"/>
                  </a:lnTo>
                  <a:lnTo>
                    <a:pt x="387393" y="24270"/>
                  </a:lnTo>
                  <a:lnTo>
                    <a:pt x="376400" y="33980"/>
                  </a:lnTo>
                  <a:lnTo>
                    <a:pt x="355059" y="83137"/>
                  </a:lnTo>
                  <a:lnTo>
                    <a:pt x="422018" y="83137"/>
                  </a:lnTo>
                  <a:lnTo>
                    <a:pt x="434602" y="53487"/>
                  </a:lnTo>
                  <a:lnTo>
                    <a:pt x="665358" y="53487"/>
                  </a:lnTo>
                  <a:lnTo>
                    <a:pt x="657226" y="33980"/>
                  </a:lnTo>
                  <a:lnTo>
                    <a:pt x="655744" y="30143"/>
                  </a:lnTo>
                  <a:lnTo>
                    <a:pt x="651779" y="26697"/>
                  </a:lnTo>
                  <a:lnTo>
                    <a:pt x="615257" y="13506"/>
                  </a:lnTo>
                  <a:lnTo>
                    <a:pt x="581401" y="5803"/>
                  </a:lnTo>
                  <a:lnTo>
                    <a:pt x="530811" y="603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9552" y="186485"/>
              <a:ext cx="161673" cy="866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5720" y="186485"/>
              <a:ext cx="161673" cy="8669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9676" y="841248"/>
            <a:ext cx="1783842" cy="1577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13510" y="1466215"/>
            <a:ext cx="299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072C61"/>
                </a:solidFill>
                <a:uFill>
                  <a:solidFill>
                    <a:srgbClr val="072C61"/>
                  </a:solidFill>
                </a:uFill>
                <a:latin typeface="Microsoft YaHei UI"/>
                <a:cs typeface="Microsoft YaHei UI"/>
              </a:rPr>
              <a:t>見積依頼から納品までの流れ</a:t>
            </a:r>
            <a:endParaRPr sz="1800" dirty="0">
              <a:latin typeface="Microsoft YaHei UI"/>
              <a:cs typeface="Microsoft YaHei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13460" y="2330196"/>
            <a:ext cx="215265" cy="274320"/>
            <a:chOff x="1013460" y="2330196"/>
            <a:chExt cx="215265" cy="274320"/>
          </a:xfrm>
        </p:grpSpPr>
        <p:sp>
          <p:nvSpPr>
            <p:cNvPr id="13" name="object 13"/>
            <p:cNvSpPr/>
            <p:nvPr/>
          </p:nvSpPr>
          <p:spPr>
            <a:xfrm>
              <a:off x="1021080" y="2337816"/>
              <a:ext cx="200025" cy="259079"/>
            </a:xfrm>
            <a:custGeom>
              <a:avLst/>
              <a:gdLst/>
              <a:ahLst/>
              <a:cxnLst/>
              <a:rect l="l" t="t" r="r" b="b"/>
              <a:pathLst>
                <a:path w="200025" h="259080">
                  <a:moveTo>
                    <a:pt x="199644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99644" y="259080"/>
                  </a:lnTo>
                  <a:lnTo>
                    <a:pt x="199644" y="204343"/>
                  </a:lnTo>
                  <a:lnTo>
                    <a:pt x="24955" y="204343"/>
                  </a:lnTo>
                  <a:lnTo>
                    <a:pt x="24955" y="54610"/>
                  </a:lnTo>
                  <a:lnTo>
                    <a:pt x="199644" y="54610"/>
                  </a:lnTo>
                  <a:lnTo>
                    <a:pt x="199644" y="0"/>
                  </a:lnTo>
                  <a:close/>
                </a:path>
                <a:path w="200025" h="259080">
                  <a:moveTo>
                    <a:pt x="155968" y="54610"/>
                  </a:moveTo>
                  <a:lnTo>
                    <a:pt x="24955" y="54610"/>
                  </a:lnTo>
                  <a:lnTo>
                    <a:pt x="137261" y="129540"/>
                  </a:lnTo>
                  <a:lnTo>
                    <a:pt x="24955" y="204343"/>
                  </a:lnTo>
                  <a:lnTo>
                    <a:pt x="155968" y="204343"/>
                  </a:lnTo>
                  <a:lnTo>
                    <a:pt x="155968" y="54610"/>
                  </a:lnTo>
                  <a:close/>
                </a:path>
                <a:path w="200025" h="259080">
                  <a:moveTo>
                    <a:pt x="199644" y="54610"/>
                  </a:moveTo>
                  <a:lnTo>
                    <a:pt x="174688" y="54610"/>
                  </a:lnTo>
                  <a:lnTo>
                    <a:pt x="174688" y="204343"/>
                  </a:lnTo>
                  <a:lnTo>
                    <a:pt x="199644" y="204343"/>
                  </a:lnTo>
                  <a:lnTo>
                    <a:pt x="199644" y="546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8415" y="2384806"/>
              <a:ext cx="164972" cy="16497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21080" y="2337816"/>
              <a:ext cx="200025" cy="259079"/>
            </a:xfrm>
            <a:custGeom>
              <a:avLst/>
              <a:gdLst/>
              <a:ahLst/>
              <a:cxnLst/>
              <a:rect l="l" t="t" r="r" b="b"/>
              <a:pathLst>
                <a:path w="200025" h="259080">
                  <a:moveTo>
                    <a:pt x="0" y="259079"/>
                  </a:moveTo>
                  <a:lnTo>
                    <a:pt x="199644" y="25907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12417" y="2320798"/>
            <a:ext cx="1356995" cy="29591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1550" b="1" spc="-90" dirty="0">
                <a:latin typeface="Tahoma"/>
                <a:cs typeface="Tahoma"/>
              </a:rPr>
              <a:t>1.</a:t>
            </a:r>
            <a:r>
              <a:rPr sz="1550" b="1" spc="-5" dirty="0">
                <a:latin typeface="Microsoft YaHei UI"/>
                <a:cs typeface="Microsoft YaHei UI"/>
              </a:rPr>
              <a:t>お問い合わせ</a:t>
            </a:r>
            <a:endParaRPr sz="1550" dirty="0">
              <a:latin typeface="Microsoft YaHei UI"/>
              <a:cs typeface="Microsoft YaHei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3460" y="3412236"/>
            <a:ext cx="215265" cy="273050"/>
            <a:chOff x="1013460" y="3412236"/>
            <a:chExt cx="215265" cy="273050"/>
          </a:xfrm>
        </p:grpSpPr>
        <p:sp>
          <p:nvSpPr>
            <p:cNvPr id="18" name="object 18"/>
            <p:cNvSpPr/>
            <p:nvPr/>
          </p:nvSpPr>
          <p:spPr>
            <a:xfrm>
              <a:off x="1021080" y="3419856"/>
              <a:ext cx="200025" cy="257810"/>
            </a:xfrm>
            <a:custGeom>
              <a:avLst/>
              <a:gdLst/>
              <a:ahLst/>
              <a:cxnLst/>
              <a:rect l="l" t="t" r="r" b="b"/>
              <a:pathLst>
                <a:path w="200025" h="257810">
                  <a:moveTo>
                    <a:pt x="199644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199644" y="257555"/>
                  </a:lnTo>
                  <a:lnTo>
                    <a:pt x="199644" y="203580"/>
                  </a:lnTo>
                  <a:lnTo>
                    <a:pt x="24955" y="203580"/>
                  </a:lnTo>
                  <a:lnTo>
                    <a:pt x="24955" y="53848"/>
                  </a:lnTo>
                  <a:lnTo>
                    <a:pt x="199644" y="53848"/>
                  </a:lnTo>
                  <a:lnTo>
                    <a:pt x="199644" y="0"/>
                  </a:lnTo>
                  <a:close/>
                </a:path>
                <a:path w="200025" h="257810">
                  <a:moveTo>
                    <a:pt x="155968" y="53848"/>
                  </a:moveTo>
                  <a:lnTo>
                    <a:pt x="24955" y="53848"/>
                  </a:lnTo>
                  <a:lnTo>
                    <a:pt x="137261" y="128777"/>
                  </a:lnTo>
                  <a:lnTo>
                    <a:pt x="24955" y="203580"/>
                  </a:lnTo>
                  <a:lnTo>
                    <a:pt x="155968" y="203580"/>
                  </a:lnTo>
                  <a:lnTo>
                    <a:pt x="155968" y="53848"/>
                  </a:lnTo>
                  <a:close/>
                </a:path>
                <a:path w="200025" h="257810">
                  <a:moveTo>
                    <a:pt x="199644" y="53848"/>
                  </a:moveTo>
                  <a:lnTo>
                    <a:pt x="174688" y="53848"/>
                  </a:lnTo>
                  <a:lnTo>
                    <a:pt x="174688" y="203580"/>
                  </a:lnTo>
                  <a:lnTo>
                    <a:pt x="199644" y="203580"/>
                  </a:lnTo>
                  <a:lnTo>
                    <a:pt x="199644" y="53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8415" y="3466084"/>
              <a:ext cx="164972" cy="1649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21080" y="3419856"/>
              <a:ext cx="200025" cy="257810"/>
            </a:xfrm>
            <a:custGeom>
              <a:avLst/>
              <a:gdLst/>
              <a:ahLst/>
              <a:cxnLst/>
              <a:rect l="l" t="t" r="r" b="b"/>
              <a:pathLst>
                <a:path w="200025" h="257810">
                  <a:moveTo>
                    <a:pt x="0" y="257555"/>
                  </a:moveTo>
                  <a:lnTo>
                    <a:pt x="199644" y="25755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52296" y="3418713"/>
            <a:ext cx="1160780" cy="29591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550" b="1" spc="-125" dirty="0">
                <a:latin typeface="Tahoma"/>
                <a:cs typeface="Tahoma"/>
              </a:rPr>
              <a:t>2</a:t>
            </a:r>
            <a:r>
              <a:rPr sz="1550" b="1" spc="-60" dirty="0">
                <a:latin typeface="Tahoma"/>
                <a:cs typeface="Tahoma"/>
              </a:rPr>
              <a:t>.</a:t>
            </a:r>
            <a:r>
              <a:rPr sz="1550" b="1" spc="-5" dirty="0">
                <a:latin typeface="Microsoft YaHei UI"/>
                <a:cs typeface="Microsoft YaHei UI"/>
              </a:rPr>
              <a:t>見積ご依頼</a:t>
            </a:r>
            <a:endParaRPr sz="1550" dirty="0">
              <a:latin typeface="Microsoft YaHei UI"/>
              <a:cs typeface="Microsoft YaHei U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1747" y="4474464"/>
            <a:ext cx="215265" cy="273050"/>
            <a:chOff x="1031747" y="4474464"/>
            <a:chExt cx="215265" cy="273050"/>
          </a:xfrm>
        </p:grpSpPr>
        <p:sp>
          <p:nvSpPr>
            <p:cNvPr id="23" name="object 23"/>
            <p:cNvSpPr/>
            <p:nvPr/>
          </p:nvSpPr>
          <p:spPr>
            <a:xfrm>
              <a:off x="1039367" y="4482084"/>
              <a:ext cx="200025" cy="257810"/>
            </a:xfrm>
            <a:custGeom>
              <a:avLst/>
              <a:gdLst/>
              <a:ahLst/>
              <a:cxnLst/>
              <a:rect l="l" t="t" r="r" b="b"/>
              <a:pathLst>
                <a:path w="200025" h="257810">
                  <a:moveTo>
                    <a:pt x="199644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99644" y="257556"/>
                  </a:lnTo>
                  <a:lnTo>
                    <a:pt x="199644" y="203581"/>
                  </a:lnTo>
                  <a:lnTo>
                    <a:pt x="24955" y="203581"/>
                  </a:lnTo>
                  <a:lnTo>
                    <a:pt x="24955" y="53848"/>
                  </a:lnTo>
                  <a:lnTo>
                    <a:pt x="199644" y="53848"/>
                  </a:lnTo>
                  <a:lnTo>
                    <a:pt x="199644" y="0"/>
                  </a:lnTo>
                  <a:close/>
                </a:path>
                <a:path w="200025" h="257810">
                  <a:moveTo>
                    <a:pt x="155968" y="53848"/>
                  </a:moveTo>
                  <a:lnTo>
                    <a:pt x="24955" y="53848"/>
                  </a:lnTo>
                  <a:lnTo>
                    <a:pt x="137261" y="128778"/>
                  </a:lnTo>
                  <a:lnTo>
                    <a:pt x="24955" y="203581"/>
                  </a:lnTo>
                  <a:lnTo>
                    <a:pt x="155968" y="203581"/>
                  </a:lnTo>
                  <a:lnTo>
                    <a:pt x="155968" y="53848"/>
                  </a:lnTo>
                  <a:close/>
                </a:path>
                <a:path w="200025" h="257810">
                  <a:moveTo>
                    <a:pt x="199644" y="53848"/>
                  </a:moveTo>
                  <a:lnTo>
                    <a:pt x="174688" y="53848"/>
                  </a:lnTo>
                  <a:lnTo>
                    <a:pt x="174688" y="203581"/>
                  </a:lnTo>
                  <a:lnTo>
                    <a:pt x="199644" y="203581"/>
                  </a:lnTo>
                  <a:lnTo>
                    <a:pt x="199644" y="53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703" y="4528312"/>
              <a:ext cx="164972" cy="16497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39367" y="4482084"/>
              <a:ext cx="200025" cy="257810"/>
            </a:xfrm>
            <a:custGeom>
              <a:avLst/>
              <a:gdLst/>
              <a:ahLst/>
              <a:cxnLst/>
              <a:rect l="l" t="t" r="r" b="b"/>
              <a:pathLst>
                <a:path w="200025" h="257810">
                  <a:moveTo>
                    <a:pt x="0" y="257556"/>
                  </a:moveTo>
                  <a:lnTo>
                    <a:pt x="199644" y="257556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36802" y="4480814"/>
            <a:ext cx="963930" cy="29591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550" b="1" spc="-95" dirty="0">
                <a:latin typeface="Tahoma"/>
                <a:cs typeface="Tahoma"/>
              </a:rPr>
              <a:t>3.</a:t>
            </a:r>
            <a:r>
              <a:rPr sz="1550" b="1" spc="-5" dirty="0">
                <a:latin typeface="Microsoft YaHei UI"/>
                <a:cs typeface="Microsoft YaHei UI"/>
              </a:rPr>
              <a:t>お見積り</a:t>
            </a:r>
            <a:endParaRPr sz="1550">
              <a:latin typeface="Microsoft YaHei UI"/>
              <a:cs typeface="Microsoft YaHei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06652" y="5619242"/>
            <a:ext cx="627380" cy="29591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550" b="1" spc="-95" dirty="0">
                <a:latin typeface="Tahoma"/>
                <a:cs typeface="Tahoma"/>
              </a:rPr>
              <a:t>4.</a:t>
            </a:r>
            <a:r>
              <a:rPr sz="1550" b="1" spc="-5" dirty="0">
                <a:latin typeface="Microsoft YaHei UI"/>
                <a:cs typeface="Microsoft YaHei UI"/>
              </a:rPr>
              <a:t>受</a:t>
            </a:r>
            <a:r>
              <a:rPr sz="1550" b="1" spc="-95" dirty="0">
                <a:latin typeface="Microsoft YaHei UI"/>
                <a:cs typeface="Microsoft YaHei UI"/>
              </a:rPr>
              <a:t> </a:t>
            </a:r>
            <a:r>
              <a:rPr sz="1550" b="1" spc="-5" dirty="0">
                <a:latin typeface="Microsoft YaHei UI"/>
                <a:cs typeface="Microsoft YaHei UI"/>
              </a:rPr>
              <a:t>注</a:t>
            </a:r>
            <a:endParaRPr sz="1550">
              <a:latin typeface="Microsoft YaHei UI"/>
              <a:cs typeface="Microsoft YaHei U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18032" y="5609844"/>
            <a:ext cx="215265" cy="273050"/>
            <a:chOff x="1018032" y="5609844"/>
            <a:chExt cx="215265" cy="273050"/>
          </a:xfrm>
        </p:grpSpPr>
        <p:sp>
          <p:nvSpPr>
            <p:cNvPr id="29" name="object 29"/>
            <p:cNvSpPr/>
            <p:nvPr/>
          </p:nvSpPr>
          <p:spPr>
            <a:xfrm>
              <a:off x="1025652" y="5617464"/>
              <a:ext cx="200025" cy="257810"/>
            </a:xfrm>
            <a:custGeom>
              <a:avLst/>
              <a:gdLst/>
              <a:ahLst/>
              <a:cxnLst/>
              <a:rect l="l" t="t" r="r" b="b"/>
              <a:pathLst>
                <a:path w="200025" h="257810">
                  <a:moveTo>
                    <a:pt x="199644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199644" y="257555"/>
                  </a:lnTo>
                  <a:lnTo>
                    <a:pt x="199644" y="203580"/>
                  </a:lnTo>
                  <a:lnTo>
                    <a:pt x="24955" y="203580"/>
                  </a:lnTo>
                  <a:lnTo>
                    <a:pt x="24955" y="53848"/>
                  </a:lnTo>
                  <a:lnTo>
                    <a:pt x="199644" y="53848"/>
                  </a:lnTo>
                  <a:lnTo>
                    <a:pt x="199644" y="0"/>
                  </a:lnTo>
                  <a:close/>
                </a:path>
                <a:path w="200025" h="257810">
                  <a:moveTo>
                    <a:pt x="155968" y="53848"/>
                  </a:moveTo>
                  <a:lnTo>
                    <a:pt x="24955" y="53848"/>
                  </a:lnTo>
                  <a:lnTo>
                    <a:pt x="137261" y="128777"/>
                  </a:lnTo>
                  <a:lnTo>
                    <a:pt x="24955" y="203580"/>
                  </a:lnTo>
                  <a:lnTo>
                    <a:pt x="155968" y="203580"/>
                  </a:lnTo>
                  <a:lnTo>
                    <a:pt x="155968" y="53848"/>
                  </a:lnTo>
                  <a:close/>
                </a:path>
                <a:path w="200025" h="257810">
                  <a:moveTo>
                    <a:pt x="199644" y="53848"/>
                  </a:moveTo>
                  <a:lnTo>
                    <a:pt x="174688" y="53848"/>
                  </a:lnTo>
                  <a:lnTo>
                    <a:pt x="174688" y="203580"/>
                  </a:lnTo>
                  <a:lnTo>
                    <a:pt x="199644" y="203580"/>
                  </a:lnTo>
                  <a:lnTo>
                    <a:pt x="199644" y="53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987" y="5663692"/>
              <a:ext cx="164972" cy="16497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25652" y="5617464"/>
              <a:ext cx="200025" cy="257810"/>
            </a:xfrm>
            <a:custGeom>
              <a:avLst/>
              <a:gdLst/>
              <a:ahLst/>
              <a:cxnLst/>
              <a:rect l="l" t="t" r="r" b="b"/>
              <a:pathLst>
                <a:path w="200025" h="257810">
                  <a:moveTo>
                    <a:pt x="0" y="257556"/>
                  </a:moveTo>
                  <a:lnTo>
                    <a:pt x="199644" y="257556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406652" y="6800850"/>
            <a:ext cx="627380" cy="29591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2984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34"/>
              </a:spcBef>
            </a:pPr>
            <a:r>
              <a:rPr sz="1550" b="1" spc="-95" dirty="0">
                <a:latin typeface="Tahoma"/>
                <a:cs typeface="Tahoma"/>
              </a:rPr>
              <a:t>5.</a:t>
            </a:r>
            <a:r>
              <a:rPr sz="1550" b="1" spc="-5" dirty="0">
                <a:latin typeface="Microsoft YaHei UI"/>
                <a:cs typeface="Microsoft YaHei UI"/>
              </a:rPr>
              <a:t>製</a:t>
            </a:r>
            <a:r>
              <a:rPr sz="1550" b="1" spc="-95" dirty="0">
                <a:latin typeface="Microsoft YaHei UI"/>
                <a:cs typeface="Microsoft YaHei UI"/>
              </a:rPr>
              <a:t> </a:t>
            </a:r>
            <a:r>
              <a:rPr sz="1550" b="1" spc="-5" dirty="0">
                <a:latin typeface="Microsoft YaHei UI"/>
                <a:cs typeface="Microsoft YaHei UI"/>
              </a:rPr>
              <a:t>造</a:t>
            </a:r>
            <a:endParaRPr sz="1550">
              <a:latin typeface="Microsoft YaHei UI"/>
              <a:cs typeface="Microsoft YaHei U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13460" y="6810756"/>
            <a:ext cx="215265" cy="273050"/>
            <a:chOff x="1013460" y="6810756"/>
            <a:chExt cx="215265" cy="273050"/>
          </a:xfrm>
        </p:grpSpPr>
        <p:sp>
          <p:nvSpPr>
            <p:cNvPr id="34" name="object 34"/>
            <p:cNvSpPr/>
            <p:nvPr/>
          </p:nvSpPr>
          <p:spPr>
            <a:xfrm>
              <a:off x="1021080" y="6818376"/>
              <a:ext cx="200025" cy="257810"/>
            </a:xfrm>
            <a:custGeom>
              <a:avLst/>
              <a:gdLst/>
              <a:ahLst/>
              <a:cxnLst/>
              <a:rect l="l" t="t" r="r" b="b"/>
              <a:pathLst>
                <a:path w="200025" h="257809">
                  <a:moveTo>
                    <a:pt x="199644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199644" y="257555"/>
                  </a:lnTo>
                  <a:lnTo>
                    <a:pt x="199644" y="203580"/>
                  </a:lnTo>
                  <a:lnTo>
                    <a:pt x="24955" y="203580"/>
                  </a:lnTo>
                  <a:lnTo>
                    <a:pt x="24955" y="53848"/>
                  </a:lnTo>
                  <a:lnTo>
                    <a:pt x="199644" y="53848"/>
                  </a:lnTo>
                  <a:lnTo>
                    <a:pt x="199644" y="0"/>
                  </a:lnTo>
                  <a:close/>
                </a:path>
                <a:path w="200025" h="257809">
                  <a:moveTo>
                    <a:pt x="155968" y="53848"/>
                  </a:moveTo>
                  <a:lnTo>
                    <a:pt x="24955" y="53848"/>
                  </a:lnTo>
                  <a:lnTo>
                    <a:pt x="137261" y="128777"/>
                  </a:lnTo>
                  <a:lnTo>
                    <a:pt x="24955" y="203580"/>
                  </a:lnTo>
                  <a:lnTo>
                    <a:pt x="155968" y="203580"/>
                  </a:lnTo>
                  <a:lnTo>
                    <a:pt x="155968" y="53848"/>
                  </a:lnTo>
                  <a:close/>
                </a:path>
                <a:path w="200025" h="257809">
                  <a:moveTo>
                    <a:pt x="199644" y="53848"/>
                  </a:moveTo>
                  <a:lnTo>
                    <a:pt x="174688" y="53848"/>
                  </a:lnTo>
                  <a:lnTo>
                    <a:pt x="174688" y="203580"/>
                  </a:lnTo>
                  <a:lnTo>
                    <a:pt x="199644" y="203580"/>
                  </a:lnTo>
                  <a:lnTo>
                    <a:pt x="199644" y="53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8415" y="6864604"/>
              <a:ext cx="164972" cy="16497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21080" y="6818376"/>
              <a:ext cx="200025" cy="257810"/>
            </a:xfrm>
            <a:custGeom>
              <a:avLst/>
              <a:gdLst/>
              <a:ahLst/>
              <a:cxnLst/>
              <a:rect l="l" t="t" r="r" b="b"/>
              <a:pathLst>
                <a:path w="200025" h="257809">
                  <a:moveTo>
                    <a:pt x="0" y="257555"/>
                  </a:moveTo>
                  <a:lnTo>
                    <a:pt x="199644" y="25755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406652" y="8062214"/>
            <a:ext cx="963930" cy="29591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298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35"/>
              </a:spcBef>
            </a:pPr>
            <a:r>
              <a:rPr sz="1550" b="1" spc="-95" dirty="0">
                <a:latin typeface="Tahoma"/>
                <a:cs typeface="Tahoma"/>
              </a:rPr>
              <a:t>6.</a:t>
            </a:r>
            <a:r>
              <a:rPr sz="1550" b="1" spc="-5" dirty="0">
                <a:latin typeface="Microsoft YaHei UI"/>
                <a:cs typeface="Microsoft YaHei UI"/>
              </a:rPr>
              <a:t>製品検査</a:t>
            </a:r>
            <a:endParaRPr sz="1550">
              <a:latin typeface="Microsoft YaHei UI"/>
              <a:cs typeface="Microsoft YaHei U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13460" y="8063484"/>
            <a:ext cx="215265" cy="274320"/>
            <a:chOff x="1013460" y="8063484"/>
            <a:chExt cx="215265" cy="274320"/>
          </a:xfrm>
        </p:grpSpPr>
        <p:sp>
          <p:nvSpPr>
            <p:cNvPr id="39" name="object 39"/>
            <p:cNvSpPr/>
            <p:nvPr/>
          </p:nvSpPr>
          <p:spPr>
            <a:xfrm>
              <a:off x="1021080" y="8071104"/>
              <a:ext cx="200025" cy="259079"/>
            </a:xfrm>
            <a:custGeom>
              <a:avLst/>
              <a:gdLst/>
              <a:ahLst/>
              <a:cxnLst/>
              <a:rect l="l" t="t" r="r" b="b"/>
              <a:pathLst>
                <a:path w="200025" h="259079">
                  <a:moveTo>
                    <a:pt x="199644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99644" y="259080"/>
                  </a:lnTo>
                  <a:lnTo>
                    <a:pt x="199644" y="204343"/>
                  </a:lnTo>
                  <a:lnTo>
                    <a:pt x="24955" y="204343"/>
                  </a:lnTo>
                  <a:lnTo>
                    <a:pt x="24955" y="54609"/>
                  </a:lnTo>
                  <a:lnTo>
                    <a:pt x="199644" y="54609"/>
                  </a:lnTo>
                  <a:lnTo>
                    <a:pt x="199644" y="0"/>
                  </a:lnTo>
                  <a:close/>
                </a:path>
                <a:path w="200025" h="259079">
                  <a:moveTo>
                    <a:pt x="155968" y="54609"/>
                  </a:moveTo>
                  <a:lnTo>
                    <a:pt x="24955" y="54609"/>
                  </a:lnTo>
                  <a:lnTo>
                    <a:pt x="137261" y="129539"/>
                  </a:lnTo>
                  <a:lnTo>
                    <a:pt x="24955" y="204343"/>
                  </a:lnTo>
                  <a:lnTo>
                    <a:pt x="155968" y="204343"/>
                  </a:lnTo>
                  <a:lnTo>
                    <a:pt x="155968" y="54609"/>
                  </a:lnTo>
                  <a:close/>
                </a:path>
                <a:path w="200025" h="259079">
                  <a:moveTo>
                    <a:pt x="199644" y="54609"/>
                  </a:moveTo>
                  <a:lnTo>
                    <a:pt x="174688" y="54609"/>
                  </a:lnTo>
                  <a:lnTo>
                    <a:pt x="174688" y="204343"/>
                  </a:lnTo>
                  <a:lnTo>
                    <a:pt x="199644" y="204343"/>
                  </a:lnTo>
                  <a:lnTo>
                    <a:pt x="199644" y="54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8415" y="8118094"/>
              <a:ext cx="164972" cy="16497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21080" y="8071104"/>
              <a:ext cx="200025" cy="259079"/>
            </a:xfrm>
            <a:custGeom>
              <a:avLst/>
              <a:gdLst/>
              <a:ahLst/>
              <a:cxnLst/>
              <a:rect l="l" t="t" r="r" b="b"/>
              <a:pathLst>
                <a:path w="200025" h="259079">
                  <a:moveTo>
                    <a:pt x="0" y="259080"/>
                  </a:moveTo>
                  <a:lnTo>
                    <a:pt x="199644" y="259080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25908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928116" y="9428988"/>
            <a:ext cx="215265" cy="274320"/>
            <a:chOff x="928116" y="9428988"/>
            <a:chExt cx="215265" cy="274320"/>
          </a:xfrm>
        </p:grpSpPr>
        <p:sp>
          <p:nvSpPr>
            <p:cNvPr id="43" name="object 43"/>
            <p:cNvSpPr/>
            <p:nvPr/>
          </p:nvSpPr>
          <p:spPr>
            <a:xfrm>
              <a:off x="935736" y="9436608"/>
              <a:ext cx="200025" cy="259079"/>
            </a:xfrm>
            <a:custGeom>
              <a:avLst/>
              <a:gdLst/>
              <a:ahLst/>
              <a:cxnLst/>
              <a:rect l="l" t="t" r="r" b="b"/>
              <a:pathLst>
                <a:path w="200025" h="259079">
                  <a:moveTo>
                    <a:pt x="199644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99644" y="259080"/>
                  </a:lnTo>
                  <a:lnTo>
                    <a:pt x="199644" y="204406"/>
                  </a:lnTo>
                  <a:lnTo>
                    <a:pt x="24955" y="204406"/>
                  </a:lnTo>
                  <a:lnTo>
                    <a:pt x="24955" y="54673"/>
                  </a:lnTo>
                  <a:lnTo>
                    <a:pt x="199644" y="54673"/>
                  </a:lnTo>
                  <a:lnTo>
                    <a:pt x="199644" y="0"/>
                  </a:lnTo>
                  <a:close/>
                </a:path>
                <a:path w="200025" h="259079">
                  <a:moveTo>
                    <a:pt x="155968" y="54673"/>
                  </a:moveTo>
                  <a:lnTo>
                    <a:pt x="24955" y="54673"/>
                  </a:lnTo>
                  <a:lnTo>
                    <a:pt x="137261" y="129540"/>
                  </a:lnTo>
                  <a:lnTo>
                    <a:pt x="24955" y="204406"/>
                  </a:lnTo>
                  <a:lnTo>
                    <a:pt x="155968" y="204406"/>
                  </a:lnTo>
                  <a:lnTo>
                    <a:pt x="155968" y="54673"/>
                  </a:lnTo>
                  <a:close/>
                </a:path>
                <a:path w="200025" h="259079">
                  <a:moveTo>
                    <a:pt x="199644" y="54673"/>
                  </a:moveTo>
                  <a:lnTo>
                    <a:pt x="174688" y="54673"/>
                  </a:lnTo>
                  <a:lnTo>
                    <a:pt x="174688" y="204406"/>
                  </a:lnTo>
                  <a:lnTo>
                    <a:pt x="199644" y="204406"/>
                  </a:lnTo>
                  <a:lnTo>
                    <a:pt x="199644" y="546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3071" y="9483661"/>
              <a:ext cx="164972" cy="16497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35736" y="9436608"/>
              <a:ext cx="200025" cy="259079"/>
            </a:xfrm>
            <a:custGeom>
              <a:avLst/>
              <a:gdLst/>
              <a:ahLst/>
              <a:cxnLst/>
              <a:rect l="l" t="t" r="r" b="b"/>
              <a:pathLst>
                <a:path w="200025" h="259079">
                  <a:moveTo>
                    <a:pt x="0" y="259080"/>
                  </a:moveTo>
                  <a:lnTo>
                    <a:pt x="199644" y="259080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25908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352296" y="9260078"/>
            <a:ext cx="969644" cy="255904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20955" rIns="0" bIns="0" rtlCol="0">
            <a:spAutoFit/>
          </a:bodyPr>
          <a:lstStyle/>
          <a:p>
            <a:pPr>
              <a:lnSpc>
                <a:spcPts val="1845"/>
              </a:lnSpc>
              <a:spcBef>
                <a:spcPts val="165"/>
              </a:spcBef>
            </a:pPr>
            <a:r>
              <a:rPr sz="1550" b="1" spc="-95" dirty="0">
                <a:latin typeface="Tahoma"/>
                <a:cs typeface="Tahoma"/>
              </a:rPr>
              <a:t>7.</a:t>
            </a:r>
            <a:r>
              <a:rPr sz="1550" b="1" spc="-5" dirty="0">
                <a:latin typeface="Microsoft JhengHei"/>
                <a:cs typeface="Microsoft JhengHei"/>
              </a:rPr>
              <a:t>製品梱包</a:t>
            </a:r>
            <a:endParaRPr sz="1550">
              <a:latin typeface="Microsoft JhengHei"/>
              <a:cs typeface="Microsoft JhengHe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52296" y="9515440"/>
            <a:ext cx="931544" cy="243204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550" b="1" spc="-5" dirty="0">
                <a:latin typeface="Microsoft JhengHei"/>
                <a:cs typeface="Microsoft JhengHei"/>
              </a:rPr>
              <a:t>発送</a:t>
            </a:r>
            <a:r>
              <a:rPr sz="1550" b="1" spc="-50" dirty="0">
                <a:latin typeface="Tahoma"/>
                <a:cs typeface="Tahoma"/>
              </a:rPr>
              <a:t>·</a:t>
            </a:r>
            <a:r>
              <a:rPr sz="1550" b="1" spc="-25" dirty="0">
                <a:latin typeface="Tahoma"/>
                <a:cs typeface="Tahoma"/>
              </a:rPr>
              <a:t> </a:t>
            </a:r>
            <a:r>
              <a:rPr sz="1550" b="1" spc="-5" dirty="0">
                <a:latin typeface="Microsoft JhengHei"/>
                <a:cs typeface="Microsoft JhengHei"/>
              </a:rPr>
              <a:t>納品</a:t>
            </a:r>
            <a:endParaRPr sz="1550">
              <a:latin typeface="Microsoft JhengHei"/>
              <a:cs typeface="Microsoft JhengHe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087623" y="2130552"/>
            <a:ext cx="4421505" cy="746760"/>
            <a:chOff x="3087623" y="2130552"/>
            <a:chExt cx="4421505" cy="746760"/>
          </a:xfrm>
        </p:grpSpPr>
        <p:sp>
          <p:nvSpPr>
            <p:cNvPr id="49" name="object 49"/>
            <p:cNvSpPr/>
            <p:nvPr/>
          </p:nvSpPr>
          <p:spPr>
            <a:xfrm>
              <a:off x="3095243" y="2138172"/>
              <a:ext cx="4406265" cy="731520"/>
            </a:xfrm>
            <a:custGeom>
              <a:avLst/>
              <a:gdLst/>
              <a:ahLst/>
              <a:cxnLst/>
              <a:rect l="l" t="t" r="r" b="b"/>
              <a:pathLst>
                <a:path w="4406265" h="731519">
                  <a:moveTo>
                    <a:pt x="4405883" y="0"/>
                  </a:moveTo>
                  <a:lnTo>
                    <a:pt x="365759" y="0"/>
                  </a:lnTo>
                  <a:lnTo>
                    <a:pt x="0" y="365759"/>
                  </a:lnTo>
                  <a:lnTo>
                    <a:pt x="365759" y="731519"/>
                  </a:lnTo>
                  <a:lnTo>
                    <a:pt x="4405883" y="731519"/>
                  </a:lnTo>
                  <a:lnTo>
                    <a:pt x="4405883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95243" y="2138172"/>
              <a:ext cx="4406265" cy="731520"/>
            </a:xfrm>
            <a:custGeom>
              <a:avLst/>
              <a:gdLst/>
              <a:ahLst/>
              <a:cxnLst/>
              <a:rect l="l" t="t" r="r" b="b"/>
              <a:pathLst>
                <a:path w="4406265" h="731519">
                  <a:moveTo>
                    <a:pt x="4405883" y="731519"/>
                  </a:moveTo>
                  <a:lnTo>
                    <a:pt x="365759" y="731519"/>
                  </a:lnTo>
                  <a:lnTo>
                    <a:pt x="0" y="365759"/>
                  </a:lnTo>
                  <a:lnTo>
                    <a:pt x="365759" y="0"/>
                  </a:lnTo>
                  <a:lnTo>
                    <a:pt x="4405883" y="0"/>
                  </a:lnTo>
                  <a:lnTo>
                    <a:pt x="4405883" y="731519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625341" y="2157729"/>
            <a:ext cx="37680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5680" marR="5080" indent="-983615">
              <a:lnSpc>
                <a:spcPct val="145800"/>
              </a:lnSpc>
              <a:spcBef>
                <a:spcPts val="100"/>
              </a:spcBef>
            </a:pP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まずはお問い合わせいただき、</a:t>
            </a:r>
            <a:r>
              <a:rPr sz="1200" spc="-295" dirty="0">
                <a:solidFill>
                  <a:srgbClr val="FFFF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お客様のご依頼内容</a:t>
            </a:r>
            <a:r>
              <a:rPr sz="1200" spc="-275" dirty="0">
                <a:solidFill>
                  <a:srgbClr val="FFFF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を 確認させていただきます</a:t>
            </a:r>
            <a:r>
              <a:rPr sz="1200" spc="55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723388" y="2130552"/>
            <a:ext cx="745490" cy="746760"/>
            <a:chOff x="2723388" y="2130552"/>
            <a:chExt cx="745490" cy="746760"/>
          </a:xfrm>
        </p:grpSpPr>
        <p:sp>
          <p:nvSpPr>
            <p:cNvPr id="53" name="object 53"/>
            <p:cNvSpPr/>
            <p:nvPr/>
          </p:nvSpPr>
          <p:spPr>
            <a:xfrm>
              <a:off x="2796539" y="2203706"/>
              <a:ext cx="602615" cy="602615"/>
            </a:xfrm>
            <a:custGeom>
              <a:avLst/>
              <a:gdLst/>
              <a:ahLst/>
              <a:cxnLst/>
              <a:rect l="l" t="t" r="r" b="b"/>
              <a:pathLst>
                <a:path w="602614" h="602614">
                  <a:moveTo>
                    <a:pt x="301034" y="0"/>
                  </a:moveTo>
                  <a:lnTo>
                    <a:pt x="225775" y="225764"/>
                  </a:lnTo>
                  <a:lnTo>
                    <a:pt x="0" y="225764"/>
                  </a:lnTo>
                  <a:lnTo>
                    <a:pt x="173094" y="376269"/>
                  </a:lnTo>
                  <a:lnTo>
                    <a:pt x="105362" y="602027"/>
                  </a:lnTo>
                  <a:lnTo>
                    <a:pt x="301034" y="466572"/>
                  </a:lnTo>
                  <a:lnTo>
                    <a:pt x="496707" y="602027"/>
                  </a:lnTo>
                  <a:lnTo>
                    <a:pt x="428974" y="376269"/>
                  </a:lnTo>
                  <a:lnTo>
                    <a:pt x="602075" y="225764"/>
                  </a:lnTo>
                  <a:lnTo>
                    <a:pt x="376293" y="225764"/>
                  </a:lnTo>
                  <a:lnTo>
                    <a:pt x="301034" y="0"/>
                  </a:lnTo>
                  <a:close/>
                </a:path>
              </a:pathLst>
            </a:custGeom>
            <a:solidFill>
              <a:srgbClr val="C1C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31008" y="2138172"/>
              <a:ext cx="730250" cy="731520"/>
            </a:xfrm>
            <a:custGeom>
              <a:avLst/>
              <a:gdLst/>
              <a:ahLst/>
              <a:cxnLst/>
              <a:rect l="l" t="t" r="r" b="b"/>
              <a:pathLst>
                <a:path w="730250" h="731519">
                  <a:moveTo>
                    <a:pt x="0" y="365759"/>
                  </a:moveTo>
                  <a:lnTo>
                    <a:pt x="3332" y="316117"/>
                  </a:lnTo>
                  <a:lnTo>
                    <a:pt x="13040" y="268507"/>
                  </a:lnTo>
                  <a:lnTo>
                    <a:pt x="28688" y="223367"/>
                  </a:lnTo>
                  <a:lnTo>
                    <a:pt x="49840" y="181130"/>
                  </a:lnTo>
                  <a:lnTo>
                    <a:pt x="76062" y="142232"/>
                  </a:lnTo>
                  <a:lnTo>
                    <a:pt x="106918" y="107108"/>
                  </a:lnTo>
                  <a:lnTo>
                    <a:pt x="141972" y="76194"/>
                  </a:lnTo>
                  <a:lnTo>
                    <a:pt x="180791" y="49925"/>
                  </a:lnTo>
                  <a:lnTo>
                    <a:pt x="222938" y="28735"/>
                  </a:lnTo>
                  <a:lnTo>
                    <a:pt x="267978" y="13061"/>
                  </a:lnTo>
                  <a:lnTo>
                    <a:pt x="315477" y="3337"/>
                  </a:lnTo>
                  <a:lnTo>
                    <a:pt x="364998" y="0"/>
                  </a:lnTo>
                  <a:lnTo>
                    <a:pt x="414518" y="3337"/>
                  </a:lnTo>
                  <a:lnTo>
                    <a:pt x="462017" y="13061"/>
                  </a:lnTo>
                  <a:lnTo>
                    <a:pt x="507057" y="28735"/>
                  </a:lnTo>
                  <a:lnTo>
                    <a:pt x="549204" y="49925"/>
                  </a:lnTo>
                  <a:lnTo>
                    <a:pt x="588023" y="76194"/>
                  </a:lnTo>
                  <a:lnTo>
                    <a:pt x="623077" y="107108"/>
                  </a:lnTo>
                  <a:lnTo>
                    <a:pt x="653933" y="142232"/>
                  </a:lnTo>
                  <a:lnTo>
                    <a:pt x="680155" y="181130"/>
                  </a:lnTo>
                  <a:lnTo>
                    <a:pt x="701307" y="223367"/>
                  </a:lnTo>
                  <a:lnTo>
                    <a:pt x="716955" y="268507"/>
                  </a:lnTo>
                  <a:lnTo>
                    <a:pt x="726663" y="316117"/>
                  </a:lnTo>
                  <a:lnTo>
                    <a:pt x="729995" y="365759"/>
                  </a:lnTo>
                  <a:lnTo>
                    <a:pt x="726663" y="415402"/>
                  </a:lnTo>
                  <a:lnTo>
                    <a:pt x="716955" y="463012"/>
                  </a:lnTo>
                  <a:lnTo>
                    <a:pt x="701307" y="508152"/>
                  </a:lnTo>
                  <a:lnTo>
                    <a:pt x="680155" y="550389"/>
                  </a:lnTo>
                  <a:lnTo>
                    <a:pt x="653933" y="589287"/>
                  </a:lnTo>
                  <a:lnTo>
                    <a:pt x="623077" y="624411"/>
                  </a:lnTo>
                  <a:lnTo>
                    <a:pt x="588023" y="655325"/>
                  </a:lnTo>
                  <a:lnTo>
                    <a:pt x="549204" y="681594"/>
                  </a:lnTo>
                  <a:lnTo>
                    <a:pt x="507057" y="702784"/>
                  </a:lnTo>
                  <a:lnTo>
                    <a:pt x="462017" y="718458"/>
                  </a:lnTo>
                  <a:lnTo>
                    <a:pt x="414518" y="728182"/>
                  </a:lnTo>
                  <a:lnTo>
                    <a:pt x="364998" y="731519"/>
                  </a:lnTo>
                  <a:lnTo>
                    <a:pt x="315477" y="728182"/>
                  </a:lnTo>
                  <a:lnTo>
                    <a:pt x="267978" y="718458"/>
                  </a:lnTo>
                  <a:lnTo>
                    <a:pt x="222938" y="702784"/>
                  </a:lnTo>
                  <a:lnTo>
                    <a:pt x="180791" y="681594"/>
                  </a:lnTo>
                  <a:lnTo>
                    <a:pt x="141972" y="655325"/>
                  </a:lnTo>
                  <a:lnTo>
                    <a:pt x="106918" y="624411"/>
                  </a:lnTo>
                  <a:lnTo>
                    <a:pt x="76062" y="589287"/>
                  </a:lnTo>
                  <a:lnTo>
                    <a:pt x="49840" y="550389"/>
                  </a:lnTo>
                  <a:lnTo>
                    <a:pt x="28688" y="508152"/>
                  </a:lnTo>
                  <a:lnTo>
                    <a:pt x="13040" y="463012"/>
                  </a:lnTo>
                  <a:lnTo>
                    <a:pt x="3332" y="415402"/>
                  </a:lnTo>
                  <a:lnTo>
                    <a:pt x="0" y="365759"/>
                  </a:lnTo>
                  <a:close/>
                </a:path>
              </a:pathLst>
            </a:custGeom>
            <a:ln w="1524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3026664" y="3169920"/>
            <a:ext cx="4457700" cy="745490"/>
            <a:chOff x="3026664" y="3169920"/>
            <a:chExt cx="4457700" cy="745490"/>
          </a:xfrm>
        </p:grpSpPr>
        <p:sp>
          <p:nvSpPr>
            <p:cNvPr id="56" name="object 56"/>
            <p:cNvSpPr/>
            <p:nvPr/>
          </p:nvSpPr>
          <p:spPr>
            <a:xfrm>
              <a:off x="3034284" y="3177540"/>
              <a:ext cx="4442460" cy="730250"/>
            </a:xfrm>
            <a:custGeom>
              <a:avLst/>
              <a:gdLst/>
              <a:ahLst/>
              <a:cxnLst/>
              <a:rect l="l" t="t" r="r" b="b"/>
              <a:pathLst>
                <a:path w="4442459" h="730250">
                  <a:moveTo>
                    <a:pt x="4442460" y="0"/>
                  </a:moveTo>
                  <a:lnTo>
                    <a:pt x="364998" y="0"/>
                  </a:lnTo>
                  <a:lnTo>
                    <a:pt x="0" y="364998"/>
                  </a:lnTo>
                  <a:lnTo>
                    <a:pt x="364998" y="729996"/>
                  </a:lnTo>
                  <a:lnTo>
                    <a:pt x="4442460" y="729996"/>
                  </a:lnTo>
                  <a:lnTo>
                    <a:pt x="444246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34284" y="3177540"/>
              <a:ext cx="4442460" cy="730250"/>
            </a:xfrm>
            <a:custGeom>
              <a:avLst/>
              <a:gdLst/>
              <a:ahLst/>
              <a:cxnLst/>
              <a:rect l="l" t="t" r="r" b="b"/>
              <a:pathLst>
                <a:path w="4442459" h="730250">
                  <a:moveTo>
                    <a:pt x="4442460" y="729996"/>
                  </a:moveTo>
                  <a:lnTo>
                    <a:pt x="364998" y="729996"/>
                  </a:lnTo>
                  <a:lnTo>
                    <a:pt x="0" y="364998"/>
                  </a:lnTo>
                  <a:lnTo>
                    <a:pt x="364998" y="0"/>
                  </a:lnTo>
                  <a:lnTo>
                    <a:pt x="4442460" y="0"/>
                  </a:lnTo>
                  <a:lnTo>
                    <a:pt x="4442460" y="72999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569334" y="3196844"/>
            <a:ext cx="37941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>
              <a:lnSpc>
                <a:spcPct val="145800"/>
              </a:lnSpc>
              <a:spcBef>
                <a:spcPts val="100"/>
              </a:spcBef>
            </a:pP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お客様から見積りのための資料（</a:t>
            </a:r>
            <a:r>
              <a:rPr sz="1200" spc="-260" dirty="0">
                <a:solidFill>
                  <a:srgbClr val="FFFF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図面</a:t>
            </a:r>
            <a:r>
              <a:rPr sz="1200" spc="-40" dirty="0">
                <a:solidFill>
                  <a:srgbClr val="FFFF00"/>
                </a:solidFill>
                <a:latin typeface="Verdana"/>
                <a:cs typeface="Verdana"/>
              </a:rPr>
              <a:t>·</a:t>
            </a:r>
            <a:r>
              <a:rPr sz="1200" spc="-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仕様書</a:t>
            </a:r>
            <a:r>
              <a:rPr sz="1200" spc="-105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200" spc="-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数量</a:t>
            </a:r>
            <a:r>
              <a:rPr sz="1200" spc="-265" dirty="0">
                <a:solidFill>
                  <a:srgbClr val="FFFF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納 期など</a:t>
            </a:r>
            <a:r>
              <a:rPr sz="1200" spc="-265" dirty="0">
                <a:solidFill>
                  <a:srgbClr val="FFFF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を</a:t>
            </a:r>
            <a:r>
              <a:rPr sz="1200" spc="-120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200" spc="-15" dirty="0">
                <a:solidFill>
                  <a:srgbClr val="FFFF00"/>
                </a:solidFill>
                <a:latin typeface="Verdana"/>
                <a:cs typeface="Verdana"/>
              </a:rPr>
              <a:t>AX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またはメールにて送付いただきます。</a:t>
            </a:r>
            <a:endParaRPr sz="1200" dirty="0">
              <a:latin typeface="SimSun"/>
              <a:cs typeface="SimSu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660904" y="3169920"/>
            <a:ext cx="745490" cy="745490"/>
            <a:chOff x="2660904" y="3169920"/>
            <a:chExt cx="745490" cy="745490"/>
          </a:xfrm>
        </p:grpSpPr>
        <p:sp>
          <p:nvSpPr>
            <p:cNvPr id="60" name="object 60"/>
            <p:cNvSpPr/>
            <p:nvPr/>
          </p:nvSpPr>
          <p:spPr>
            <a:xfrm>
              <a:off x="2734055" y="3242940"/>
              <a:ext cx="602615" cy="601345"/>
            </a:xfrm>
            <a:custGeom>
              <a:avLst/>
              <a:gdLst/>
              <a:ahLst/>
              <a:cxnLst/>
              <a:rect l="l" t="t" r="r" b="b"/>
              <a:pathLst>
                <a:path w="602614" h="601345">
                  <a:moveTo>
                    <a:pt x="301034" y="0"/>
                  </a:moveTo>
                  <a:lnTo>
                    <a:pt x="225775" y="225292"/>
                  </a:lnTo>
                  <a:lnTo>
                    <a:pt x="0" y="225292"/>
                  </a:lnTo>
                  <a:lnTo>
                    <a:pt x="173094" y="375484"/>
                  </a:lnTo>
                  <a:lnTo>
                    <a:pt x="105362" y="600770"/>
                  </a:lnTo>
                  <a:lnTo>
                    <a:pt x="301034" y="465598"/>
                  </a:lnTo>
                  <a:lnTo>
                    <a:pt x="496707" y="600771"/>
                  </a:lnTo>
                  <a:lnTo>
                    <a:pt x="428974" y="375484"/>
                  </a:lnTo>
                  <a:lnTo>
                    <a:pt x="602075" y="225293"/>
                  </a:lnTo>
                  <a:lnTo>
                    <a:pt x="376293" y="225293"/>
                  </a:lnTo>
                  <a:lnTo>
                    <a:pt x="301034" y="0"/>
                  </a:lnTo>
                  <a:close/>
                </a:path>
              </a:pathLst>
            </a:custGeom>
            <a:solidFill>
              <a:srgbClr val="C1C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68524" y="3177540"/>
              <a:ext cx="730250" cy="730250"/>
            </a:xfrm>
            <a:custGeom>
              <a:avLst/>
              <a:gdLst/>
              <a:ahLst/>
              <a:cxnLst/>
              <a:rect l="l" t="t" r="r" b="b"/>
              <a:pathLst>
                <a:path w="730250" h="730250">
                  <a:moveTo>
                    <a:pt x="0" y="364998"/>
                  </a:moveTo>
                  <a:lnTo>
                    <a:pt x="3332" y="315477"/>
                  </a:lnTo>
                  <a:lnTo>
                    <a:pt x="13040" y="267978"/>
                  </a:lnTo>
                  <a:lnTo>
                    <a:pt x="28688" y="222938"/>
                  </a:lnTo>
                  <a:lnTo>
                    <a:pt x="49840" y="180791"/>
                  </a:lnTo>
                  <a:lnTo>
                    <a:pt x="76062" y="141972"/>
                  </a:lnTo>
                  <a:lnTo>
                    <a:pt x="106918" y="106918"/>
                  </a:lnTo>
                  <a:lnTo>
                    <a:pt x="141972" y="76062"/>
                  </a:lnTo>
                  <a:lnTo>
                    <a:pt x="180791" y="49840"/>
                  </a:lnTo>
                  <a:lnTo>
                    <a:pt x="222938" y="28688"/>
                  </a:lnTo>
                  <a:lnTo>
                    <a:pt x="267978" y="13040"/>
                  </a:lnTo>
                  <a:lnTo>
                    <a:pt x="315477" y="3332"/>
                  </a:lnTo>
                  <a:lnTo>
                    <a:pt x="364998" y="0"/>
                  </a:lnTo>
                  <a:lnTo>
                    <a:pt x="414518" y="3332"/>
                  </a:lnTo>
                  <a:lnTo>
                    <a:pt x="462017" y="13040"/>
                  </a:lnTo>
                  <a:lnTo>
                    <a:pt x="507057" y="28688"/>
                  </a:lnTo>
                  <a:lnTo>
                    <a:pt x="549204" y="49840"/>
                  </a:lnTo>
                  <a:lnTo>
                    <a:pt x="588023" y="76062"/>
                  </a:lnTo>
                  <a:lnTo>
                    <a:pt x="623077" y="106918"/>
                  </a:lnTo>
                  <a:lnTo>
                    <a:pt x="653933" y="141972"/>
                  </a:lnTo>
                  <a:lnTo>
                    <a:pt x="680155" y="180791"/>
                  </a:lnTo>
                  <a:lnTo>
                    <a:pt x="701307" y="222938"/>
                  </a:lnTo>
                  <a:lnTo>
                    <a:pt x="716955" y="267978"/>
                  </a:lnTo>
                  <a:lnTo>
                    <a:pt x="726663" y="315477"/>
                  </a:lnTo>
                  <a:lnTo>
                    <a:pt x="729996" y="364998"/>
                  </a:lnTo>
                  <a:lnTo>
                    <a:pt x="726663" y="414518"/>
                  </a:lnTo>
                  <a:lnTo>
                    <a:pt x="716955" y="462017"/>
                  </a:lnTo>
                  <a:lnTo>
                    <a:pt x="701307" y="507057"/>
                  </a:lnTo>
                  <a:lnTo>
                    <a:pt x="680155" y="549204"/>
                  </a:lnTo>
                  <a:lnTo>
                    <a:pt x="653933" y="588023"/>
                  </a:lnTo>
                  <a:lnTo>
                    <a:pt x="623077" y="623077"/>
                  </a:lnTo>
                  <a:lnTo>
                    <a:pt x="588023" y="653933"/>
                  </a:lnTo>
                  <a:lnTo>
                    <a:pt x="549204" y="680155"/>
                  </a:lnTo>
                  <a:lnTo>
                    <a:pt x="507057" y="701307"/>
                  </a:lnTo>
                  <a:lnTo>
                    <a:pt x="462017" y="716955"/>
                  </a:lnTo>
                  <a:lnTo>
                    <a:pt x="414518" y="726663"/>
                  </a:lnTo>
                  <a:lnTo>
                    <a:pt x="364998" y="729996"/>
                  </a:lnTo>
                  <a:lnTo>
                    <a:pt x="315477" y="726663"/>
                  </a:lnTo>
                  <a:lnTo>
                    <a:pt x="267978" y="716955"/>
                  </a:lnTo>
                  <a:lnTo>
                    <a:pt x="222938" y="701307"/>
                  </a:lnTo>
                  <a:lnTo>
                    <a:pt x="180791" y="680155"/>
                  </a:lnTo>
                  <a:lnTo>
                    <a:pt x="141972" y="653933"/>
                  </a:lnTo>
                  <a:lnTo>
                    <a:pt x="106918" y="623077"/>
                  </a:lnTo>
                  <a:lnTo>
                    <a:pt x="76062" y="588023"/>
                  </a:lnTo>
                  <a:lnTo>
                    <a:pt x="49840" y="549204"/>
                  </a:lnTo>
                  <a:lnTo>
                    <a:pt x="28688" y="507057"/>
                  </a:lnTo>
                  <a:lnTo>
                    <a:pt x="13040" y="462017"/>
                  </a:lnTo>
                  <a:lnTo>
                    <a:pt x="3332" y="414518"/>
                  </a:lnTo>
                  <a:lnTo>
                    <a:pt x="0" y="364998"/>
                  </a:lnTo>
                  <a:close/>
                </a:path>
              </a:pathLst>
            </a:custGeom>
            <a:ln w="1524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3009900" y="5423916"/>
            <a:ext cx="4488180" cy="765175"/>
            <a:chOff x="3009900" y="5423916"/>
            <a:chExt cx="4488180" cy="765175"/>
          </a:xfrm>
        </p:grpSpPr>
        <p:sp>
          <p:nvSpPr>
            <p:cNvPr id="63" name="object 63"/>
            <p:cNvSpPr/>
            <p:nvPr/>
          </p:nvSpPr>
          <p:spPr>
            <a:xfrm>
              <a:off x="3017520" y="5431536"/>
              <a:ext cx="4472940" cy="749935"/>
            </a:xfrm>
            <a:custGeom>
              <a:avLst/>
              <a:gdLst/>
              <a:ahLst/>
              <a:cxnLst/>
              <a:rect l="l" t="t" r="r" b="b"/>
              <a:pathLst>
                <a:path w="4472940" h="749935">
                  <a:moveTo>
                    <a:pt x="4472939" y="0"/>
                  </a:moveTo>
                  <a:lnTo>
                    <a:pt x="374904" y="0"/>
                  </a:lnTo>
                  <a:lnTo>
                    <a:pt x="0" y="374904"/>
                  </a:lnTo>
                  <a:lnTo>
                    <a:pt x="374904" y="749808"/>
                  </a:lnTo>
                  <a:lnTo>
                    <a:pt x="4472939" y="749808"/>
                  </a:lnTo>
                  <a:lnTo>
                    <a:pt x="4472939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17520" y="5431536"/>
              <a:ext cx="4472940" cy="749935"/>
            </a:xfrm>
            <a:custGeom>
              <a:avLst/>
              <a:gdLst/>
              <a:ahLst/>
              <a:cxnLst/>
              <a:rect l="l" t="t" r="r" b="b"/>
              <a:pathLst>
                <a:path w="4472940" h="749935">
                  <a:moveTo>
                    <a:pt x="4472939" y="749808"/>
                  </a:moveTo>
                  <a:lnTo>
                    <a:pt x="374904" y="749808"/>
                  </a:lnTo>
                  <a:lnTo>
                    <a:pt x="0" y="374904"/>
                  </a:lnTo>
                  <a:lnTo>
                    <a:pt x="374904" y="0"/>
                  </a:lnTo>
                  <a:lnTo>
                    <a:pt x="4472939" y="0"/>
                  </a:lnTo>
                  <a:lnTo>
                    <a:pt x="4472939" y="749808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565652" y="5327232"/>
            <a:ext cx="3810635" cy="8274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46400"/>
              </a:lnSpc>
              <a:spcBef>
                <a:spcPts val="85"/>
              </a:spcBef>
            </a:pP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ご希</a:t>
            </a:r>
            <a:r>
              <a:rPr sz="1200" spc="-5" dirty="0">
                <a:solidFill>
                  <a:srgbClr val="FFFF00"/>
                </a:solidFill>
                <a:latin typeface="SimSun"/>
                <a:cs typeface="SimSun"/>
              </a:rPr>
              <a:t>望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の金額、</a:t>
            </a:r>
            <a:r>
              <a:rPr sz="1200" spc="-265" dirty="0">
                <a:solidFill>
                  <a:srgbClr val="FFFF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納期、</a:t>
            </a:r>
            <a:r>
              <a:rPr sz="1200" spc="-275" dirty="0">
                <a:solidFill>
                  <a:srgbClr val="FFFF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数量、</a:t>
            </a:r>
            <a:r>
              <a:rPr sz="1200" spc="-265" dirty="0">
                <a:solidFill>
                  <a:srgbClr val="FFFF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使用などに承</a:t>
            </a:r>
            <a:r>
              <a:rPr sz="1200" spc="-5" dirty="0">
                <a:solidFill>
                  <a:srgbClr val="FFFF00"/>
                </a:solidFill>
                <a:latin typeface="SimSun"/>
                <a:cs typeface="SimSun"/>
              </a:rPr>
              <a:t>認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いただけ </a:t>
            </a:r>
            <a:r>
              <a:rPr sz="1200" spc="-5" dirty="0">
                <a:solidFill>
                  <a:srgbClr val="FFFF00"/>
                </a:solidFill>
                <a:latin typeface="SimSun"/>
                <a:cs typeface="SimSun"/>
              </a:rPr>
              <a:t>ましたら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受</a:t>
            </a:r>
            <a:r>
              <a:rPr sz="1200" spc="-270" dirty="0">
                <a:solidFill>
                  <a:srgbClr val="FFFF00"/>
                </a:solidFill>
                <a:latin typeface="SimSun"/>
                <a:cs typeface="SimSun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SimSun"/>
                <a:cs typeface="SimSun"/>
              </a:rPr>
              <a:t>注契約になりま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す。</a:t>
            </a:r>
            <a:r>
              <a:rPr sz="1200" spc="-280" dirty="0">
                <a:solidFill>
                  <a:srgbClr val="FFFF00"/>
                </a:solidFill>
                <a:latin typeface="SimSun"/>
                <a:cs typeface="SimSun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SimSun"/>
                <a:cs typeface="SimSun"/>
              </a:rPr>
              <a:t>お客様から注文書をい 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ただきま</a:t>
            </a:r>
            <a:r>
              <a:rPr sz="1200" spc="-10" dirty="0">
                <a:solidFill>
                  <a:srgbClr val="FFFF00"/>
                </a:solidFill>
                <a:latin typeface="SimSun"/>
                <a:cs typeface="SimSun"/>
              </a:rPr>
              <a:t>す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。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618232" y="5423916"/>
            <a:ext cx="763905" cy="763905"/>
            <a:chOff x="2618232" y="5423916"/>
            <a:chExt cx="763905" cy="763905"/>
          </a:xfrm>
        </p:grpSpPr>
        <p:sp>
          <p:nvSpPr>
            <p:cNvPr id="67" name="object 67"/>
            <p:cNvSpPr/>
            <p:nvPr/>
          </p:nvSpPr>
          <p:spPr>
            <a:xfrm>
              <a:off x="2693025" y="5498574"/>
              <a:ext cx="617220" cy="615950"/>
            </a:xfrm>
            <a:custGeom>
              <a:avLst/>
              <a:gdLst/>
              <a:ahLst/>
              <a:cxnLst/>
              <a:rect l="l" t="t" r="r" b="b"/>
              <a:pathLst>
                <a:path w="617220" h="615950">
                  <a:moveTo>
                    <a:pt x="308576" y="0"/>
                  </a:moveTo>
                  <a:lnTo>
                    <a:pt x="231432" y="230937"/>
                  </a:lnTo>
                  <a:lnTo>
                    <a:pt x="0" y="230936"/>
                  </a:lnTo>
                  <a:lnTo>
                    <a:pt x="177431" y="384890"/>
                  </a:lnTo>
                  <a:lnTo>
                    <a:pt x="108001" y="615821"/>
                  </a:lnTo>
                  <a:lnTo>
                    <a:pt x="308576" y="477263"/>
                  </a:lnTo>
                  <a:lnTo>
                    <a:pt x="509150" y="615821"/>
                  </a:lnTo>
                  <a:lnTo>
                    <a:pt x="439720" y="384891"/>
                  </a:lnTo>
                  <a:lnTo>
                    <a:pt x="617158" y="230937"/>
                  </a:lnTo>
                  <a:lnTo>
                    <a:pt x="385720" y="230937"/>
                  </a:lnTo>
                  <a:lnTo>
                    <a:pt x="308576" y="0"/>
                  </a:lnTo>
                  <a:close/>
                </a:path>
              </a:pathLst>
            </a:custGeom>
            <a:solidFill>
              <a:srgbClr val="C1C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25852" y="5431536"/>
              <a:ext cx="748665" cy="748665"/>
            </a:xfrm>
            <a:custGeom>
              <a:avLst/>
              <a:gdLst/>
              <a:ahLst/>
              <a:cxnLst/>
              <a:rect l="l" t="t" r="r" b="b"/>
              <a:pathLst>
                <a:path w="748664" h="748664">
                  <a:moveTo>
                    <a:pt x="0" y="374142"/>
                  </a:moveTo>
                  <a:lnTo>
                    <a:pt x="2915" y="327211"/>
                  </a:lnTo>
                  <a:lnTo>
                    <a:pt x="11426" y="282019"/>
                  </a:lnTo>
                  <a:lnTo>
                    <a:pt x="25184" y="238918"/>
                  </a:lnTo>
                  <a:lnTo>
                    <a:pt x="43837" y="198257"/>
                  </a:lnTo>
                  <a:lnTo>
                    <a:pt x="67034" y="160388"/>
                  </a:lnTo>
                  <a:lnTo>
                    <a:pt x="94426" y="125660"/>
                  </a:lnTo>
                  <a:lnTo>
                    <a:pt x="125660" y="94426"/>
                  </a:lnTo>
                  <a:lnTo>
                    <a:pt x="160388" y="67034"/>
                  </a:lnTo>
                  <a:lnTo>
                    <a:pt x="198257" y="43837"/>
                  </a:lnTo>
                  <a:lnTo>
                    <a:pt x="238918" y="25184"/>
                  </a:lnTo>
                  <a:lnTo>
                    <a:pt x="282019" y="11426"/>
                  </a:lnTo>
                  <a:lnTo>
                    <a:pt x="327211" y="2915"/>
                  </a:lnTo>
                  <a:lnTo>
                    <a:pt x="374142" y="0"/>
                  </a:lnTo>
                  <a:lnTo>
                    <a:pt x="421072" y="2915"/>
                  </a:lnTo>
                  <a:lnTo>
                    <a:pt x="466264" y="11426"/>
                  </a:lnTo>
                  <a:lnTo>
                    <a:pt x="509365" y="25184"/>
                  </a:lnTo>
                  <a:lnTo>
                    <a:pt x="550026" y="43837"/>
                  </a:lnTo>
                  <a:lnTo>
                    <a:pt x="587895" y="67034"/>
                  </a:lnTo>
                  <a:lnTo>
                    <a:pt x="622623" y="94426"/>
                  </a:lnTo>
                  <a:lnTo>
                    <a:pt x="653857" y="125660"/>
                  </a:lnTo>
                  <a:lnTo>
                    <a:pt x="681249" y="160388"/>
                  </a:lnTo>
                  <a:lnTo>
                    <a:pt x="704446" y="198257"/>
                  </a:lnTo>
                  <a:lnTo>
                    <a:pt x="723099" y="238918"/>
                  </a:lnTo>
                  <a:lnTo>
                    <a:pt x="736857" y="282019"/>
                  </a:lnTo>
                  <a:lnTo>
                    <a:pt x="745368" y="327211"/>
                  </a:lnTo>
                  <a:lnTo>
                    <a:pt x="748284" y="374142"/>
                  </a:lnTo>
                  <a:lnTo>
                    <a:pt x="745368" y="421072"/>
                  </a:lnTo>
                  <a:lnTo>
                    <a:pt x="736857" y="466264"/>
                  </a:lnTo>
                  <a:lnTo>
                    <a:pt x="723099" y="509365"/>
                  </a:lnTo>
                  <a:lnTo>
                    <a:pt x="704446" y="550026"/>
                  </a:lnTo>
                  <a:lnTo>
                    <a:pt x="681249" y="587895"/>
                  </a:lnTo>
                  <a:lnTo>
                    <a:pt x="653857" y="622623"/>
                  </a:lnTo>
                  <a:lnTo>
                    <a:pt x="622623" y="653857"/>
                  </a:lnTo>
                  <a:lnTo>
                    <a:pt x="587895" y="681249"/>
                  </a:lnTo>
                  <a:lnTo>
                    <a:pt x="550026" y="704446"/>
                  </a:lnTo>
                  <a:lnTo>
                    <a:pt x="509365" y="723099"/>
                  </a:lnTo>
                  <a:lnTo>
                    <a:pt x="466264" y="736857"/>
                  </a:lnTo>
                  <a:lnTo>
                    <a:pt x="421072" y="745368"/>
                  </a:lnTo>
                  <a:lnTo>
                    <a:pt x="374142" y="748284"/>
                  </a:lnTo>
                  <a:lnTo>
                    <a:pt x="327211" y="745368"/>
                  </a:lnTo>
                  <a:lnTo>
                    <a:pt x="282019" y="736857"/>
                  </a:lnTo>
                  <a:lnTo>
                    <a:pt x="238918" y="723099"/>
                  </a:lnTo>
                  <a:lnTo>
                    <a:pt x="198257" y="704446"/>
                  </a:lnTo>
                  <a:lnTo>
                    <a:pt x="160388" y="681249"/>
                  </a:lnTo>
                  <a:lnTo>
                    <a:pt x="125660" y="653857"/>
                  </a:lnTo>
                  <a:lnTo>
                    <a:pt x="94426" y="622623"/>
                  </a:lnTo>
                  <a:lnTo>
                    <a:pt x="67034" y="587895"/>
                  </a:lnTo>
                  <a:lnTo>
                    <a:pt x="43837" y="550026"/>
                  </a:lnTo>
                  <a:lnTo>
                    <a:pt x="25184" y="509365"/>
                  </a:lnTo>
                  <a:lnTo>
                    <a:pt x="11426" y="466264"/>
                  </a:lnTo>
                  <a:lnTo>
                    <a:pt x="2915" y="421072"/>
                  </a:lnTo>
                  <a:lnTo>
                    <a:pt x="0" y="374142"/>
                  </a:lnTo>
                  <a:close/>
                </a:path>
              </a:pathLst>
            </a:custGeom>
            <a:ln w="1524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2997707" y="6585204"/>
            <a:ext cx="4488180" cy="789940"/>
            <a:chOff x="2997707" y="6585204"/>
            <a:chExt cx="4488180" cy="789940"/>
          </a:xfrm>
        </p:grpSpPr>
        <p:sp>
          <p:nvSpPr>
            <p:cNvPr id="70" name="object 70"/>
            <p:cNvSpPr/>
            <p:nvPr/>
          </p:nvSpPr>
          <p:spPr>
            <a:xfrm>
              <a:off x="3005327" y="6592824"/>
              <a:ext cx="4472940" cy="774700"/>
            </a:xfrm>
            <a:custGeom>
              <a:avLst/>
              <a:gdLst/>
              <a:ahLst/>
              <a:cxnLst/>
              <a:rect l="l" t="t" r="r" b="b"/>
              <a:pathLst>
                <a:path w="4472940" h="774700">
                  <a:moveTo>
                    <a:pt x="4472940" y="0"/>
                  </a:moveTo>
                  <a:lnTo>
                    <a:pt x="387096" y="0"/>
                  </a:lnTo>
                  <a:lnTo>
                    <a:pt x="0" y="387095"/>
                  </a:lnTo>
                  <a:lnTo>
                    <a:pt x="387096" y="774191"/>
                  </a:lnTo>
                  <a:lnTo>
                    <a:pt x="4472940" y="774191"/>
                  </a:lnTo>
                  <a:lnTo>
                    <a:pt x="447294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05327" y="6592824"/>
              <a:ext cx="4472940" cy="774700"/>
            </a:xfrm>
            <a:custGeom>
              <a:avLst/>
              <a:gdLst/>
              <a:ahLst/>
              <a:cxnLst/>
              <a:rect l="l" t="t" r="r" b="b"/>
              <a:pathLst>
                <a:path w="4472940" h="774700">
                  <a:moveTo>
                    <a:pt x="4472940" y="774191"/>
                  </a:moveTo>
                  <a:lnTo>
                    <a:pt x="387096" y="774191"/>
                  </a:lnTo>
                  <a:lnTo>
                    <a:pt x="0" y="387095"/>
                  </a:lnTo>
                  <a:lnTo>
                    <a:pt x="387096" y="0"/>
                  </a:lnTo>
                  <a:lnTo>
                    <a:pt x="4472940" y="0"/>
                  </a:lnTo>
                  <a:lnTo>
                    <a:pt x="4472940" y="774191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573907" y="6634734"/>
            <a:ext cx="37877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980" marR="5080" indent="-716915">
              <a:lnSpc>
                <a:spcPct val="145800"/>
              </a:lnSpc>
              <a:spcBef>
                <a:spcPts val="100"/>
              </a:spcBef>
            </a:pP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弊社品質マニュアル</a:t>
            </a:r>
            <a:r>
              <a:rPr sz="1200" spc="-20" dirty="0">
                <a:solidFill>
                  <a:srgbClr val="FFFF00"/>
                </a:solidFill>
                <a:latin typeface="SimSun"/>
                <a:cs typeface="SimSun"/>
              </a:rPr>
              <a:t>の</a:t>
            </a:r>
            <a:r>
              <a:rPr sz="1200" spc="110" dirty="0">
                <a:solidFill>
                  <a:srgbClr val="FFFF00"/>
                </a:solidFill>
                <a:latin typeface="Verdana"/>
                <a:cs typeface="Verdana"/>
              </a:rPr>
              <a:t>QC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工程図に基づき生産計画から 製</a:t>
            </a:r>
            <a:r>
              <a:rPr sz="1200" spc="-265" dirty="0">
                <a:solidFill>
                  <a:srgbClr val="FFFF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品完成までの製造を行います。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612135" y="6585204"/>
            <a:ext cx="788035" cy="789940"/>
            <a:chOff x="2612135" y="6585204"/>
            <a:chExt cx="788035" cy="789940"/>
          </a:xfrm>
        </p:grpSpPr>
        <p:sp>
          <p:nvSpPr>
            <p:cNvPr id="74" name="object 74"/>
            <p:cNvSpPr/>
            <p:nvPr/>
          </p:nvSpPr>
          <p:spPr>
            <a:xfrm>
              <a:off x="2689118" y="6662178"/>
              <a:ext cx="637540" cy="637540"/>
            </a:xfrm>
            <a:custGeom>
              <a:avLst/>
              <a:gdLst/>
              <a:ahLst/>
              <a:cxnLst/>
              <a:rect l="l" t="t" r="r" b="b"/>
              <a:pathLst>
                <a:path w="637539" h="637540">
                  <a:moveTo>
                    <a:pt x="318632" y="0"/>
                  </a:moveTo>
                  <a:lnTo>
                    <a:pt x="238974" y="238934"/>
                  </a:lnTo>
                  <a:lnTo>
                    <a:pt x="0" y="238934"/>
                  </a:lnTo>
                  <a:lnTo>
                    <a:pt x="183213" y="398220"/>
                  </a:lnTo>
                  <a:lnTo>
                    <a:pt x="111521" y="637148"/>
                  </a:lnTo>
                  <a:lnTo>
                    <a:pt x="318632" y="493791"/>
                  </a:lnTo>
                  <a:lnTo>
                    <a:pt x="525744" y="637148"/>
                  </a:lnTo>
                  <a:lnTo>
                    <a:pt x="454051" y="398220"/>
                  </a:lnTo>
                  <a:lnTo>
                    <a:pt x="637272" y="238934"/>
                  </a:lnTo>
                  <a:lnTo>
                    <a:pt x="398291" y="238934"/>
                  </a:lnTo>
                  <a:lnTo>
                    <a:pt x="318632" y="0"/>
                  </a:lnTo>
                  <a:close/>
                </a:path>
              </a:pathLst>
            </a:custGeom>
            <a:solidFill>
              <a:srgbClr val="C1C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619755" y="6592824"/>
              <a:ext cx="772795" cy="774700"/>
            </a:xfrm>
            <a:custGeom>
              <a:avLst/>
              <a:gdLst/>
              <a:ahLst/>
              <a:cxnLst/>
              <a:rect l="l" t="t" r="r" b="b"/>
              <a:pathLst>
                <a:path w="772795" h="774700">
                  <a:moveTo>
                    <a:pt x="0" y="387095"/>
                  </a:moveTo>
                  <a:lnTo>
                    <a:pt x="3010" y="338548"/>
                  </a:lnTo>
                  <a:lnTo>
                    <a:pt x="11799" y="291798"/>
                  </a:lnTo>
                  <a:lnTo>
                    <a:pt x="26005" y="247207"/>
                  </a:lnTo>
                  <a:lnTo>
                    <a:pt x="45266" y="205140"/>
                  </a:lnTo>
                  <a:lnTo>
                    <a:pt x="69219" y="165959"/>
                  </a:lnTo>
                  <a:lnTo>
                    <a:pt x="97504" y="130028"/>
                  </a:lnTo>
                  <a:lnTo>
                    <a:pt x="129756" y="97710"/>
                  </a:lnTo>
                  <a:lnTo>
                    <a:pt x="165615" y="69367"/>
                  </a:lnTo>
                  <a:lnTo>
                    <a:pt x="204719" y="45363"/>
                  </a:lnTo>
                  <a:lnTo>
                    <a:pt x="246704" y="26061"/>
                  </a:lnTo>
                  <a:lnTo>
                    <a:pt x="291210" y="11825"/>
                  </a:lnTo>
                  <a:lnTo>
                    <a:pt x="337874" y="3016"/>
                  </a:lnTo>
                  <a:lnTo>
                    <a:pt x="386333" y="0"/>
                  </a:lnTo>
                  <a:lnTo>
                    <a:pt x="434793" y="3016"/>
                  </a:lnTo>
                  <a:lnTo>
                    <a:pt x="481457" y="11825"/>
                  </a:lnTo>
                  <a:lnTo>
                    <a:pt x="525963" y="26061"/>
                  </a:lnTo>
                  <a:lnTo>
                    <a:pt x="567948" y="45363"/>
                  </a:lnTo>
                  <a:lnTo>
                    <a:pt x="607052" y="69367"/>
                  </a:lnTo>
                  <a:lnTo>
                    <a:pt x="642911" y="97710"/>
                  </a:lnTo>
                  <a:lnTo>
                    <a:pt x="675163" y="130028"/>
                  </a:lnTo>
                  <a:lnTo>
                    <a:pt x="703448" y="165959"/>
                  </a:lnTo>
                  <a:lnTo>
                    <a:pt x="727401" y="205140"/>
                  </a:lnTo>
                  <a:lnTo>
                    <a:pt x="746662" y="247207"/>
                  </a:lnTo>
                  <a:lnTo>
                    <a:pt x="760868" y="291798"/>
                  </a:lnTo>
                  <a:lnTo>
                    <a:pt x="769657" y="338548"/>
                  </a:lnTo>
                  <a:lnTo>
                    <a:pt x="772668" y="387095"/>
                  </a:lnTo>
                  <a:lnTo>
                    <a:pt x="769657" y="435643"/>
                  </a:lnTo>
                  <a:lnTo>
                    <a:pt x="760868" y="482393"/>
                  </a:lnTo>
                  <a:lnTo>
                    <a:pt x="746662" y="526984"/>
                  </a:lnTo>
                  <a:lnTo>
                    <a:pt x="727401" y="569051"/>
                  </a:lnTo>
                  <a:lnTo>
                    <a:pt x="703448" y="608232"/>
                  </a:lnTo>
                  <a:lnTo>
                    <a:pt x="675163" y="644163"/>
                  </a:lnTo>
                  <a:lnTo>
                    <a:pt x="642911" y="676481"/>
                  </a:lnTo>
                  <a:lnTo>
                    <a:pt x="607052" y="704824"/>
                  </a:lnTo>
                  <a:lnTo>
                    <a:pt x="567948" y="728828"/>
                  </a:lnTo>
                  <a:lnTo>
                    <a:pt x="525963" y="748130"/>
                  </a:lnTo>
                  <a:lnTo>
                    <a:pt x="481457" y="762366"/>
                  </a:lnTo>
                  <a:lnTo>
                    <a:pt x="434793" y="771175"/>
                  </a:lnTo>
                  <a:lnTo>
                    <a:pt x="386333" y="774191"/>
                  </a:lnTo>
                  <a:lnTo>
                    <a:pt x="337874" y="771175"/>
                  </a:lnTo>
                  <a:lnTo>
                    <a:pt x="291210" y="762366"/>
                  </a:lnTo>
                  <a:lnTo>
                    <a:pt x="246704" y="748130"/>
                  </a:lnTo>
                  <a:lnTo>
                    <a:pt x="204719" y="728828"/>
                  </a:lnTo>
                  <a:lnTo>
                    <a:pt x="165615" y="704824"/>
                  </a:lnTo>
                  <a:lnTo>
                    <a:pt x="129756" y="676481"/>
                  </a:lnTo>
                  <a:lnTo>
                    <a:pt x="97504" y="644163"/>
                  </a:lnTo>
                  <a:lnTo>
                    <a:pt x="69219" y="608232"/>
                  </a:lnTo>
                  <a:lnTo>
                    <a:pt x="45266" y="569051"/>
                  </a:lnTo>
                  <a:lnTo>
                    <a:pt x="26005" y="526984"/>
                  </a:lnTo>
                  <a:lnTo>
                    <a:pt x="11799" y="482393"/>
                  </a:lnTo>
                  <a:lnTo>
                    <a:pt x="3010" y="435643"/>
                  </a:lnTo>
                  <a:lnTo>
                    <a:pt x="0" y="387095"/>
                  </a:lnTo>
                  <a:close/>
                </a:path>
              </a:pathLst>
            </a:custGeom>
            <a:ln w="1524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3019044" y="4242816"/>
            <a:ext cx="4467225" cy="765175"/>
            <a:chOff x="3019044" y="4242816"/>
            <a:chExt cx="4467225" cy="765175"/>
          </a:xfrm>
        </p:grpSpPr>
        <p:sp>
          <p:nvSpPr>
            <p:cNvPr id="77" name="object 77"/>
            <p:cNvSpPr/>
            <p:nvPr/>
          </p:nvSpPr>
          <p:spPr>
            <a:xfrm>
              <a:off x="3026664" y="4250436"/>
              <a:ext cx="4451985" cy="749935"/>
            </a:xfrm>
            <a:custGeom>
              <a:avLst/>
              <a:gdLst/>
              <a:ahLst/>
              <a:cxnLst/>
              <a:rect l="l" t="t" r="r" b="b"/>
              <a:pathLst>
                <a:path w="4451984" h="749935">
                  <a:moveTo>
                    <a:pt x="4451604" y="0"/>
                  </a:moveTo>
                  <a:lnTo>
                    <a:pt x="374903" y="0"/>
                  </a:lnTo>
                  <a:lnTo>
                    <a:pt x="0" y="374904"/>
                  </a:lnTo>
                  <a:lnTo>
                    <a:pt x="374903" y="749808"/>
                  </a:lnTo>
                  <a:lnTo>
                    <a:pt x="4451604" y="749808"/>
                  </a:lnTo>
                  <a:lnTo>
                    <a:pt x="4451604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26664" y="4250436"/>
              <a:ext cx="4451985" cy="749935"/>
            </a:xfrm>
            <a:custGeom>
              <a:avLst/>
              <a:gdLst/>
              <a:ahLst/>
              <a:cxnLst/>
              <a:rect l="l" t="t" r="r" b="b"/>
              <a:pathLst>
                <a:path w="4451984" h="749935">
                  <a:moveTo>
                    <a:pt x="4451604" y="749808"/>
                  </a:moveTo>
                  <a:lnTo>
                    <a:pt x="374903" y="749808"/>
                  </a:lnTo>
                  <a:lnTo>
                    <a:pt x="0" y="374904"/>
                  </a:lnTo>
                  <a:lnTo>
                    <a:pt x="374903" y="0"/>
                  </a:lnTo>
                  <a:lnTo>
                    <a:pt x="4451604" y="0"/>
                  </a:lnTo>
                  <a:lnTo>
                    <a:pt x="4451604" y="749808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645533" y="4496816"/>
            <a:ext cx="1649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00"/>
                </a:solidFill>
                <a:latin typeface="SimSun"/>
                <a:cs typeface="SimSun"/>
              </a:rPr>
              <a:t>見積書を提出致します</a:t>
            </a:r>
            <a:r>
              <a:rPr sz="1200" spc="55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644139" y="4242816"/>
            <a:ext cx="765175" cy="765175"/>
            <a:chOff x="2644139" y="4242816"/>
            <a:chExt cx="765175" cy="765175"/>
          </a:xfrm>
        </p:grpSpPr>
        <p:sp>
          <p:nvSpPr>
            <p:cNvPr id="81" name="object 81"/>
            <p:cNvSpPr/>
            <p:nvPr/>
          </p:nvSpPr>
          <p:spPr>
            <a:xfrm>
              <a:off x="2719070" y="4317608"/>
              <a:ext cx="618490" cy="617220"/>
            </a:xfrm>
            <a:custGeom>
              <a:avLst/>
              <a:gdLst/>
              <a:ahLst/>
              <a:cxnLst/>
              <a:rect l="l" t="t" r="r" b="b"/>
              <a:pathLst>
                <a:path w="618489" h="617220">
                  <a:moveTo>
                    <a:pt x="309205" y="0"/>
                  </a:moveTo>
                  <a:lnTo>
                    <a:pt x="231904" y="231408"/>
                  </a:lnTo>
                  <a:lnTo>
                    <a:pt x="0" y="231408"/>
                  </a:lnTo>
                  <a:lnTo>
                    <a:pt x="177793" y="385676"/>
                  </a:lnTo>
                  <a:lnTo>
                    <a:pt x="108222" y="617078"/>
                  </a:lnTo>
                  <a:lnTo>
                    <a:pt x="309205" y="478237"/>
                  </a:lnTo>
                  <a:lnTo>
                    <a:pt x="510189" y="617078"/>
                  </a:lnTo>
                  <a:lnTo>
                    <a:pt x="440618" y="385676"/>
                  </a:lnTo>
                  <a:lnTo>
                    <a:pt x="618418" y="231408"/>
                  </a:lnTo>
                  <a:lnTo>
                    <a:pt x="386507" y="231408"/>
                  </a:lnTo>
                  <a:lnTo>
                    <a:pt x="309205" y="0"/>
                  </a:lnTo>
                  <a:close/>
                </a:path>
              </a:pathLst>
            </a:custGeom>
            <a:solidFill>
              <a:srgbClr val="C1C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51759" y="4250436"/>
              <a:ext cx="749935" cy="749935"/>
            </a:xfrm>
            <a:custGeom>
              <a:avLst/>
              <a:gdLst/>
              <a:ahLst/>
              <a:cxnLst/>
              <a:rect l="l" t="t" r="r" b="b"/>
              <a:pathLst>
                <a:path w="749935" h="749935">
                  <a:moveTo>
                    <a:pt x="0" y="374904"/>
                  </a:moveTo>
                  <a:lnTo>
                    <a:pt x="2921" y="327885"/>
                  </a:lnTo>
                  <a:lnTo>
                    <a:pt x="11452" y="282607"/>
                  </a:lnTo>
                  <a:lnTo>
                    <a:pt x="25240" y="239421"/>
                  </a:lnTo>
                  <a:lnTo>
                    <a:pt x="43934" y="198679"/>
                  </a:lnTo>
                  <a:lnTo>
                    <a:pt x="67182" y="160732"/>
                  </a:lnTo>
                  <a:lnTo>
                    <a:pt x="94632" y="125932"/>
                  </a:lnTo>
                  <a:lnTo>
                    <a:pt x="125932" y="94632"/>
                  </a:lnTo>
                  <a:lnTo>
                    <a:pt x="160732" y="67182"/>
                  </a:lnTo>
                  <a:lnTo>
                    <a:pt x="198679" y="43934"/>
                  </a:lnTo>
                  <a:lnTo>
                    <a:pt x="239421" y="25240"/>
                  </a:lnTo>
                  <a:lnTo>
                    <a:pt x="282607" y="11452"/>
                  </a:lnTo>
                  <a:lnTo>
                    <a:pt x="327885" y="2921"/>
                  </a:lnTo>
                  <a:lnTo>
                    <a:pt x="374903" y="0"/>
                  </a:lnTo>
                  <a:lnTo>
                    <a:pt x="421922" y="2921"/>
                  </a:lnTo>
                  <a:lnTo>
                    <a:pt x="467200" y="11452"/>
                  </a:lnTo>
                  <a:lnTo>
                    <a:pt x="510386" y="25240"/>
                  </a:lnTo>
                  <a:lnTo>
                    <a:pt x="551128" y="43934"/>
                  </a:lnTo>
                  <a:lnTo>
                    <a:pt x="589075" y="67182"/>
                  </a:lnTo>
                  <a:lnTo>
                    <a:pt x="623875" y="94632"/>
                  </a:lnTo>
                  <a:lnTo>
                    <a:pt x="655175" y="125932"/>
                  </a:lnTo>
                  <a:lnTo>
                    <a:pt x="682625" y="160732"/>
                  </a:lnTo>
                  <a:lnTo>
                    <a:pt x="705873" y="198679"/>
                  </a:lnTo>
                  <a:lnTo>
                    <a:pt x="724567" y="239421"/>
                  </a:lnTo>
                  <a:lnTo>
                    <a:pt x="738355" y="282607"/>
                  </a:lnTo>
                  <a:lnTo>
                    <a:pt x="746886" y="327885"/>
                  </a:lnTo>
                  <a:lnTo>
                    <a:pt x="749807" y="374904"/>
                  </a:lnTo>
                  <a:lnTo>
                    <a:pt x="746886" y="421922"/>
                  </a:lnTo>
                  <a:lnTo>
                    <a:pt x="738355" y="467200"/>
                  </a:lnTo>
                  <a:lnTo>
                    <a:pt x="724567" y="510386"/>
                  </a:lnTo>
                  <a:lnTo>
                    <a:pt x="705873" y="551128"/>
                  </a:lnTo>
                  <a:lnTo>
                    <a:pt x="682625" y="589075"/>
                  </a:lnTo>
                  <a:lnTo>
                    <a:pt x="655175" y="623875"/>
                  </a:lnTo>
                  <a:lnTo>
                    <a:pt x="623875" y="655175"/>
                  </a:lnTo>
                  <a:lnTo>
                    <a:pt x="589075" y="682625"/>
                  </a:lnTo>
                  <a:lnTo>
                    <a:pt x="551128" y="705873"/>
                  </a:lnTo>
                  <a:lnTo>
                    <a:pt x="510386" y="724567"/>
                  </a:lnTo>
                  <a:lnTo>
                    <a:pt x="467200" y="738355"/>
                  </a:lnTo>
                  <a:lnTo>
                    <a:pt x="421922" y="746886"/>
                  </a:lnTo>
                  <a:lnTo>
                    <a:pt x="374903" y="749808"/>
                  </a:lnTo>
                  <a:lnTo>
                    <a:pt x="327885" y="746886"/>
                  </a:lnTo>
                  <a:lnTo>
                    <a:pt x="282607" y="738355"/>
                  </a:lnTo>
                  <a:lnTo>
                    <a:pt x="239421" y="724567"/>
                  </a:lnTo>
                  <a:lnTo>
                    <a:pt x="198679" y="705873"/>
                  </a:lnTo>
                  <a:lnTo>
                    <a:pt x="160732" y="682625"/>
                  </a:lnTo>
                  <a:lnTo>
                    <a:pt x="125932" y="655175"/>
                  </a:lnTo>
                  <a:lnTo>
                    <a:pt x="94632" y="623875"/>
                  </a:lnTo>
                  <a:lnTo>
                    <a:pt x="67182" y="589075"/>
                  </a:lnTo>
                  <a:lnTo>
                    <a:pt x="43934" y="551128"/>
                  </a:lnTo>
                  <a:lnTo>
                    <a:pt x="25240" y="510386"/>
                  </a:lnTo>
                  <a:lnTo>
                    <a:pt x="11452" y="467200"/>
                  </a:lnTo>
                  <a:lnTo>
                    <a:pt x="2921" y="421922"/>
                  </a:lnTo>
                  <a:lnTo>
                    <a:pt x="0" y="374904"/>
                  </a:lnTo>
                  <a:close/>
                </a:path>
              </a:pathLst>
            </a:custGeom>
            <a:ln w="1524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3110483" y="7845552"/>
            <a:ext cx="4399915" cy="794385"/>
            <a:chOff x="3110483" y="7845552"/>
            <a:chExt cx="4399915" cy="794385"/>
          </a:xfrm>
        </p:grpSpPr>
        <p:sp>
          <p:nvSpPr>
            <p:cNvPr id="84" name="object 84"/>
            <p:cNvSpPr/>
            <p:nvPr/>
          </p:nvSpPr>
          <p:spPr>
            <a:xfrm>
              <a:off x="3118103" y="7853172"/>
              <a:ext cx="4384675" cy="779145"/>
            </a:xfrm>
            <a:custGeom>
              <a:avLst/>
              <a:gdLst/>
              <a:ahLst/>
              <a:cxnLst/>
              <a:rect l="l" t="t" r="r" b="b"/>
              <a:pathLst>
                <a:path w="4384675" h="779145">
                  <a:moveTo>
                    <a:pt x="4384548" y="0"/>
                  </a:moveTo>
                  <a:lnTo>
                    <a:pt x="389381" y="0"/>
                  </a:lnTo>
                  <a:lnTo>
                    <a:pt x="0" y="389381"/>
                  </a:lnTo>
                  <a:lnTo>
                    <a:pt x="389381" y="778763"/>
                  </a:lnTo>
                  <a:lnTo>
                    <a:pt x="4384548" y="778763"/>
                  </a:lnTo>
                  <a:lnTo>
                    <a:pt x="4384548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118103" y="7853172"/>
              <a:ext cx="4384675" cy="779145"/>
            </a:xfrm>
            <a:custGeom>
              <a:avLst/>
              <a:gdLst/>
              <a:ahLst/>
              <a:cxnLst/>
              <a:rect l="l" t="t" r="r" b="b"/>
              <a:pathLst>
                <a:path w="4384675" h="779145">
                  <a:moveTo>
                    <a:pt x="4384548" y="778763"/>
                  </a:moveTo>
                  <a:lnTo>
                    <a:pt x="389381" y="778763"/>
                  </a:lnTo>
                  <a:lnTo>
                    <a:pt x="0" y="389381"/>
                  </a:lnTo>
                  <a:lnTo>
                    <a:pt x="389381" y="0"/>
                  </a:lnTo>
                  <a:lnTo>
                    <a:pt x="4384548" y="0"/>
                  </a:lnTo>
                  <a:lnTo>
                    <a:pt x="4384548" y="778763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3791839" y="8128761"/>
            <a:ext cx="34994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FFFF00"/>
                </a:solidFill>
                <a:latin typeface="SimSun"/>
                <a:cs typeface="SimSun"/>
              </a:rPr>
              <a:t>製品の初品検</a:t>
            </a:r>
            <a:r>
              <a:rPr sz="1050" spc="-10" dirty="0">
                <a:solidFill>
                  <a:srgbClr val="FFFF00"/>
                </a:solidFill>
                <a:latin typeface="SimSun"/>
                <a:cs typeface="SimSun"/>
              </a:rPr>
              <a:t>査</a:t>
            </a:r>
            <a:r>
              <a:rPr sz="1050" spc="5" dirty="0">
                <a:solidFill>
                  <a:srgbClr val="FFFF00"/>
                </a:solidFill>
                <a:latin typeface="SimSun"/>
                <a:cs typeface="SimSun"/>
              </a:rPr>
              <a:t>か</a:t>
            </a:r>
            <a:r>
              <a:rPr sz="1050" spc="-10" dirty="0">
                <a:solidFill>
                  <a:srgbClr val="FFFF00"/>
                </a:solidFill>
                <a:latin typeface="SimSun"/>
                <a:cs typeface="SimSun"/>
              </a:rPr>
              <a:t>ら</a:t>
            </a:r>
            <a:r>
              <a:rPr sz="1050" spc="5" dirty="0">
                <a:solidFill>
                  <a:srgbClr val="FFFF00"/>
                </a:solidFill>
                <a:latin typeface="SimSun"/>
                <a:cs typeface="SimSun"/>
              </a:rPr>
              <a:t>工</a:t>
            </a:r>
            <a:r>
              <a:rPr sz="1050" spc="-10" dirty="0">
                <a:solidFill>
                  <a:srgbClr val="FFFF00"/>
                </a:solidFill>
                <a:latin typeface="SimSun"/>
                <a:cs typeface="SimSun"/>
              </a:rPr>
              <a:t>程</a:t>
            </a:r>
            <a:r>
              <a:rPr sz="1050" spc="5" dirty="0">
                <a:solidFill>
                  <a:srgbClr val="FFFF00"/>
                </a:solidFill>
                <a:latin typeface="SimSun"/>
                <a:cs typeface="SimSun"/>
              </a:rPr>
              <a:t>検査</a:t>
            </a:r>
            <a:r>
              <a:rPr sz="1050" spc="-10" dirty="0">
                <a:solidFill>
                  <a:srgbClr val="FFFF00"/>
                </a:solidFill>
                <a:latin typeface="SimSun"/>
                <a:cs typeface="SimSun"/>
              </a:rPr>
              <a:t>を</a:t>
            </a:r>
            <a:r>
              <a:rPr sz="1050" spc="5" dirty="0">
                <a:solidFill>
                  <a:srgbClr val="FFFF00"/>
                </a:solidFill>
                <a:latin typeface="SimSun"/>
                <a:cs typeface="SimSun"/>
              </a:rPr>
              <a:t>経</a:t>
            </a:r>
            <a:r>
              <a:rPr sz="1050" spc="-10" dirty="0">
                <a:solidFill>
                  <a:srgbClr val="FFFF00"/>
                </a:solidFill>
                <a:latin typeface="SimSun"/>
                <a:cs typeface="SimSun"/>
              </a:rPr>
              <a:t>て</a:t>
            </a:r>
            <a:r>
              <a:rPr sz="1050" spc="5" dirty="0">
                <a:solidFill>
                  <a:srgbClr val="FFFF00"/>
                </a:solidFill>
                <a:latin typeface="SimSun"/>
                <a:cs typeface="SimSun"/>
              </a:rPr>
              <a:t>製</a:t>
            </a:r>
            <a:r>
              <a:rPr sz="1050" spc="-10" dirty="0">
                <a:solidFill>
                  <a:srgbClr val="FFFF00"/>
                </a:solidFill>
                <a:latin typeface="SimSun"/>
                <a:cs typeface="SimSun"/>
              </a:rPr>
              <a:t>品</a:t>
            </a:r>
            <a:r>
              <a:rPr sz="1050" spc="5" dirty="0">
                <a:solidFill>
                  <a:srgbClr val="FFFF00"/>
                </a:solidFill>
                <a:latin typeface="SimSun"/>
                <a:cs typeface="SimSun"/>
              </a:rPr>
              <a:t>検</a:t>
            </a:r>
            <a:r>
              <a:rPr sz="1050" spc="-10" dirty="0">
                <a:solidFill>
                  <a:srgbClr val="FFFF00"/>
                </a:solidFill>
                <a:latin typeface="SimSun"/>
                <a:cs typeface="SimSun"/>
              </a:rPr>
              <a:t>査</a:t>
            </a:r>
            <a:r>
              <a:rPr sz="1050" spc="5" dirty="0">
                <a:solidFill>
                  <a:srgbClr val="FFFF00"/>
                </a:solidFill>
                <a:latin typeface="SimSun"/>
                <a:cs typeface="SimSun"/>
              </a:rPr>
              <a:t>を</a:t>
            </a:r>
            <a:r>
              <a:rPr sz="1050" spc="-10" dirty="0">
                <a:solidFill>
                  <a:srgbClr val="FFFF00"/>
                </a:solidFill>
                <a:latin typeface="SimSun"/>
                <a:cs typeface="SimSun"/>
              </a:rPr>
              <a:t>行</a:t>
            </a:r>
            <a:r>
              <a:rPr sz="1050" spc="5" dirty="0">
                <a:solidFill>
                  <a:srgbClr val="FFFF00"/>
                </a:solidFill>
                <a:latin typeface="SimSun"/>
                <a:cs typeface="SimSun"/>
              </a:rPr>
              <a:t>い</a:t>
            </a:r>
            <a:r>
              <a:rPr sz="1050" spc="-10" dirty="0">
                <a:solidFill>
                  <a:srgbClr val="FFFF00"/>
                </a:solidFill>
                <a:latin typeface="SimSun"/>
                <a:cs typeface="SimSun"/>
              </a:rPr>
              <a:t>ま</a:t>
            </a:r>
            <a:r>
              <a:rPr sz="1050" spc="5" dirty="0">
                <a:solidFill>
                  <a:srgbClr val="FFFF00"/>
                </a:solidFill>
                <a:latin typeface="SimSun"/>
                <a:cs typeface="SimSun"/>
              </a:rPr>
              <a:t>す。</a:t>
            </a:r>
            <a:endParaRPr sz="1050">
              <a:latin typeface="SimSun"/>
              <a:cs typeface="SimSun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720339" y="7845552"/>
            <a:ext cx="794385" cy="794385"/>
            <a:chOff x="2720339" y="7845552"/>
            <a:chExt cx="794385" cy="794385"/>
          </a:xfrm>
        </p:grpSpPr>
        <p:sp>
          <p:nvSpPr>
            <p:cNvPr id="88" name="object 88"/>
            <p:cNvSpPr/>
            <p:nvPr/>
          </p:nvSpPr>
          <p:spPr>
            <a:xfrm>
              <a:off x="2797869" y="7922935"/>
              <a:ext cx="642620" cy="641350"/>
            </a:xfrm>
            <a:custGeom>
              <a:avLst/>
              <a:gdLst/>
              <a:ahLst/>
              <a:cxnLst/>
              <a:rect l="l" t="t" r="r" b="b"/>
              <a:pathLst>
                <a:path w="642620" h="641350">
                  <a:moveTo>
                    <a:pt x="321147" y="0"/>
                  </a:moveTo>
                  <a:lnTo>
                    <a:pt x="240860" y="240345"/>
                  </a:lnTo>
                  <a:lnTo>
                    <a:pt x="0" y="240345"/>
                  </a:lnTo>
                  <a:lnTo>
                    <a:pt x="184660" y="400571"/>
                  </a:lnTo>
                  <a:lnTo>
                    <a:pt x="112401" y="640911"/>
                  </a:lnTo>
                  <a:lnTo>
                    <a:pt x="321148" y="496707"/>
                  </a:lnTo>
                  <a:lnTo>
                    <a:pt x="529894" y="640911"/>
                  </a:lnTo>
                  <a:lnTo>
                    <a:pt x="457635" y="400572"/>
                  </a:lnTo>
                  <a:lnTo>
                    <a:pt x="642302" y="240345"/>
                  </a:lnTo>
                  <a:lnTo>
                    <a:pt x="401434" y="240345"/>
                  </a:lnTo>
                  <a:lnTo>
                    <a:pt x="321147" y="0"/>
                  </a:lnTo>
                  <a:close/>
                </a:path>
              </a:pathLst>
            </a:custGeom>
            <a:solidFill>
              <a:srgbClr val="C1C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27959" y="7853172"/>
              <a:ext cx="779145" cy="779145"/>
            </a:xfrm>
            <a:custGeom>
              <a:avLst/>
              <a:gdLst/>
              <a:ahLst/>
              <a:cxnLst/>
              <a:rect l="l" t="t" r="r" b="b"/>
              <a:pathLst>
                <a:path w="779145" h="779145">
                  <a:moveTo>
                    <a:pt x="0" y="389381"/>
                  </a:moveTo>
                  <a:lnTo>
                    <a:pt x="3034" y="340546"/>
                  </a:lnTo>
                  <a:lnTo>
                    <a:pt x="11894" y="293518"/>
                  </a:lnTo>
                  <a:lnTo>
                    <a:pt x="26214" y="248664"/>
                  </a:lnTo>
                  <a:lnTo>
                    <a:pt x="45629" y="206348"/>
                  </a:lnTo>
                  <a:lnTo>
                    <a:pt x="69774" y="166936"/>
                  </a:lnTo>
                  <a:lnTo>
                    <a:pt x="98284" y="130793"/>
                  </a:lnTo>
                  <a:lnTo>
                    <a:pt x="130793" y="98284"/>
                  </a:lnTo>
                  <a:lnTo>
                    <a:pt x="166936" y="69774"/>
                  </a:lnTo>
                  <a:lnTo>
                    <a:pt x="206348" y="45629"/>
                  </a:lnTo>
                  <a:lnTo>
                    <a:pt x="248664" y="26214"/>
                  </a:lnTo>
                  <a:lnTo>
                    <a:pt x="293518" y="11894"/>
                  </a:lnTo>
                  <a:lnTo>
                    <a:pt x="340546" y="3034"/>
                  </a:lnTo>
                  <a:lnTo>
                    <a:pt x="389381" y="0"/>
                  </a:lnTo>
                  <a:lnTo>
                    <a:pt x="438217" y="3034"/>
                  </a:lnTo>
                  <a:lnTo>
                    <a:pt x="485245" y="11894"/>
                  </a:lnTo>
                  <a:lnTo>
                    <a:pt x="530099" y="26214"/>
                  </a:lnTo>
                  <a:lnTo>
                    <a:pt x="572415" y="45629"/>
                  </a:lnTo>
                  <a:lnTo>
                    <a:pt x="611827" y="69774"/>
                  </a:lnTo>
                  <a:lnTo>
                    <a:pt x="647970" y="98284"/>
                  </a:lnTo>
                  <a:lnTo>
                    <a:pt x="680479" y="130793"/>
                  </a:lnTo>
                  <a:lnTo>
                    <a:pt x="708989" y="166936"/>
                  </a:lnTo>
                  <a:lnTo>
                    <a:pt x="733134" y="206348"/>
                  </a:lnTo>
                  <a:lnTo>
                    <a:pt x="752549" y="248664"/>
                  </a:lnTo>
                  <a:lnTo>
                    <a:pt x="766869" y="293518"/>
                  </a:lnTo>
                  <a:lnTo>
                    <a:pt x="775729" y="340546"/>
                  </a:lnTo>
                  <a:lnTo>
                    <a:pt x="778763" y="389381"/>
                  </a:lnTo>
                  <a:lnTo>
                    <a:pt x="775729" y="438217"/>
                  </a:lnTo>
                  <a:lnTo>
                    <a:pt x="766869" y="485245"/>
                  </a:lnTo>
                  <a:lnTo>
                    <a:pt x="752549" y="530099"/>
                  </a:lnTo>
                  <a:lnTo>
                    <a:pt x="733134" y="572415"/>
                  </a:lnTo>
                  <a:lnTo>
                    <a:pt x="708989" y="611827"/>
                  </a:lnTo>
                  <a:lnTo>
                    <a:pt x="680479" y="647970"/>
                  </a:lnTo>
                  <a:lnTo>
                    <a:pt x="647970" y="680479"/>
                  </a:lnTo>
                  <a:lnTo>
                    <a:pt x="611827" y="708989"/>
                  </a:lnTo>
                  <a:lnTo>
                    <a:pt x="572415" y="733134"/>
                  </a:lnTo>
                  <a:lnTo>
                    <a:pt x="530099" y="752549"/>
                  </a:lnTo>
                  <a:lnTo>
                    <a:pt x="485245" y="766869"/>
                  </a:lnTo>
                  <a:lnTo>
                    <a:pt x="438217" y="775729"/>
                  </a:lnTo>
                  <a:lnTo>
                    <a:pt x="389381" y="778763"/>
                  </a:lnTo>
                  <a:lnTo>
                    <a:pt x="340546" y="775729"/>
                  </a:lnTo>
                  <a:lnTo>
                    <a:pt x="293518" y="766869"/>
                  </a:lnTo>
                  <a:lnTo>
                    <a:pt x="248664" y="752549"/>
                  </a:lnTo>
                  <a:lnTo>
                    <a:pt x="206348" y="733134"/>
                  </a:lnTo>
                  <a:lnTo>
                    <a:pt x="166936" y="708989"/>
                  </a:lnTo>
                  <a:lnTo>
                    <a:pt x="130793" y="680479"/>
                  </a:lnTo>
                  <a:lnTo>
                    <a:pt x="98284" y="647970"/>
                  </a:lnTo>
                  <a:lnTo>
                    <a:pt x="69774" y="611827"/>
                  </a:lnTo>
                  <a:lnTo>
                    <a:pt x="45629" y="572415"/>
                  </a:lnTo>
                  <a:lnTo>
                    <a:pt x="26214" y="530099"/>
                  </a:lnTo>
                  <a:lnTo>
                    <a:pt x="11894" y="485245"/>
                  </a:lnTo>
                  <a:lnTo>
                    <a:pt x="3034" y="438217"/>
                  </a:lnTo>
                  <a:lnTo>
                    <a:pt x="0" y="389381"/>
                  </a:lnTo>
                  <a:close/>
                </a:path>
              </a:pathLst>
            </a:custGeom>
            <a:ln w="1524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3049523" y="9087611"/>
            <a:ext cx="4439920" cy="746760"/>
            <a:chOff x="3049523" y="9087611"/>
            <a:chExt cx="4439920" cy="746760"/>
          </a:xfrm>
        </p:grpSpPr>
        <p:sp>
          <p:nvSpPr>
            <p:cNvPr id="91" name="object 91"/>
            <p:cNvSpPr/>
            <p:nvPr/>
          </p:nvSpPr>
          <p:spPr>
            <a:xfrm>
              <a:off x="3057143" y="9095231"/>
              <a:ext cx="4424680" cy="731520"/>
            </a:xfrm>
            <a:custGeom>
              <a:avLst/>
              <a:gdLst/>
              <a:ahLst/>
              <a:cxnLst/>
              <a:rect l="l" t="t" r="r" b="b"/>
              <a:pathLst>
                <a:path w="4424680" h="731520">
                  <a:moveTo>
                    <a:pt x="4424172" y="0"/>
                  </a:moveTo>
                  <a:lnTo>
                    <a:pt x="365759" y="0"/>
                  </a:lnTo>
                  <a:lnTo>
                    <a:pt x="0" y="365760"/>
                  </a:lnTo>
                  <a:lnTo>
                    <a:pt x="365759" y="731520"/>
                  </a:lnTo>
                  <a:lnTo>
                    <a:pt x="4424172" y="731520"/>
                  </a:lnTo>
                  <a:lnTo>
                    <a:pt x="4424172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57143" y="9095231"/>
              <a:ext cx="4424680" cy="731520"/>
            </a:xfrm>
            <a:custGeom>
              <a:avLst/>
              <a:gdLst/>
              <a:ahLst/>
              <a:cxnLst/>
              <a:rect l="l" t="t" r="r" b="b"/>
              <a:pathLst>
                <a:path w="4424680" h="731520">
                  <a:moveTo>
                    <a:pt x="4424172" y="731520"/>
                  </a:moveTo>
                  <a:lnTo>
                    <a:pt x="365759" y="731520"/>
                  </a:lnTo>
                  <a:lnTo>
                    <a:pt x="0" y="365760"/>
                  </a:lnTo>
                  <a:lnTo>
                    <a:pt x="365759" y="0"/>
                  </a:lnTo>
                  <a:lnTo>
                    <a:pt x="4424172" y="0"/>
                  </a:lnTo>
                  <a:lnTo>
                    <a:pt x="4424172" y="73152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3990847" y="9362033"/>
            <a:ext cx="2997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00"/>
                </a:solidFill>
                <a:latin typeface="SimSun"/>
                <a:cs typeface="SimSun"/>
              </a:rPr>
              <a:t>お客様の梱包仕様に基づき製品の梱包と出荷を行います。</a:t>
            </a:r>
            <a:endParaRPr sz="900">
              <a:latin typeface="SimSun"/>
              <a:cs typeface="SimSun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2683764" y="9087611"/>
            <a:ext cx="746760" cy="746760"/>
            <a:chOff x="2683764" y="9087611"/>
            <a:chExt cx="746760" cy="746760"/>
          </a:xfrm>
        </p:grpSpPr>
        <p:sp>
          <p:nvSpPr>
            <p:cNvPr id="95" name="object 95"/>
            <p:cNvSpPr/>
            <p:nvPr/>
          </p:nvSpPr>
          <p:spPr>
            <a:xfrm>
              <a:off x="2757052" y="9160765"/>
              <a:ext cx="603885" cy="602615"/>
            </a:xfrm>
            <a:custGeom>
              <a:avLst/>
              <a:gdLst/>
              <a:ahLst/>
              <a:cxnLst/>
              <a:rect l="l" t="t" r="r" b="b"/>
              <a:pathLst>
                <a:path w="603885" h="602615">
                  <a:moveTo>
                    <a:pt x="301664" y="0"/>
                  </a:moveTo>
                  <a:lnTo>
                    <a:pt x="226248" y="225764"/>
                  </a:lnTo>
                  <a:lnTo>
                    <a:pt x="0" y="225764"/>
                  </a:lnTo>
                  <a:lnTo>
                    <a:pt x="173456" y="376269"/>
                  </a:lnTo>
                  <a:lnTo>
                    <a:pt x="105582" y="602027"/>
                  </a:lnTo>
                  <a:lnTo>
                    <a:pt x="301664" y="466572"/>
                  </a:lnTo>
                  <a:lnTo>
                    <a:pt x="497746" y="602027"/>
                  </a:lnTo>
                  <a:lnTo>
                    <a:pt x="429871" y="376269"/>
                  </a:lnTo>
                  <a:lnTo>
                    <a:pt x="603334" y="225764"/>
                  </a:lnTo>
                  <a:lnTo>
                    <a:pt x="377080" y="225764"/>
                  </a:lnTo>
                  <a:lnTo>
                    <a:pt x="301664" y="0"/>
                  </a:lnTo>
                  <a:close/>
                </a:path>
              </a:pathLst>
            </a:custGeom>
            <a:solidFill>
              <a:srgbClr val="C1C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691384" y="909523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60"/>
                  </a:moveTo>
                  <a:lnTo>
                    <a:pt x="2848" y="319869"/>
                  </a:lnTo>
                  <a:lnTo>
                    <a:pt x="11167" y="275682"/>
                  </a:lnTo>
                  <a:lnTo>
                    <a:pt x="24613" y="233542"/>
                  </a:lnTo>
                  <a:lnTo>
                    <a:pt x="42844" y="193790"/>
                  </a:lnTo>
                  <a:lnTo>
                    <a:pt x="65517" y="156770"/>
                  </a:lnTo>
                  <a:lnTo>
                    <a:pt x="92291" y="122822"/>
                  </a:lnTo>
                  <a:lnTo>
                    <a:pt x="122822" y="92291"/>
                  </a:lnTo>
                  <a:lnTo>
                    <a:pt x="156770" y="65517"/>
                  </a:lnTo>
                  <a:lnTo>
                    <a:pt x="193790" y="42844"/>
                  </a:lnTo>
                  <a:lnTo>
                    <a:pt x="233542" y="24613"/>
                  </a:lnTo>
                  <a:lnTo>
                    <a:pt x="275682" y="11167"/>
                  </a:lnTo>
                  <a:lnTo>
                    <a:pt x="319869" y="2848"/>
                  </a:lnTo>
                  <a:lnTo>
                    <a:pt x="365760" y="0"/>
                  </a:lnTo>
                  <a:lnTo>
                    <a:pt x="411650" y="2848"/>
                  </a:lnTo>
                  <a:lnTo>
                    <a:pt x="455837" y="11167"/>
                  </a:lnTo>
                  <a:lnTo>
                    <a:pt x="497977" y="24613"/>
                  </a:lnTo>
                  <a:lnTo>
                    <a:pt x="537729" y="42844"/>
                  </a:lnTo>
                  <a:lnTo>
                    <a:pt x="574749" y="65517"/>
                  </a:lnTo>
                  <a:lnTo>
                    <a:pt x="608697" y="92291"/>
                  </a:lnTo>
                  <a:lnTo>
                    <a:pt x="639228" y="122822"/>
                  </a:lnTo>
                  <a:lnTo>
                    <a:pt x="666002" y="156770"/>
                  </a:lnTo>
                  <a:lnTo>
                    <a:pt x="688675" y="193790"/>
                  </a:lnTo>
                  <a:lnTo>
                    <a:pt x="706906" y="233542"/>
                  </a:lnTo>
                  <a:lnTo>
                    <a:pt x="720352" y="275682"/>
                  </a:lnTo>
                  <a:lnTo>
                    <a:pt x="728671" y="319869"/>
                  </a:lnTo>
                  <a:lnTo>
                    <a:pt x="731519" y="365760"/>
                  </a:lnTo>
                  <a:lnTo>
                    <a:pt x="728671" y="411640"/>
                  </a:lnTo>
                  <a:lnTo>
                    <a:pt x="720352" y="455820"/>
                  </a:lnTo>
                  <a:lnTo>
                    <a:pt x="706906" y="497956"/>
                  </a:lnTo>
                  <a:lnTo>
                    <a:pt x="688675" y="537706"/>
                  </a:lnTo>
                  <a:lnTo>
                    <a:pt x="666002" y="574727"/>
                  </a:lnTo>
                  <a:lnTo>
                    <a:pt x="639228" y="608676"/>
                  </a:lnTo>
                  <a:lnTo>
                    <a:pt x="608697" y="639211"/>
                  </a:lnTo>
                  <a:lnTo>
                    <a:pt x="574749" y="665988"/>
                  </a:lnTo>
                  <a:lnTo>
                    <a:pt x="537729" y="688665"/>
                  </a:lnTo>
                  <a:lnTo>
                    <a:pt x="497977" y="706900"/>
                  </a:lnTo>
                  <a:lnTo>
                    <a:pt x="455837" y="720349"/>
                  </a:lnTo>
                  <a:lnTo>
                    <a:pt x="411650" y="728670"/>
                  </a:lnTo>
                  <a:lnTo>
                    <a:pt x="365760" y="731520"/>
                  </a:lnTo>
                  <a:lnTo>
                    <a:pt x="319869" y="728670"/>
                  </a:lnTo>
                  <a:lnTo>
                    <a:pt x="275682" y="720349"/>
                  </a:lnTo>
                  <a:lnTo>
                    <a:pt x="233542" y="706900"/>
                  </a:lnTo>
                  <a:lnTo>
                    <a:pt x="193790" y="688665"/>
                  </a:lnTo>
                  <a:lnTo>
                    <a:pt x="156770" y="665988"/>
                  </a:lnTo>
                  <a:lnTo>
                    <a:pt x="122822" y="639211"/>
                  </a:lnTo>
                  <a:lnTo>
                    <a:pt x="92291" y="608676"/>
                  </a:lnTo>
                  <a:lnTo>
                    <a:pt x="65517" y="574727"/>
                  </a:lnTo>
                  <a:lnTo>
                    <a:pt x="42844" y="537706"/>
                  </a:lnTo>
                  <a:lnTo>
                    <a:pt x="24613" y="497956"/>
                  </a:lnTo>
                  <a:lnTo>
                    <a:pt x="11167" y="455820"/>
                  </a:lnTo>
                  <a:lnTo>
                    <a:pt x="2848" y="411640"/>
                  </a:lnTo>
                  <a:lnTo>
                    <a:pt x="0" y="365760"/>
                  </a:lnTo>
                  <a:close/>
                </a:path>
              </a:pathLst>
            </a:custGeom>
            <a:ln w="1524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94" y="1164082"/>
            <a:ext cx="797560" cy="615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5"/>
              </a:spcBef>
            </a:pPr>
            <a:r>
              <a:rPr sz="1200" b="1" spc="10" dirty="0">
                <a:solidFill>
                  <a:srgbClr val="FFFF00"/>
                </a:solidFill>
                <a:latin typeface="Microsoft YaHei UI"/>
                <a:cs typeface="Microsoft YaHei UI"/>
              </a:rPr>
              <a:t>会社案内 </a:t>
            </a:r>
            <a:r>
              <a:rPr sz="1300" b="1" spc="15" dirty="0">
                <a:solidFill>
                  <a:srgbClr val="FFFF00"/>
                </a:solidFill>
                <a:latin typeface="Arial"/>
                <a:cs typeface="Arial"/>
              </a:rPr>
              <a:t>Company  </a:t>
            </a:r>
            <a:r>
              <a:rPr sz="1300" b="1" spc="10" dirty="0">
                <a:solidFill>
                  <a:srgbClr val="FFFF00"/>
                </a:solidFill>
                <a:latin typeface="Arial"/>
                <a:cs typeface="Arial"/>
              </a:rPr>
              <a:t>Profile</a:t>
            </a:r>
            <a:r>
              <a:rPr sz="1300" b="1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00" b="1" spc="30" dirty="0">
                <a:solidFill>
                  <a:srgbClr val="FFFF00"/>
                </a:solidFill>
                <a:latin typeface="Microsoft YaHei UI"/>
                <a:cs typeface="Microsoft YaHei UI"/>
              </a:rPr>
              <a:t>④</a:t>
            </a:r>
            <a:endParaRPr sz="1300">
              <a:latin typeface="Microsoft YaHei UI"/>
              <a:cs typeface="Microsoft YaHei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4" y="176784"/>
            <a:ext cx="2505456" cy="8763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40471" y="186485"/>
            <a:ext cx="1357630" cy="605790"/>
            <a:chOff x="6040471" y="186485"/>
            <a:chExt cx="1357630" cy="605790"/>
          </a:xfrm>
        </p:grpSpPr>
        <p:sp>
          <p:nvSpPr>
            <p:cNvPr id="5" name="object 5"/>
            <p:cNvSpPr/>
            <p:nvPr/>
          </p:nvSpPr>
          <p:spPr>
            <a:xfrm>
              <a:off x="6054402" y="331704"/>
              <a:ext cx="1343660" cy="460375"/>
            </a:xfrm>
            <a:custGeom>
              <a:avLst/>
              <a:gdLst/>
              <a:ahLst/>
              <a:cxnLst/>
              <a:rect l="l" t="t" r="r" b="b"/>
              <a:pathLst>
                <a:path w="1343659" h="460375">
                  <a:moveTo>
                    <a:pt x="1343515" y="0"/>
                  </a:moveTo>
                  <a:lnTo>
                    <a:pt x="1084825" y="0"/>
                  </a:lnTo>
                  <a:lnTo>
                    <a:pt x="1180212" y="51151"/>
                  </a:lnTo>
                  <a:lnTo>
                    <a:pt x="745311" y="284368"/>
                  </a:lnTo>
                  <a:lnTo>
                    <a:pt x="502801" y="154321"/>
                  </a:lnTo>
                  <a:lnTo>
                    <a:pt x="0" y="423951"/>
                  </a:lnTo>
                  <a:lnTo>
                    <a:pt x="67901" y="460364"/>
                  </a:lnTo>
                  <a:lnTo>
                    <a:pt x="502802" y="227147"/>
                  </a:lnTo>
                  <a:lnTo>
                    <a:pt x="745311" y="357194"/>
                  </a:lnTo>
                  <a:lnTo>
                    <a:pt x="1084825" y="175129"/>
                  </a:lnTo>
                  <a:lnTo>
                    <a:pt x="1248128" y="87564"/>
                  </a:lnTo>
                  <a:lnTo>
                    <a:pt x="1343515" y="138716"/>
                  </a:lnTo>
                  <a:lnTo>
                    <a:pt x="134351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3021" y="186485"/>
              <a:ext cx="161673" cy="866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40471" y="281858"/>
              <a:ext cx="1025525" cy="372110"/>
            </a:xfrm>
            <a:custGeom>
              <a:avLst/>
              <a:gdLst/>
              <a:ahLst/>
              <a:cxnLst/>
              <a:rect l="l" t="t" r="r" b="b"/>
              <a:pathLst>
                <a:path w="1025525" h="372109">
                  <a:moveTo>
                    <a:pt x="177219" y="242748"/>
                  </a:moveTo>
                  <a:lnTo>
                    <a:pt x="112549" y="242748"/>
                  </a:lnTo>
                  <a:lnTo>
                    <a:pt x="112549" y="371840"/>
                  </a:lnTo>
                  <a:lnTo>
                    <a:pt x="177219" y="337161"/>
                  </a:lnTo>
                  <a:lnTo>
                    <a:pt x="177219" y="242748"/>
                  </a:lnTo>
                  <a:close/>
                </a:path>
                <a:path w="1025525" h="372109">
                  <a:moveTo>
                    <a:pt x="274222" y="242748"/>
                  </a:moveTo>
                  <a:lnTo>
                    <a:pt x="209553" y="242748"/>
                  </a:lnTo>
                  <a:lnTo>
                    <a:pt x="209553" y="319822"/>
                  </a:lnTo>
                  <a:lnTo>
                    <a:pt x="274222" y="285143"/>
                  </a:lnTo>
                  <a:lnTo>
                    <a:pt x="274222" y="242748"/>
                  </a:lnTo>
                  <a:close/>
                </a:path>
                <a:path w="1025525" h="372109">
                  <a:moveTo>
                    <a:pt x="988501" y="53487"/>
                  </a:moveTo>
                  <a:lnTo>
                    <a:pt x="758433" y="53487"/>
                  </a:lnTo>
                  <a:lnTo>
                    <a:pt x="758434" y="284970"/>
                  </a:lnTo>
                  <a:lnTo>
                    <a:pt x="823103" y="250291"/>
                  </a:lnTo>
                  <a:lnTo>
                    <a:pt x="823103" y="190729"/>
                  </a:lnTo>
                  <a:lnTo>
                    <a:pt x="920107" y="190729"/>
                  </a:lnTo>
                  <a:lnTo>
                    <a:pt x="920107" y="53574"/>
                  </a:lnTo>
                  <a:lnTo>
                    <a:pt x="988537" y="53574"/>
                  </a:lnTo>
                  <a:close/>
                </a:path>
                <a:path w="1025525" h="372109">
                  <a:moveTo>
                    <a:pt x="341751" y="52013"/>
                  </a:moveTo>
                  <a:lnTo>
                    <a:pt x="112549" y="52013"/>
                  </a:lnTo>
                  <a:lnTo>
                    <a:pt x="112517" y="113655"/>
                  </a:lnTo>
                  <a:lnTo>
                    <a:pt x="64047" y="242748"/>
                  </a:lnTo>
                  <a:lnTo>
                    <a:pt x="322724" y="242748"/>
                  </a:lnTo>
                  <a:lnTo>
                    <a:pt x="274222" y="113655"/>
                  </a:lnTo>
                  <a:lnTo>
                    <a:pt x="274222" y="52966"/>
                  </a:lnTo>
                  <a:lnTo>
                    <a:pt x="342159" y="52966"/>
                  </a:lnTo>
                  <a:lnTo>
                    <a:pt x="341751" y="52013"/>
                  </a:lnTo>
                  <a:close/>
                </a:path>
                <a:path w="1025525" h="372109">
                  <a:moveTo>
                    <a:pt x="920107" y="190729"/>
                  </a:moveTo>
                  <a:lnTo>
                    <a:pt x="855437" y="190729"/>
                  </a:lnTo>
                  <a:lnTo>
                    <a:pt x="855437" y="233298"/>
                  </a:lnTo>
                  <a:lnTo>
                    <a:pt x="920107" y="198619"/>
                  </a:lnTo>
                  <a:lnTo>
                    <a:pt x="920107" y="190729"/>
                  </a:lnTo>
                  <a:close/>
                </a:path>
                <a:path w="1025525" h="372109">
                  <a:moveTo>
                    <a:pt x="665358" y="53487"/>
                  </a:moveTo>
                  <a:lnTo>
                    <a:pt x="434602" y="53487"/>
                  </a:lnTo>
                  <a:lnTo>
                    <a:pt x="434602" y="198879"/>
                  </a:lnTo>
                  <a:lnTo>
                    <a:pt x="470332" y="179632"/>
                  </a:lnTo>
                  <a:lnTo>
                    <a:pt x="491721" y="172009"/>
                  </a:lnTo>
                  <a:lnTo>
                    <a:pt x="516053" y="169463"/>
                  </a:lnTo>
                  <a:lnTo>
                    <a:pt x="597569" y="169463"/>
                  </a:lnTo>
                  <a:lnTo>
                    <a:pt x="597569" y="53573"/>
                  </a:lnTo>
                  <a:lnTo>
                    <a:pt x="665394" y="53573"/>
                  </a:lnTo>
                  <a:close/>
                </a:path>
                <a:path w="1025525" h="372109">
                  <a:moveTo>
                    <a:pt x="597569" y="169463"/>
                  </a:moveTo>
                  <a:lnTo>
                    <a:pt x="516053" y="169463"/>
                  </a:lnTo>
                  <a:lnTo>
                    <a:pt x="540433" y="172009"/>
                  </a:lnTo>
                  <a:lnTo>
                    <a:pt x="561839" y="179632"/>
                  </a:lnTo>
                  <a:lnTo>
                    <a:pt x="597569" y="198098"/>
                  </a:lnTo>
                  <a:lnTo>
                    <a:pt x="597569" y="169463"/>
                  </a:lnTo>
                  <a:close/>
                </a:path>
                <a:path w="1025525" h="372109">
                  <a:moveTo>
                    <a:pt x="192901" y="0"/>
                  </a:moveTo>
                  <a:lnTo>
                    <a:pt x="127746" y="5803"/>
                  </a:lnTo>
                  <a:lnTo>
                    <a:pt x="78077" y="18534"/>
                  </a:lnTo>
                  <a:lnTo>
                    <a:pt x="52083" y="33980"/>
                  </a:lnTo>
                  <a:lnTo>
                    <a:pt x="673" y="159865"/>
                  </a:lnTo>
                  <a:lnTo>
                    <a:pt x="29934" y="182146"/>
                  </a:lnTo>
                  <a:lnTo>
                    <a:pt x="31713" y="182059"/>
                  </a:lnTo>
                  <a:lnTo>
                    <a:pt x="112549" y="52013"/>
                  </a:lnTo>
                  <a:lnTo>
                    <a:pt x="341751" y="52013"/>
                  </a:lnTo>
                  <a:lnTo>
                    <a:pt x="307712" y="18518"/>
                  </a:lnTo>
                  <a:lnTo>
                    <a:pt x="258055" y="5803"/>
                  </a:lnTo>
                  <a:lnTo>
                    <a:pt x="225815" y="1450"/>
                  </a:lnTo>
                  <a:lnTo>
                    <a:pt x="192901" y="0"/>
                  </a:lnTo>
                  <a:close/>
                </a:path>
                <a:path w="1025525" h="372109">
                  <a:moveTo>
                    <a:pt x="342159" y="52966"/>
                  </a:moveTo>
                  <a:lnTo>
                    <a:pt x="274222" y="52966"/>
                  </a:lnTo>
                  <a:lnTo>
                    <a:pt x="322724" y="166194"/>
                  </a:lnTo>
                  <a:lnTo>
                    <a:pt x="326011" y="172472"/>
                  </a:lnTo>
                  <a:lnTo>
                    <a:pt x="333112" y="177513"/>
                  </a:lnTo>
                  <a:lnTo>
                    <a:pt x="343103" y="180860"/>
                  </a:lnTo>
                  <a:lnTo>
                    <a:pt x="355059" y="182059"/>
                  </a:lnTo>
                  <a:lnTo>
                    <a:pt x="365875" y="181024"/>
                  </a:lnTo>
                  <a:lnTo>
                    <a:pt x="375187" y="178201"/>
                  </a:lnTo>
                  <a:lnTo>
                    <a:pt x="382277" y="173905"/>
                  </a:lnTo>
                  <a:lnTo>
                    <a:pt x="386424" y="168448"/>
                  </a:lnTo>
                  <a:lnTo>
                    <a:pt x="387394" y="164720"/>
                  </a:lnTo>
                  <a:lnTo>
                    <a:pt x="422018" y="83137"/>
                  </a:lnTo>
                  <a:lnTo>
                    <a:pt x="355059" y="83137"/>
                  </a:lnTo>
                  <a:lnTo>
                    <a:pt x="342159" y="52966"/>
                  </a:lnTo>
                  <a:close/>
                </a:path>
                <a:path w="1025525" h="372109">
                  <a:moveTo>
                    <a:pt x="665394" y="53573"/>
                  </a:moveTo>
                  <a:lnTo>
                    <a:pt x="597569" y="53573"/>
                  </a:lnTo>
                  <a:lnTo>
                    <a:pt x="646071" y="168535"/>
                  </a:lnTo>
                  <a:lnTo>
                    <a:pt x="650388" y="174081"/>
                  </a:lnTo>
                  <a:lnTo>
                    <a:pt x="657731" y="178399"/>
                  </a:lnTo>
                  <a:lnTo>
                    <a:pt x="667328" y="181166"/>
                  </a:lnTo>
                  <a:lnTo>
                    <a:pt x="678405" y="182059"/>
                  </a:lnTo>
                  <a:lnTo>
                    <a:pt x="689267" y="181043"/>
                  </a:lnTo>
                  <a:lnTo>
                    <a:pt x="698670" y="178201"/>
                  </a:lnTo>
                  <a:lnTo>
                    <a:pt x="705775" y="173905"/>
                  </a:lnTo>
                  <a:lnTo>
                    <a:pt x="709932" y="168448"/>
                  </a:lnTo>
                  <a:lnTo>
                    <a:pt x="745229" y="84785"/>
                  </a:lnTo>
                  <a:lnTo>
                    <a:pt x="678405" y="84785"/>
                  </a:lnTo>
                  <a:lnTo>
                    <a:pt x="665394" y="53573"/>
                  </a:lnTo>
                  <a:close/>
                </a:path>
                <a:path w="1025525" h="372109">
                  <a:moveTo>
                    <a:pt x="988537" y="53574"/>
                  </a:moveTo>
                  <a:lnTo>
                    <a:pt x="920107" y="53574"/>
                  </a:lnTo>
                  <a:lnTo>
                    <a:pt x="971034" y="170962"/>
                  </a:lnTo>
                  <a:lnTo>
                    <a:pt x="972165" y="170876"/>
                  </a:lnTo>
                  <a:lnTo>
                    <a:pt x="1025356" y="142352"/>
                  </a:lnTo>
                  <a:lnTo>
                    <a:pt x="988537" y="53574"/>
                  </a:lnTo>
                  <a:close/>
                </a:path>
                <a:path w="1025525" h="372109">
                  <a:moveTo>
                    <a:pt x="839593" y="0"/>
                  </a:moveTo>
                  <a:lnTo>
                    <a:pt x="774439" y="5803"/>
                  </a:lnTo>
                  <a:lnTo>
                    <a:pt x="724736" y="18534"/>
                  </a:lnTo>
                  <a:lnTo>
                    <a:pt x="678405" y="84785"/>
                  </a:lnTo>
                  <a:lnTo>
                    <a:pt x="745229" y="84785"/>
                  </a:lnTo>
                  <a:lnTo>
                    <a:pt x="758433" y="53487"/>
                  </a:lnTo>
                  <a:lnTo>
                    <a:pt x="988501" y="53487"/>
                  </a:lnTo>
                  <a:lnTo>
                    <a:pt x="980411" y="33980"/>
                  </a:lnTo>
                  <a:lnTo>
                    <a:pt x="979036" y="30144"/>
                  </a:lnTo>
                  <a:lnTo>
                    <a:pt x="975129" y="26697"/>
                  </a:lnTo>
                  <a:lnTo>
                    <a:pt x="938603" y="13506"/>
                  </a:lnTo>
                  <a:lnTo>
                    <a:pt x="872508" y="1451"/>
                  </a:lnTo>
                  <a:lnTo>
                    <a:pt x="839593" y="0"/>
                  </a:lnTo>
                  <a:close/>
                </a:path>
                <a:path w="1025525" h="372109">
                  <a:moveTo>
                    <a:pt x="530811" y="603"/>
                  </a:moveTo>
                  <a:lnTo>
                    <a:pt x="480113" y="2091"/>
                  </a:lnTo>
                  <a:lnTo>
                    <a:pt x="431557" y="10052"/>
                  </a:lnTo>
                  <a:lnTo>
                    <a:pt x="387393" y="24270"/>
                  </a:lnTo>
                  <a:lnTo>
                    <a:pt x="376400" y="33980"/>
                  </a:lnTo>
                  <a:lnTo>
                    <a:pt x="355059" y="83137"/>
                  </a:lnTo>
                  <a:lnTo>
                    <a:pt x="422018" y="83137"/>
                  </a:lnTo>
                  <a:lnTo>
                    <a:pt x="434602" y="53487"/>
                  </a:lnTo>
                  <a:lnTo>
                    <a:pt x="665358" y="53487"/>
                  </a:lnTo>
                  <a:lnTo>
                    <a:pt x="657226" y="33980"/>
                  </a:lnTo>
                  <a:lnTo>
                    <a:pt x="655744" y="30143"/>
                  </a:lnTo>
                  <a:lnTo>
                    <a:pt x="651779" y="26697"/>
                  </a:lnTo>
                  <a:lnTo>
                    <a:pt x="615257" y="13506"/>
                  </a:lnTo>
                  <a:lnTo>
                    <a:pt x="581401" y="5803"/>
                  </a:lnTo>
                  <a:lnTo>
                    <a:pt x="530811" y="603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9552" y="186485"/>
              <a:ext cx="161673" cy="866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5720" y="186485"/>
              <a:ext cx="161673" cy="8669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9676" y="841248"/>
            <a:ext cx="1783842" cy="15773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284618" y="3056598"/>
            <a:ext cx="3198114" cy="7291033"/>
            <a:chOff x="-2806829" y="8214111"/>
            <a:chExt cx="3198114" cy="7291033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762632" y="8214111"/>
              <a:ext cx="3153917" cy="271653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06829" y="12988258"/>
              <a:ext cx="3198114" cy="251688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75436" y="3730244"/>
            <a:ext cx="3093720" cy="651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189">
              <a:lnSpc>
                <a:spcPct val="107500"/>
              </a:lnSpc>
              <a:spcBef>
                <a:spcPts val="100"/>
              </a:spcBef>
            </a:pPr>
            <a:r>
              <a:rPr sz="1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機</a:t>
            </a:r>
            <a:r>
              <a:rPr sz="1200" u="sng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械</a:t>
            </a:r>
            <a:r>
              <a:rPr sz="1200" u="sng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マシニ</a:t>
            </a:r>
            <a:r>
              <a:rPr sz="1200" u="sng" spc="-4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ン</a:t>
            </a:r>
            <a:r>
              <a:rPr sz="1200" u="sng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グ</a:t>
            </a:r>
            <a:r>
              <a:rPr sz="12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3</a:t>
            </a:r>
            <a:r>
              <a:rPr sz="1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軸</a:t>
            </a:r>
            <a:r>
              <a:rPr sz="1200" u="sng" spc="-114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 </a:t>
            </a:r>
            <a:r>
              <a:rPr sz="12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M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AZ</a:t>
            </a:r>
            <a:r>
              <a:rPr sz="1200" b="1" u="sng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K</a:t>
            </a:r>
            <a:r>
              <a:rPr sz="1200" b="1" u="sng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VER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TI</a:t>
            </a:r>
            <a:r>
              <a:rPr sz="12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C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AL</a:t>
            </a:r>
            <a:r>
              <a:rPr sz="1200" b="1" u="sng" spc="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C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EN</a:t>
            </a:r>
            <a:r>
              <a:rPr sz="1200" b="1" u="sng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T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ER </a:t>
            </a:r>
            <a:r>
              <a:rPr sz="12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2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NEXUS 410B-</a:t>
            </a:r>
            <a:r>
              <a:rPr sz="1200" b="1" u="sng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1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MS Gothic"/>
                <a:cs typeface="MS Gothic"/>
              </a:rPr>
              <a:t>Ⅱ</a:t>
            </a:r>
            <a:endParaRPr sz="1200" dirty="0">
              <a:latin typeface="MS Gothic"/>
              <a:cs typeface="MS Gothic"/>
            </a:endParaRPr>
          </a:p>
          <a:p>
            <a:pPr marL="12700" marR="1341120">
              <a:lnSpc>
                <a:spcPct val="162500"/>
              </a:lnSpc>
            </a:pPr>
            <a:r>
              <a:rPr sz="1200" spc="130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1200" spc="4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n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ll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er: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100" dirty="0">
                <a:solidFill>
                  <a:srgbClr val="001F5F"/>
                </a:solidFill>
                <a:latin typeface="Verdana"/>
                <a:cs typeface="Verdana"/>
              </a:rPr>
              <a:t>M</a:t>
            </a:r>
            <a:r>
              <a:rPr sz="1200" spc="9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125" dirty="0">
                <a:solidFill>
                  <a:srgbClr val="001F5F"/>
                </a:solidFill>
                <a:latin typeface="Verdana"/>
                <a:cs typeface="Verdana"/>
              </a:rPr>
              <a:t>rix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Nexus  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Spind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65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12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12</a:t>
            </a:r>
            <a:r>
              <a:rPr sz="1200" spc="-114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00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rpm</a:t>
            </a:r>
            <a:endParaRPr sz="1200" dirty="0">
              <a:latin typeface="Verdana"/>
              <a:cs typeface="Verdana"/>
            </a:endParaRPr>
          </a:p>
          <a:p>
            <a:pPr marL="55244">
              <a:lnSpc>
                <a:spcPct val="100000"/>
              </a:lnSpc>
              <a:spcBef>
                <a:spcPts val="900"/>
              </a:spcBef>
            </a:pPr>
            <a:r>
              <a:rPr sz="1200" spc="-145" dirty="0">
                <a:solidFill>
                  <a:srgbClr val="001F5F"/>
                </a:solidFill>
                <a:latin typeface="Verdana"/>
                <a:cs typeface="Verdana"/>
              </a:rPr>
              <a:t>B</a:t>
            </a:r>
            <a:r>
              <a:rPr sz="1200" spc="-15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g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P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us,</a:t>
            </a:r>
            <a:r>
              <a:rPr sz="12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001F5F"/>
                </a:solidFill>
                <a:latin typeface="Verdana"/>
                <a:cs typeface="Verdana"/>
              </a:rPr>
              <a:t>B</a:t>
            </a:r>
            <a:r>
              <a:rPr sz="1200" spc="-23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40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W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-125" dirty="0">
                <a:solidFill>
                  <a:srgbClr val="001F5F"/>
                </a:solidFill>
                <a:latin typeface="Verdana"/>
                <a:cs typeface="Verdana"/>
              </a:rPr>
              <a:t>K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4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4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25" dirty="0">
                <a:solidFill>
                  <a:srgbClr val="001F5F"/>
                </a:solidFill>
                <a:latin typeface="Verdana"/>
                <a:cs typeface="Verdana"/>
              </a:rPr>
              <a:t>V</a:t>
            </a:r>
            <a:r>
              <a:rPr sz="1200" spc="-12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1200" spc="-114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110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001F5F"/>
                </a:solidFill>
                <a:latin typeface="Verdana"/>
                <a:cs typeface="Verdana"/>
              </a:rPr>
              <a:t>x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41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001F5F"/>
                </a:solidFill>
                <a:latin typeface="Verdana"/>
                <a:cs typeface="Verdana"/>
              </a:rPr>
              <a:t>x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57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mm</a:t>
            </a:r>
            <a:endParaRPr sz="1200" dirty="0">
              <a:latin typeface="Verdana"/>
              <a:cs typeface="Verdana"/>
            </a:endParaRPr>
          </a:p>
          <a:p>
            <a:pPr marL="55244" marR="78105" indent="-43180">
              <a:lnSpc>
                <a:spcPct val="162500"/>
              </a:lnSpc>
            </a:pPr>
            <a:r>
              <a:rPr sz="1200" spc="130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u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25" dirty="0">
                <a:solidFill>
                  <a:srgbClr val="001F5F"/>
                </a:solidFill>
                <a:latin typeface="Verdana"/>
                <a:cs typeface="Verdana"/>
              </a:rPr>
              <a:t>ing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f</a:t>
            </a:r>
            <a:r>
              <a:rPr sz="1200" spc="65" dirty="0">
                <a:solidFill>
                  <a:srgbClr val="001F5F"/>
                </a:solidFill>
                <a:latin typeface="Verdana"/>
                <a:cs typeface="Verdana"/>
              </a:rPr>
              <a:t>eed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ra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65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001F5F"/>
                </a:solidFill>
                <a:latin typeface="Verdana"/>
                <a:cs typeface="Verdana"/>
              </a:rPr>
              <a:t>(X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Y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1200" spc="-210" dirty="0">
                <a:solidFill>
                  <a:srgbClr val="001F5F"/>
                </a:solidFill>
                <a:latin typeface="Verdana"/>
                <a:cs typeface="Verdana"/>
              </a:rPr>
              <a:t>Z</a:t>
            </a:r>
            <a:r>
              <a:rPr sz="1200" spc="-155" dirty="0">
                <a:solidFill>
                  <a:srgbClr val="001F5F"/>
                </a:solidFill>
                <a:latin typeface="Verdana"/>
                <a:cs typeface="Verdana"/>
              </a:rPr>
              <a:t>)</a:t>
            </a:r>
            <a:r>
              <a:rPr sz="1200" spc="-21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200" spc="-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10</a:t>
            </a:r>
            <a:r>
              <a:rPr sz="1200" spc="-114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00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mm/m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in  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135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3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45" dirty="0">
                <a:solidFill>
                  <a:srgbClr val="001F5F"/>
                </a:solidFill>
                <a:latin typeface="Verdana"/>
                <a:cs typeface="Verdana"/>
              </a:rPr>
              <a:t>oo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-16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 dirty="0">
              <a:latin typeface="Verdana"/>
              <a:cs typeface="Verdana"/>
            </a:endParaRPr>
          </a:p>
          <a:p>
            <a:pPr marL="86995">
              <a:lnSpc>
                <a:spcPct val="100000"/>
              </a:lnSpc>
              <a:spcBef>
                <a:spcPts val="1125"/>
              </a:spcBef>
            </a:pPr>
            <a:r>
              <a:rPr sz="1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機</a:t>
            </a:r>
            <a:r>
              <a:rPr sz="1200" u="sng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械</a:t>
            </a:r>
            <a:r>
              <a:rPr sz="1200" u="sng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マシニ</a:t>
            </a:r>
            <a:r>
              <a:rPr sz="1200" u="sng" spc="-4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ン</a:t>
            </a:r>
            <a:r>
              <a:rPr sz="1200" u="sng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グ</a:t>
            </a:r>
            <a:r>
              <a:rPr sz="12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3</a:t>
            </a:r>
            <a:r>
              <a:rPr sz="1200" u="sng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軸</a:t>
            </a:r>
            <a:r>
              <a:rPr sz="12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MAZAK</a:t>
            </a:r>
            <a:r>
              <a:rPr sz="1200" b="1" u="sng" spc="-5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VERTICAL 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530</a:t>
            </a:r>
            <a:r>
              <a:rPr sz="12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CLH</a:t>
            </a:r>
            <a:endParaRPr sz="1200" dirty="0">
              <a:latin typeface="Calibri"/>
              <a:cs typeface="Calibri"/>
            </a:endParaRPr>
          </a:p>
          <a:p>
            <a:pPr marL="86995">
              <a:lnSpc>
                <a:spcPct val="100000"/>
              </a:lnSpc>
              <a:spcBef>
                <a:spcPts val="900"/>
              </a:spcBef>
            </a:pPr>
            <a:r>
              <a:rPr sz="1200" spc="125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1200" spc="4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n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ll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er: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95" dirty="0">
                <a:solidFill>
                  <a:srgbClr val="001F5F"/>
                </a:solidFill>
                <a:latin typeface="Verdana"/>
                <a:cs typeface="Verdana"/>
              </a:rPr>
              <a:t>Ma</a:t>
            </a:r>
            <a:r>
              <a:rPr sz="1200" spc="-130" dirty="0">
                <a:solidFill>
                  <a:srgbClr val="001F5F"/>
                </a:solidFill>
                <a:latin typeface="Verdana"/>
                <a:cs typeface="Verdana"/>
              </a:rPr>
              <a:t>z</a:t>
            </a:r>
            <a:r>
              <a:rPr sz="1200" spc="9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k</a:t>
            </a:r>
            <a:r>
              <a:rPr sz="1200" spc="-75" dirty="0">
                <a:solidFill>
                  <a:srgbClr val="001F5F"/>
                </a:solidFill>
                <a:latin typeface="Verdana"/>
                <a:cs typeface="Verdana"/>
              </a:rPr>
              <a:t> s</a:t>
            </a:r>
            <a:r>
              <a:rPr sz="1200" spc="-120" dirty="0">
                <a:solidFill>
                  <a:srgbClr val="001F5F"/>
                </a:solidFill>
                <a:latin typeface="Verdana"/>
                <a:cs typeface="Verdana"/>
              </a:rPr>
              <a:t>m</a:t>
            </a:r>
            <a:r>
              <a:rPr sz="1200" spc="9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endParaRPr sz="1200" dirty="0">
              <a:latin typeface="Verdana"/>
              <a:cs typeface="Verdana"/>
            </a:endParaRPr>
          </a:p>
          <a:p>
            <a:pPr marL="129539" marR="1620520" indent="-43180">
              <a:lnSpc>
                <a:spcPct val="162500"/>
              </a:lnSpc>
              <a:spcBef>
                <a:spcPts val="15"/>
              </a:spcBef>
            </a:pP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Spind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65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12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12</a:t>
            </a:r>
            <a:r>
              <a:rPr sz="1200" spc="-114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00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rpm  </a:t>
            </a:r>
            <a:r>
              <a:rPr sz="1200" spc="-145" dirty="0">
                <a:solidFill>
                  <a:srgbClr val="001F5F"/>
                </a:solidFill>
                <a:latin typeface="Verdana"/>
                <a:cs typeface="Verdana"/>
              </a:rPr>
              <a:t>B</a:t>
            </a:r>
            <a:r>
              <a:rPr sz="1200" spc="-15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1200" spc="-25" dirty="0">
                <a:solidFill>
                  <a:srgbClr val="001F5F"/>
                </a:solidFill>
                <a:latin typeface="Verdana"/>
                <a:cs typeface="Verdana"/>
              </a:rPr>
              <a:t>g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001F5F"/>
                </a:solidFill>
                <a:latin typeface="Verdana"/>
                <a:cs typeface="Verdana"/>
              </a:rPr>
              <a:t>P</a:t>
            </a:r>
            <a:r>
              <a:rPr sz="1200" spc="-15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us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12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001F5F"/>
                </a:solidFill>
                <a:latin typeface="Verdana"/>
                <a:cs typeface="Verdana"/>
              </a:rPr>
              <a:t>B</a:t>
            </a:r>
            <a:r>
              <a:rPr sz="1200" spc="-24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4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endParaRPr sz="1200" dirty="0">
              <a:latin typeface="Verdana"/>
              <a:cs typeface="Verdana"/>
            </a:endParaRPr>
          </a:p>
          <a:p>
            <a:pPr marL="86995">
              <a:lnSpc>
                <a:spcPct val="100000"/>
              </a:lnSpc>
              <a:spcBef>
                <a:spcPts val="900"/>
              </a:spcBef>
            </a:pP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W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-125" dirty="0">
                <a:solidFill>
                  <a:srgbClr val="001F5F"/>
                </a:solidFill>
                <a:latin typeface="Verdana"/>
                <a:cs typeface="Verdana"/>
              </a:rPr>
              <a:t>K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4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4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25" dirty="0">
                <a:solidFill>
                  <a:srgbClr val="001F5F"/>
                </a:solidFill>
                <a:latin typeface="Verdana"/>
                <a:cs typeface="Verdana"/>
              </a:rPr>
              <a:t>V</a:t>
            </a:r>
            <a:r>
              <a:rPr sz="1200" spc="-12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1200" spc="-114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105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001F5F"/>
                </a:solidFill>
                <a:latin typeface="Verdana"/>
                <a:cs typeface="Verdana"/>
              </a:rPr>
              <a:t>x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510</a:t>
            </a:r>
            <a:r>
              <a:rPr sz="1200" spc="-135" dirty="0">
                <a:solidFill>
                  <a:srgbClr val="001F5F"/>
                </a:solidFill>
                <a:latin typeface="Verdana"/>
                <a:cs typeface="Verdana"/>
              </a:rPr>
              <a:t>x</a:t>
            </a:r>
            <a:r>
              <a:rPr sz="12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51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m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m</a:t>
            </a:r>
            <a:endParaRPr sz="1200" dirty="0">
              <a:latin typeface="Verdana"/>
              <a:cs typeface="Verdana"/>
            </a:endParaRPr>
          </a:p>
          <a:p>
            <a:pPr marL="129539" marR="5080" indent="-43180">
              <a:lnSpc>
                <a:spcPct val="162500"/>
              </a:lnSpc>
            </a:pPr>
            <a:r>
              <a:rPr sz="1200" spc="130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u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25" dirty="0">
                <a:solidFill>
                  <a:srgbClr val="001F5F"/>
                </a:solidFill>
                <a:latin typeface="Verdana"/>
                <a:cs typeface="Verdana"/>
              </a:rPr>
              <a:t>ing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f</a:t>
            </a:r>
            <a:r>
              <a:rPr sz="1200" spc="65" dirty="0">
                <a:solidFill>
                  <a:srgbClr val="001F5F"/>
                </a:solidFill>
                <a:latin typeface="Verdana"/>
                <a:cs typeface="Verdana"/>
              </a:rPr>
              <a:t>eed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ra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65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001F5F"/>
                </a:solidFill>
                <a:latin typeface="Verdana"/>
                <a:cs typeface="Verdana"/>
              </a:rPr>
              <a:t>(X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Y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1200" spc="-210" dirty="0">
                <a:solidFill>
                  <a:srgbClr val="001F5F"/>
                </a:solidFill>
                <a:latin typeface="Verdana"/>
                <a:cs typeface="Verdana"/>
              </a:rPr>
              <a:t>Z</a:t>
            </a:r>
            <a:r>
              <a:rPr sz="1200" spc="-155" dirty="0">
                <a:solidFill>
                  <a:srgbClr val="001F5F"/>
                </a:solidFill>
                <a:latin typeface="Verdana"/>
                <a:cs typeface="Verdana"/>
              </a:rPr>
              <a:t>)</a:t>
            </a:r>
            <a:r>
              <a:rPr sz="1200" spc="-21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10</a:t>
            </a:r>
            <a:r>
              <a:rPr sz="1200" spc="-114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00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mm/m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in  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135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3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45" dirty="0">
                <a:solidFill>
                  <a:srgbClr val="001F5F"/>
                </a:solidFill>
                <a:latin typeface="Verdana"/>
                <a:cs typeface="Verdana"/>
              </a:rPr>
              <a:t>oo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-16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Verdana"/>
              <a:cs typeface="Verdana"/>
            </a:endParaRPr>
          </a:p>
          <a:p>
            <a:pPr marL="135255">
              <a:lnSpc>
                <a:spcPct val="100000"/>
              </a:lnSpc>
            </a:pPr>
            <a:r>
              <a:rPr sz="1200" b="1" dirty="0">
                <a:solidFill>
                  <a:srgbClr val="00AF50"/>
                </a:solidFill>
                <a:latin typeface="Microsoft YaHei UI"/>
                <a:cs typeface="Microsoft YaHei UI"/>
              </a:rPr>
              <a:t>旋</a:t>
            </a:r>
            <a:r>
              <a:rPr sz="1200" b="1" spc="-5" dirty="0">
                <a:solidFill>
                  <a:srgbClr val="00AF50"/>
                </a:solidFill>
                <a:latin typeface="Microsoft YaHei UI"/>
                <a:cs typeface="Microsoft YaHei UI"/>
              </a:rPr>
              <a:t>盤</a:t>
            </a:r>
            <a:r>
              <a:rPr sz="1200" b="1" spc="-20" dirty="0">
                <a:solidFill>
                  <a:srgbClr val="00AF50"/>
                </a:solidFill>
                <a:latin typeface="Tahoma"/>
                <a:cs typeface="Tahoma"/>
              </a:rPr>
              <a:t>MAZAK</a:t>
            </a:r>
            <a:r>
              <a:rPr sz="1200" b="1" spc="-6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200" b="1" spc="-90" dirty="0">
                <a:solidFill>
                  <a:srgbClr val="00AF50"/>
                </a:solidFill>
                <a:latin typeface="Tahoma"/>
                <a:cs typeface="Tahoma"/>
              </a:rPr>
              <a:t>QT08</a:t>
            </a:r>
            <a:endParaRPr sz="1200" dirty="0">
              <a:latin typeface="Tahoma"/>
              <a:cs typeface="Tahoma"/>
            </a:endParaRPr>
          </a:p>
          <a:p>
            <a:pPr marL="177800">
              <a:lnSpc>
                <a:spcPct val="100000"/>
              </a:lnSpc>
              <a:spcBef>
                <a:spcPts val="565"/>
              </a:spcBef>
            </a:pPr>
            <a:r>
              <a:rPr sz="1200" spc="130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1200" spc="4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n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ll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er: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100" dirty="0">
                <a:solidFill>
                  <a:srgbClr val="001F5F"/>
                </a:solidFill>
                <a:latin typeface="Verdana"/>
                <a:cs typeface="Verdana"/>
              </a:rPr>
              <a:t>M</a:t>
            </a:r>
            <a:r>
              <a:rPr sz="1200" spc="9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-135" dirty="0">
                <a:solidFill>
                  <a:srgbClr val="001F5F"/>
                </a:solidFill>
                <a:latin typeface="Verdana"/>
                <a:cs typeface="Verdana"/>
              </a:rPr>
              <a:t>z</a:t>
            </a:r>
            <a:r>
              <a:rPr sz="1200" spc="9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29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001F5F"/>
                </a:solidFill>
                <a:latin typeface="Verdana"/>
                <a:cs typeface="Verdana"/>
              </a:rPr>
              <a:t>P</a:t>
            </a:r>
            <a:r>
              <a:rPr sz="1200" spc="-15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us</a:t>
            </a:r>
            <a:endParaRPr sz="1200" dirty="0">
              <a:latin typeface="Verdana"/>
              <a:cs typeface="Verdana"/>
            </a:endParaRPr>
          </a:p>
          <a:p>
            <a:pPr marL="135255">
              <a:lnSpc>
                <a:spcPct val="100000"/>
              </a:lnSpc>
              <a:spcBef>
                <a:spcPts val="720"/>
              </a:spcBef>
            </a:pPr>
            <a:r>
              <a:rPr sz="1200" spc="-75" dirty="0">
                <a:solidFill>
                  <a:srgbClr val="001F5F"/>
                </a:solidFill>
                <a:latin typeface="Verdana"/>
                <a:cs typeface="Verdana"/>
              </a:rPr>
              <a:t>Spin</a:t>
            </a:r>
            <a:r>
              <a:rPr sz="1200" spc="75" dirty="0">
                <a:solidFill>
                  <a:srgbClr val="001F5F"/>
                </a:solidFill>
                <a:latin typeface="Verdana"/>
                <a:cs typeface="Verdana"/>
              </a:rPr>
              <a:t>d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65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12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4</a:t>
            </a:r>
            <a:r>
              <a:rPr sz="1200" spc="-114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50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p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m</a:t>
            </a:r>
            <a:endParaRPr sz="1200" dirty="0">
              <a:latin typeface="Verdana"/>
              <a:cs typeface="Verdana"/>
            </a:endParaRPr>
          </a:p>
          <a:p>
            <a:pPr marL="135255" marR="1355090" indent="42545">
              <a:lnSpc>
                <a:spcPct val="150000"/>
              </a:lnSpc>
            </a:pP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X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Axis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4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25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v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1200" spc="1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-21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10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mm  </a:t>
            </a:r>
            <a:r>
              <a:rPr sz="1200" spc="-250" dirty="0">
                <a:solidFill>
                  <a:srgbClr val="001F5F"/>
                </a:solidFill>
                <a:latin typeface="Verdana"/>
                <a:cs typeface="Verdana"/>
              </a:rPr>
              <a:t>Z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Axis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4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25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v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1200" spc="1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-21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29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mm</a:t>
            </a:r>
            <a:endParaRPr sz="1200" dirty="0">
              <a:latin typeface="Verdana"/>
              <a:cs typeface="Verdana"/>
            </a:endParaRPr>
          </a:p>
          <a:p>
            <a:pPr marL="177800">
              <a:lnSpc>
                <a:spcPct val="100000"/>
              </a:lnSpc>
              <a:spcBef>
                <a:spcPts val="720"/>
              </a:spcBef>
            </a:pP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9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10" dirty="0">
                <a:solidFill>
                  <a:srgbClr val="001F5F"/>
                </a:solidFill>
                <a:latin typeface="Verdana"/>
                <a:cs typeface="Verdana"/>
              </a:rPr>
              <a:t>pi</a:t>
            </a:r>
            <a:r>
              <a:rPr sz="1200" spc="20" dirty="0">
                <a:solidFill>
                  <a:srgbClr val="001F5F"/>
                </a:solidFill>
                <a:latin typeface="Verdana"/>
                <a:cs typeface="Verdana"/>
              </a:rPr>
              <a:t>d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9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65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50" dirty="0">
                <a:solidFill>
                  <a:srgbClr val="001F5F"/>
                </a:solidFill>
                <a:latin typeface="Verdana"/>
                <a:cs typeface="Verdana"/>
              </a:rPr>
              <a:t>Z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Axis: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1300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7414" y="991933"/>
            <a:ext cx="3204845" cy="245681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dirty="0">
                <a:solidFill>
                  <a:srgbClr val="374D81"/>
                </a:solidFill>
                <a:latin typeface="Microsoft YaHei UI"/>
                <a:cs typeface="Microsoft YaHei UI"/>
              </a:rPr>
              <a:t>技術紹介</a:t>
            </a:r>
            <a:endParaRPr sz="1800" dirty="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機</a:t>
            </a:r>
            <a:r>
              <a:rPr sz="1200" u="sng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械</a:t>
            </a:r>
            <a:r>
              <a:rPr sz="1200" u="sng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マシニ</a:t>
            </a:r>
            <a:r>
              <a:rPr sz="1200" u="sng" spc="-4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ン</a:t>
            </a:r>
            <a:r>
              <a:rPr sz="1200" u="sng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グ</a:t>
            </a:r>
            <a:r>
              <a:rPr sz="12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3</a:t>
            </a:r>
            <a:r>
              <a:rPr sz="1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軸</a:t>
            </a:r>
            <a:r>
              <a:rPr sz="1200" u="sng" spc="-114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Yu Gothic"/>
                <a:cs typeface="Yu Gothic"/>
              </a:rPr>
              <a:t> </a:t>
            </a:r>
            <a:r>
              <a:rPr sz="12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M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</a:t>
            </a:r>
            <a:r>
              <a:rPr sz="12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Z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AK</a:t>
            </a:r>
            <a:r>
              <a:rPr sz="1200" b="1" u="sng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M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</a:t>
            </a:r>
            <a:r>
              <a:rPr sz="12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Z</a:t>
            </a:r>
            <a:r>
              <a:rPr sz="1200" b="1" u="sng" spc="-9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T</a:t>
            </a:r>
            <a:r>
              <a:rPr sz="12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E</a:t>
            </a:r>
            <a:r>
              <a:rPr sz="12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C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H </a:t>
            </a:r>
            <a:r>
              <a:rPr sz="1200" b="1" u="sng" spc="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V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-</a:t>
            </a:r>
            <a:r>
              <a:rPr sz="12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4</a:t>
            </a:r>
            <a:r>
              <a:rPr sz="1200" b="1" u="sng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1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4/</a:t>
            </a:r>
            <a:r>
              <a:rPr sz="1200" b="1" u="sng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3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  <a:p>
            <a:pPr marL="12700" marR="1635125">
              <a:lnSpc>
                <a:spcPts val="2350"/>
              </a:lnSpc>
              <a:spcBef>
                <a:spcPts val="220"/>
              </a:spcBef>
            </a:pPr>
            <a:r>
              <a:rPr sz="1200" spc="130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1200" spc="4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n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ll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er: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100" dirty="0">
                <a:solidFill>
                  <a:srgbClr val="001F5F"/>
                </a:solidFill>
                <a:latin typeface="Verdana"/>
                <a:cs typeface="Verdana"/>
              </a:rPr>
              <a:t>M</a:t>
            </a:r>
            <a:r>
              <a:rPr sz="1200" spc="9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-135" dirty="0">
                <a:solidFill>
                  <a:srgbClr val="001F5F"/>
                </a:solidFill>
                <a:latin typeface="Verdana"/>
                <a:cs typeface="Verdana"/>
              </a:rPr>
              <a:t>z</a:t>
            </a:r>
            <a:r>
              <a:rPr sz="1200" spc="70" dirty="0">
                <a:solidFill>
                  <a:srgbClr val="001F5F"/>
                </a:solidFill>
                <a:latin typeface="Verdana"/>
                <a:cs typeface="Verdana"/>
              </a:rPr>
              <a:t>d</a:t>
            </a:r>
            <a:r>
              <a:rPr sz="1200" spc="9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l  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Spind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65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12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700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rpm</a:t>
            </a:r>
            <a:endParaRPr sz="1200" dirty="0">
              <a:latin typeface="Verdana"/>
              <a:cs typeface="Verdana"/>
            </a:endParaRPr>
          </a:p>
          <a:p>
            <a:pPr marL="55244">
              <a:lnSpc>
                <a:spcPct val="100000"/>
              </a:lnSpc>
              <a:spcBef>
                <a:spcPts val="675"/>
              </a:spcBef>
            </a:pPr>
            <a:r>
              <a:rPr sz="1200" spc="-145" dirty="0">
                <a:solidFill>
                  <a:srgbClr val="001F5F"/>
                </a:solidFill>
                <a:latin typeface="Verdana"/>
                <a:cs typeface="Verdana"/>
              </a:rPr>
              <a:t>B</a:t>
            </a:r>
            <a:r>
              <a:rPr sz="1200" spc="-15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1200" spc="-25" dirty="0">
                <a:solidFill>
                  <a:srgbClr val="001F5F"/>
                </a:solidFill>
                <a:latin typeface="Verdana"/>
                <a:cs typeface="Verdana"/>
              </a:rPr>
              <a:t>g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001F5F"/>
                </a:solidFill>
                <a:latin typeface="Verdana"/>
                <a:cs typeface="Verdana"/>
              </a:rPr>
              <a:t>P</a:t>
            </a:r>
            <a:r>
              <a:rPr sz="1200" spc="-15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us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12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001F5F"/>
                </a:solidFill>
                <a:latin typeface="Verdana"/>
                <a:cs typeface="Verdana"/>
              </a:rPr>
              <a:t>B</a:t>
            </a:r>
            <a:r>
              <a:rPr sz="1200" spc="-24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4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W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-125" dirty="0">
                <a:solidFill>
                  <a:srgbClr val="001F5F"/>
                </a:solidFill>
                <a:latin typeface="Verdana"/>
                <a:cs typeface="Verdana"/>
              </a:rPr>
              <a:t>K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4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1200" spc="4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25" dirty="0">
                <a:solidFill>
                  <a:srgbClr val="001F5F"/>
                </a:solidFill>
                <a:latin typeface="Verdana"/>
                <a:cs typeface="Verdana"/>
              </a:rPr>
              <a:t>V</a:t>
            </a:r>
            <a:r>
              <a:rPr sz="1200" spc="-12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1200" spc="-114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81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3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001F5F"/>
                </a:solidFill>
                <a:latin typeface="Verdana"/>
                <a:cs typeface="Verdana"/>
              </a:rPr>
              <a:t>x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41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001F5F"/>
                </a:solidFill>
                <a:latin typeface="Verdana"/>
                <a:cs typeface="Verdana"/>
              </a:rPr>
              <a:t>x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460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spc="130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u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-25" dirty="0">
                <a:solidFill>
                  <a:srgbClr val="001F5F"/>
                </a:solidFill>
                <a:latin typeface="Verdana"/>
                <a:cs typeface="Verdana"/>
              </a:rPr>
              <a:t>ing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f</a:t>
            </a:r>
            <a:r>
              <a:rPr sz="1200" spc="65" dirty="0">
                <a:solidFill>
                  <a:srgbClr val="001F5F"/>
                </a:solidFill>
                <a:latin typeface="Verdana"/>
                <a:cs typeface="Verdana"/>
              </a:rPr>
              <a:t>eed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ra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65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001F5F"/>
                </a:solidFill>
                <a:latin typeface="Verdana"/>
                <a:cs typeface="Verdana"/>
              </a:rPr>
              <a:t>(X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Y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1200" spc="-210" dirty="0">
                <a:solidFill>
                  <a:srgbClr val="001F5F"/>
                </a:solidFill>
                <a:latin typeface="Verdana"/>
                <a:cs typeface="Verdana"/>
              </a:rPr>
              <a:t>Z</a:t>
            </a:r>
            <a:r>
              <a:rPr sz="1200" spc="-155" dirty="0">
                <a:solidFill>
                  <a:srgbClr val="001F5F"/>
                </a:solidFill>
                <a:latin typeface="Verdana"/>
                <a:cs typeface="Verdana"/>
              </a:rPr>
              <a:t>)</a:t>
            </a:r>
            <a:r>
              <a:rPr sz="1200" spc="-21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10</a:t>
            </a:r>
            <a:r>
              <a:rPr sz="1200" spc="-114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00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0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mm/m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endParaRPr sz="1200" dirty="0">
              <a:latin typeface="Verdana"/>
              <a:cs typeface="Verdana"/>
            </a:endParaRPr>
          </a:p>
          <a:p>
            <a:pPr marL="55244">
              <a:lnSpc>
                <a:spcPct val="100000"/>
              </a:lnSpc>
              <a:spcBef>
                <a:spcPts val="900"/>
              </a:spcBef>
            </a:pP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135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1F5F"/>
                </a:solidFill>
                <a:latin typeface="Verdana"/>
                <a:cs typeface="Verdana"/>
              </a:rPr>
              <a:t>2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4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1200" spc="45" dirty="0">
                <a:solidFill>
                  <a:srgbClr val="001F5F"/>
                </a:solidFill>
                <a:latin typeface="Verdana"/>
                <a:cs typeface="Verdana"/>
              </a:rPr>
              <a:t>oo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sz="1200" spc="-16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8335" y="812335"/>
            <a:ext cx="3238217" cy="7149965"/>
            <a:chOff x="4733160" y="-972754"/>
            <a:chExt cx="3238217" cy="714996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3160" y="-972754"/>
              <a:ext cx="3214878" cy="27668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56499" y="3606985"/>
              <a:ext cx="3214878" cy="25702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94" y="1249172"/>
            <a:ext cx="797560" cy="615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5"/>
              </a:spcBef>
            </a:pPr>
            <a:r>
              <a:rPr sz="1200" b="1" spc="10" dirty="0">
                <a:solidFill>
                  <a:srgbClr val="FFFF00"/>
                </a:solidFill>
                <a:latin typeface="Microsoft YaHei UI"/>
                <a:cs typeface="Microsoft YaHei UI"/>
              </a:rPr>
              <a:t>会社案内 </a:t>
            </a:r>
            <a:r>
              <a:rPr sz="1300" b="1" spc="15" dirty="0">
                <a:solidFill>
                  <a:srgbClr val="FFFF00"/>
                </a:solidFill>
                <a:latin typeface="Arial"/>
                <a:cs typeface="Arial"/>
              </a:rPr>
              <a:t>Company  </a:t>
            </a:r>
            <a:r>
              <a:rPr sz="1300" b="1" spc="10" dirty="0">
                <a:solidFill>
                  <a:srgbClr val="FFFF00"/>
                </a:solidFill>
                <a:latin typeface="Arial"/>
                <a:cs typeface="Arial"/>
              </a:rPr>
              <a:t>Profile</a:t>
            </a:r>
            <a:r>
              <a:rPr sz="13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00" b="1" spc="30" dirty="0">
                <a:solidFill>
                  <a:srgbClr val="FFFF00"/>
                </a:solidFill>
                <a:latin typeface="Microsoft YaHei UI"/>
                <a:cs typeface="Microsoft YaHei UI"/>
              </a:rPr>
              <a:t>④</a:t>
            </a:r>
            <a:endParaRPr sz="1300">
              <a:latin typeface="Microsoft YaHei UI"/>
              <a:cs typeface="Microsoft YaHei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4" y="176784"/>
            <a:ext cx="2505456" cy="8763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40471" y="186485"/>
            <a:ext cx="1357630" cy="605790"/>
            <a:chOff x="6040471" y="186485"/>
            <a:chExt cx="1357630" cy="605790"/>
          </a:xfrm>
        </p:grpSpPr>
        <p:sp>
          <p:nvSpPr>
            <p:cNvPr id="5" name="object 5"/>
            <p:cNvSpPr/>
            <p:nvPr/>
          </p:nvSpPr>
          <p:spPr>
            <a:xfrm>
              <a:off x="6054402" y="331704"/>
              <a:ext cx="1343660" cy="460375"/>
            </a:xfrm>
            <a:custGeom>
              <a:avLst/>
              <a:gdLst/>
              <a:ahLst/>
              <a:cxnLst/>
              <a:rect l="l" t="t" r="r" b="b"/>
              <a:pathLst>
                <a:path w="1343659" h="460375">
                  <a:moveTo>
                    <a:pt x="1343515" y="0"/>
                  </a:moveTo>
                  <a:lnTo>
                    <a:pt x="1084825" y="0"/>
                  </a:lnTo>
                  <a:lnTo>
                    <a:pt x="1180212" y="51151"/>
                  </a:lnTo>
                  <a:lnTo>
                    <a:pt x="745311" y="284368"/>
                  </a:lnTo>
                  <a:lnTo>
                    <a:pt x="502801" y="154321"/>
                  </a:lnTo>
                  <a:lnTo>
                    <a:pt x="0" y="423951"/>
                  </a:lnTo>
                  <a:lnTo>
                    <a:pt x="67901" y="460364"/>
                  </a:lnTo>
                  <a:lnTo>
                    <a:pt x="502802" y="227147"/>
                  </a:lnTo>
                  <a:lnTo>
                    <a:pt x="745311" y="357194"/>
                  </a:lnTo>
                  <a:lnTo>
                    <a:pt x="1084825" y="175129"/>
                  </a:lnTo>
                  <a:lnTo>
                    <a:pt x="1248128" y="87564"/>
                  </a:lnTo>
                  <a:lnTo>
                    <a:pt x="1343515" y="138716"/>
                  </a:lnTo>
                  <a:lnTo>
                    <a:pt x="134351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3021" y="186485"/>
              <a:ext cx="161673" cy="866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40471" y="281858"/>
              <a:ext cx="1025525" cy="372110"/>
            </a:xfrm>
            <a:custGeom>
              <a:avLst/>
              <a:gdLst/>
              <a:ahLst/>
              <a:cxnLst/>
              <a:rect l="l" t="t" r="r" b="b"/>
              <a:pathLst>
                <a:path w="1025525" h="372109">
                  <a:moveTo>
                    <a:pt x="177219" y="242748"/>
                  </a:moveTo>
                  <a:lnTo>
                    <a:pt x="112549" y="242748"/>
                  </a:lnTo>
                  <a:lnTo>
                    <a:pt x="112549" y="371840"/>
                  </a:lnTo>
                  <a:lnTo>
                    <a:pt x="177219" y="337161"/>
                  </a:lnTo>
                  <a:lnTo>
                    <a:pt x="177219" y="242748"/>
                  </a:lnTo>
                  <a:close/>
                </a:path>
                <a:path w="1025525" h="372109">
                  <a:moveTo>
                    <a:pt x="274222" y="242748"/>
                  </a:moveTo>
                  <a:lnTo>
                    <a:pt x="209553" y="242748"/>
                  </a:lnTo>
                  <a:lnTo>
                    <a:pt x="209553" y="319822"/>
                  </a:lnTo>
                  <a:lnTo>
                    <a:pt x="274222" y="285143"/>
                  </a:lnTo>
                  <a:lnTo>
                    <a:pt x="274222" y="242748"/>
                  </a:lnTo>
                  <a:close/>
                </a:path>
                <a:path w="1025525" h="372109">
                  <a:moveTo>
                    <a:pt x="988501" y="53487"/>
                  </a:moveTo>
                  <a:lnTo>
                    <a:pt x="758433" y="53487"/>
                  </a:lnTo>
                  <a:lnTo>
                    <a:pt x="758434" y="284970"/>
                  </a:lnTo>
                  <a:lnTo>
                    <a:pt x="823103" y="250291"/>
                  </a:lnTo>
                  <a:lnTo>
                    <a:pt x="823103" y="190729"/>
                  </a:lnTo>
                  <a:lnTo>
                    <a:pt x="920107" y="190729"/>
                  </a:lnTo>
                  <a:lnTo>
                    <a:pt x="920107" y="53574"/>
                  </a:lnTo>
                  <a:lnTo>
                    <a:pt x="988537" y="53574"/>
                  </a:lnTo>
                  <a:close/>
                </a:path>
                <a:path w="1025525" h="372109">
                  <a:moveTo>
                    <a:pt x="341751" y="52013"/>
                  </a:moveTo>
                  <a:lnTo>
                    <a:pt x="112549" y="52013"/>
                  </a:lnTo>
                  <a:lnTo>
                    <a:pt x="112517" y="113655"/>
                  </a:lnTo>
                  <a:lnTo>
                    <a:pt x="64047" y="242748"/>
                  </a:lnTo>
                  <a:lnTo>
                    <a:pt x="322724" y="242748"/>
                  </a:lnTo>
                  <a:lnTo>
                    <a:pt x="274222" y="113655"/>
                  </a:lnTo>
                  <a:lnTo>
                    <a:pt x="274222" y="52966"/>
                  </a:lnTo>
                  <a:lnTo>
                    <a:pt x="342159" y="52966"/>
                  </a:lnTo>
                  <a:lnTo>
                    <a:pt x="341751" y="52013"/>
                  </a:lnTo>
                  <a:close/>
                </a:path>
                <a:path w="1025525" h="372109">
                  <a:moveTo>
                    <a:pt x="920107" y="190729"/>
                  </a:moveTo>
                  <a:lnTo>
                    <a:pt x="855437" y="190729"/>
                  </a:lnTo>
                  <a:lnTo>
                    <a:pt x="855437" y="233298"/>
                  </a:lnTo>
                  <a:lnTo>
                    <a:pt x="920107" y="198619"/>
                  </a:lnTo>
                  <a:lnTo>
                    <a:pt x="920107" y="190729"/>
                  </a:lnTo>
                  <a:close/>
                </a:path>
                <a:path w="1025525" h="372109">
                  <a:moveTo>
                    <a:pt x="665358" y="53487"/>
                  </a:moveTo>
                  <a:lnTo>
                    <a:pt x="434602" y="53487"/>
                  </a:lnTo>
                  <a:lnTo>
                    <a:pt x="434602" y="198879"/>
                  </a:lnTo>
                  <a:lnTo>
                    <a:pt x="470332" y="179632"/>
                  </a:lnTo>
                  <a:lnTo>
                    <a:pt x="491721" y="172009"/>
                  </a:lnTo>
                  <a:lnTo>
                    <a:pt x="516053" y="169463"/>
                  </a:lnTo>
                  <a:lnTo>
                    <a:pt x="597569" y="169463"/>
                  </a:lnTo>
                  <a:lnTo>
                    <a:pt x="597569" y="53573"/>
                  </a:lnTo>
                  <a:lnTo>
                    <a:pt x="665394" y="53573"/>
                  </a:lnTo>
                  <a:close/>
                </a:path>
                <a:path w="1025525" h="372109">
                  <a:moveTo>
                    <a:pt x="597569" y="169463"/>
                  </a:moveTo>
                  <a:lnTo>
                    <a:pt x="516053" y="169463"/>
                  </a:lnTo>
                  <a:lnTo>
                    <a:pt x="540433" y="172009"/>
                  </a:lnTo>
                  <a:lnTo>
                    <a:pt x="561839" y="179632"/>
                  </a:lnTo>
                  <a:lnTo>
                    <a:pt x="597569" y="198098"/>
                  </a:lnTo>
                  <a:lnTo>
                    <a:pt x="597569" y="169463"/>
                  </a:lnTo>
                  <a:close/>
                </a:path>
                <a:path w="1025525" h="372109">
                  <a:moveTo>
                    <a:pt x="192901" y="0"/>
                  </a:moveTo>
                  <a:lnTo>
                    <a:pt x="127746" y="5803"/>
                  </a:lnTo>
                  <a:lnTo>
                    <a:pt x="78077" y="18534"/>
                  </a:lnTo>
                  <a:lnTo>
                    <a:pt x="52083" y="33980"/>
                  </a:lnTo>
                  <a:lnTo>
                    <a:pt x="673" y="159865"/>
                  </a:lnTo>
                  <a:lnTo>
                    <a:pt x="29934" y="182146"/>
                  </a:lnTo>
                  <a:lnTo>
                    <a:pt x="31713" y="182059"/>
                  </a:lnTo>
                  <a:lnTo>
                    <a:pt x="112549" y="52013"/>
                  </a:lnTo>
                  <a:lnTo>
                    <a:pt x="341751" y="52013"/>
                  </a:lnTo>
                  <a:lnTo>
                    <a:pt x="307712" y="18518"/>
                  </a:lnTo>
                  <a:lnTo>
                    <a:pt x="258055" y="5803"/>
                  </a:lnTo>
                  <a:lnTo>
                    <a:pt x="225815" y="1450"/>
                  </a:lnTo>
                  <a:lnTo>
                    <a:pt x="192901" y="0"/>
                  </a:lnTo>
                  <a:close/>
                </a:path>
                <a:path w="1025525" h="372109">
                  <a:moveTo>
                    <a:pt x="342159" y="52966"/>
                  </a:moveTo>
                  <a:lnTo>
                    <a:pt x="274222" y="52966"/>
                  </a:lnTo>
                  <a:lnTo>
                    <a:pt x="322724" y="166194"/>
                  </a:lnTo>
                  <a:lnTo>
                    <a:pt x="326011" y="172472"/>
                  </a:lnTo>
                  <a:lnTo>
                    <a:pt x="333112" y="177513"/>
                  </a:lnTo>
                  <a:lnTo>
                    <a:pt x="343103" y="180860"/>
                  </a:lnTo>
                  <a:lnTo>
                    <a:pt x="355059" y="182059"/>
                  </a:lnTo>
                  <a:lnTo>
                    <a:pt x="365875" y="181024"/>
                  </a:lnTo>
                  <a:lnTo>
                    <a:pt x="375187" y="178201"/>
                  </a:lnTo>
                  <a:lnTo>
                    <a:pt x="382277" y="173905"/>
                  </a:lnTo>
                  <a:lnTo>
                    <a:pt x="386424" y="168448"/>
                  </a:lnTo>
                  <a:lnTo>
                    <a:pt x="387394" y="164720"/>
                  </a:lnTo>
                  <a:lnTo>
                    <a:pt x="422018" y="83137"/>
                  </a:lnTo>
                  <a:lnTo>
                    <a:pt x="355059" y="83137"/>
                  </a:lnTo>
                  <a:lnTo>
                    <a:pt x="342159" y="52966"/>
                  </a:lnTo>
                  <a:close/>
                </a:path>
                <a:path w="1025525" h="372109">
                  <a:moveTo>
                    <a:pt x="665394" y="53573"/>
                  </a:moveTo>
                  <a:lnTo>
                    <a:pt x="597569" y="53573"/>
                  </a:lnTo>
                  <a:lnTo>
                    <a:pt x="646071" y="168535"/>
                  </a:lnTo>
                  <a:lnTo>
                    <a:pt x="650388" y="174081"/>
                  </a:lnTo>
                  <a:lnTo>
                    <a:pt x="657731" y="178399"/>
                  </a:lnTo>
                  <a:lnTo>
                    <a:pt x="667328" y="181166"/>
                  </a:lnTo>
                  <a:lnTo>
                    <a:pt x="678405" y="182059"/>
                  </a:lnTo>
                  <a:lnTo>
                    <a:pt x="689267" y="181043"/>
                  </a:lnTo>
                  <a:lnTo>
                    <a:pt x="698670" y="178201"/>
                  </a:lnTo>
                  <a:lnTo>
                    <a:pt x="705775" y="173905"/>
                  </a:lnTo>
                  <a:lnTo>
                    <a:pt x="709932" y="168448"/>
                  </a:lnTo>
                  <a:lnTo>
                    <a:pt x="745229" y="84785"/>
                  </a:lnTo>
                  <a:lnTo>
                    <a:pt x="678405" y="84785"/>
                  </a:lnTo>
                  <a:lnTo>
                    <a:pt x="665394" y="53573"/>
                  </a:lnTo>
                  <a:close/>
                </a:path>
                <a:path w="1025525" h="372109">
                  <a:moveTo>
                    <a:pt x="988537" y="53574"/>
                  </a:moveTo>
                  <a:lnTo>
                    <a:pt x="920107" y="53574"/>
                  </a:lnTo>
                  <a:lnTo>
                    <a:pt x="971034" y="170962"/>
                  </a:lnTo>
                  <a:lnTo>
                    <a:pt x="972165" y="170876"/>
                  </a:lnTo>
                  <a:lnTo>
                    <a:pt x="1025356" y="142352"/>
                  </a:lnTo>
                  <a:lnTo>
                    <a:pt x="988537" y="53574"/>
                  </a:lnTo>
                  <a:close/>
                </a:path>
                <a:path w="1025525" h="372109">
                  <a:moveTo>
                    <a:pt x="839593" y="0"/>
                  </a:moveTo>
                  <a:lnTo>
                    <a:pt x="774439" y="5803"/>
                  </a:lnTo>
                  <a:lnTo>
                    <a:pt x="724736" y="18534"/>
                  </a:lnTo>
                  <a:lnTo>
                    <a:pt x="678405" y="84785"/>
                  </a:lnTo>
                  <a:lnTo>
                    <a:pt x="745229" y="84785"/>
                  </a:lnTo>
                  <a:lnTo>
                    <a:pt x="758433" y="53487"/>
                  </a:lnTo>
                  <a:lnTo>
                    <a:pt x="988501" y="53487"/>
                  </a:lnTo>
                  <a:lnTo>
                    <a:pt x="980411" y="33980"/>
                  </a:lnTo>
                  <a:lnTo>
                    <a:pt x="979036" y="30144"/>
                  </a:lnTo>
                  <a:lnTo>
                    <a:pt x="975129" y="26697"/>
                  </a:lnTo>
                  <a:lnTo>
                    <a:pt x="938603" y="13506"/>
                  </a:lnTo>
                  <a:lnTo>
                    <a:pt x="872508" y="1451"/>
                  </a:lnTo>
                  <a:lnTo>
                    <a:pt x="839593" y="0"/>
                  </a:lnTo>
                  <a:close/>
                </a:path>
                <a:path w="1025525" h="372109">
                  <a:moveTo>
                    <a:pt x="530811" y="603"/>
                  </a:moveTo>
                  <a:lnTo>
                    <a:pt x="480113" y="2091"/>
                  </a:lnTo>
                  <a:lnTo>
                    <a:pt x="431557" y="10052"/>
                  </a:lnTo>
                  <a:lnTo>
                    <a:pt x="387393" y="24270"/>
                  </a:lnTo>
                  <a:lnTo>
                    <a:pt x="376400" y="33980"/>
                  </a:lnTo>
                  <a:lnTo>
                    <a:pt x="355059" y="83137"/>
                  </a:lnTo>
                  <a:lnTo>
                    <a:pt x="422018" y="83137"/>
                  </a:lnTo>
                  <a:lnTo>
                    <a:pt x="434602" y="53487"/>
                  </a:lnTo>
                  <a:lnTo>
                    <a:pt x="665358" y="53487"/>
                  </a:lnTo>
                  <a:lnTo>
                    <a:pt x="657226" y="33980"/>
                  </a:lnTo>
                  <a:lnTo>
                    <a:pt x="655744" y="30143"/>
                  </a:lnTo>
                  <a:lnTo>
                    <a:pt x="651779" y="26697"/>
                  </a:lnTo>
                  <a:lnTo>
                    <a:pt x="615257" y="13506"/>
                  </a:lnTo>
                  <a:lnTo>
                    <a:pt x="581401" y="5803"/>
                  </a:lnTo>
                  <a:lnTo>
                    <a:pt x="530811" y="603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9552" y="186485"/>
              <a:ext cx="161673" cy="866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5720" y="186485"/>
              <a:ext cx="161673" cy="8669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9676" y="841248"/>
            <a:ext cx="1783842" cy="1577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80332" y="4911852"/>
            <a:ext cx="3104388" cy="23957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80332" y="2400300"/>
            <a:ext cx="3104388" cy="23972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9891" y="2400300"/>
            <a:ext cx="3272028" cy="49072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44904" y="933043"/>
            <a:ext cx="3217545" cy="1708159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600" spc="-10" dirty="0">
                <a:solidFill>
                  <a:srgbClr val="374D81"/>
                </a:solidFill>
                <a:latin typeface="Yu Gothic"/>
                <a:cs typeface="Yu Gothic"/>
              </a:rPr>
              <a:t>ソフ</a:t>
            </a:r>
            <a:r>
              <a:rPr sz="1600" spc="-30" dirty="0">
                <a:solidFill>
                  <a:srgbClr val="374D81"/>
                </a:solidFill>
                <a:latin typeface="Yu Gothic"/>
                <a:cs typeface="Yu Gothic"/>
              </a:rPr>
              <a:t>ト</a:t>
            </a:r>
            <a:r>
              <a:rPr sz="1600" b="1" spc="-5" dirty="0">
                <a:solidFill>
                  <a:srgbClr val="374D81"/>
                </a:solidFill>
                <a:latin typeface="Calibri"/>
                <a:cs typeface="Calibri"/>
              </a:rPr>
              <a:t>CAD</a:t>
            </a:r>
            <a:r>
              <a:rPr sz="1600" b="1" spc="-60" dirty="0">
                <a:solidFill>
                  <a:srgbClr val="374D81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74D81"/>
                </a:solidFill>
                <a:latin typeface="Calibri"/>
                <a:cs typeface="Calibri"/>
              </a:rPr>
              <a:t>CAM</a:t>
            </a:r>
            <a:r>
              <a:rPr sz="1600" b="1" spc="254" dirty="0">
                <a:solidFill>
                  <a:srgbClr val="374D8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D81"/>
                </a:solidFill>
                <a:latin typeface="Yu Gothic"/>
                <a:cs typeface="Yu Gothic"/>
              </a:rPr>
              <a:t>設計</a:t>
            </a:r>
            <a:endParaRPr sz="1600" dirty="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600" spc="-5" dirty="0">
                <a:solidFill>
                  <a:srgbClr val="374D81"/>
                </a:solidFill>
                <a:latin typeface="Calibri"/>
                <a:cs typeface="Calibri"/>
              </a:rPr>
              <a:t>2D,3D</a:t>
            </a:r>
            <a:r>
              <a:rPr sz="1600" spc="-15" dirty="0">
                <a:solidFill>
                  <a:srgbClr val="374D8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D81"/>
                </a:solidFill>
                <a:latin typeface="Calibri"/>
                <a:cs typeface="Calibri"/>
              </a:rPr>
              <a:t>CAD</a:t>
            </a:r>
            <a:r>
              <a:rPr sz="1600" spc="-20" dirty="0">
                <a:solidFill>
                  <a:srgbClr val="374D8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D81"/>
                </a:solidFill>
                <a:latin typeface="Calibri"/>
                <a:cs typeface="Calibri"/>
              </a:rPr>
              <a:t>Autodesk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600" dirty="0">
                <a:solidFill>
                  <a:srgbClr val="374D81"/>
                </a:solidFill>
                <a:latin typeface="Calibri"/>
                <a:cs typeface="Calibri"/>
              </a:rPr>
              <a:t>CAM</a:t>
            </a:r>
            <a:r>
              <a:rPr sz="1600" spc="-15" dirty="0">
                <a:solidFill>
                  <a:srgbClr val="374D8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D81"/>
                </a:solidFill>
                <a:latin typeface="Calibri"/>
                <a:cs typeface="Calibri"/>
              </a:rPr>
              <a:t>2D</a:t>
            </a:r>
            <a:r>
              <a:rPr sz="1600" dirty="0">
                <a:solidFill>
                  <a:srgbClr val="374D81"/>
                </a:solidFill>
                <a:latin typeface="Yu Gothic"/>
                <a:cs typeface="Yu Gothic"/>
              </a:rPr>
              <a:t>と</a:t>
            </a:r>
            <a:r>
              <a:rPr sz="1600" spc="-5" dirty="0">
                <a:solidFill>
                  <a:srgbClr val="374D81"/>
                </a:solidFill>
                <a:latin typeface="Calibri"/>
                <a:cs typeface="Calibri"/>
              </a:rPr>
              <a:t>3D</a:t>
            </a:r>
            <a:r>
              <a:rPr sz="1600" dirty="0">
                <a:solidFill>
                  <a:srgbClr val="374D81"/>
                </a:solidFill>
                <a:latin typeface="Yu Gothic"/>
                <a:cs typeface="Yu Gothic"/>
              </a:rPr>
              <a:t>な</a:t>
            </a:r>
            <a:r>
              <a:rPr sz="1600" spc="5" dirty="0">
                <a:solidFill>
                  <a:srgbClr val="374D81"/>
                </a:solidFill>
                <a:latin typeface="Yu Gothic"/>
                <a:cs typeface="Yu Gothic"/>
              </a:rPr>
              <a:t>ど</a:t>
            </a:r>
            <a:r>
              <a:rPr sz="1600" spc="-100" dirty="0">
                <a:solidFill>
                  <a:srgbClr val="374D81"/>
                </a:solidFill>
                <a:latin typeface="Yu Gothic"/>
                <a:cs typeface="Yu Gothic"/>
              </a:rPr>
              <a:t> </a:t>
            </a:r>
            <a:r>
              <a:rPr sz="1600" dirty="0">
                <a:solidFill>
                  <a:srgbClr val="374D81"/>
                </a:solidFill>
                <a:latin typeface="Calibri"/>
                <a:cs typeface="Calibri"/>
              </a:rPr>
              <a:t>fusion</a:t>
            </a:r>
            <a:r>
              <a:rPr sz="1600" spc="-20" dirty="0">
                <a:solidFill>
                  <a:srgbClr val="374D8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D81"/>
                </a:solidFill>
                <a:latin typeface="Calibri"/>
                <a:cs typeface="Calibri"/>
              </a:rPr>
              <a:t>360</a:t>
            </a:r>
            <a:r>
              <a:rPr sz="1600" spc="-10" dirty="0">
                <a:solidFill>
                  <a:srgbClr val="374D8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D81"/>
                </a:solidFill>
                <a:latin typeface="Calibri"/>
                <a:cs typeface="Calibri"/>
              </a:rPr>
              <a:t>cam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600" spc="-10" dirty="0">
                <a:solidFill>
                  <a:srgbClr val="374D81"/>
                </a:solidFill>
                <a:latin typeface="Yu Gothic"/>
                <a:cs typeface="Yu Gothic"/>
              </a:rPr>
              <a:t>治具</a:t>
            </a:r>
            <a:r>
              <a:rPr sz="1600" spc="-25" dirty="0">
                <a:solidFill>
                  <a:srgbClr val="374D81"/>
                </a:solidFill>
                <a:latin typeface="Yu Gothic"/>
                <a:cs typeface="Yu Gothic"/>
              </a:rPr>
              <a:t>設</a:t>
            </a:r>
            <a:r>
              <a:rPr sz="1600" spc="-45" dirty="0">
                <a:solidFill>
                  <a:srgbClr val="374D81"/>
                </a:solidFill>
                <a:latin typeface="Yu Gothic"/>
                <a:cs typeface="Yu Gothic"/>
              </a:rPr>
              <a:t>計</a:t>
            </a:r>
            <a:r>
              <a:rPr sz="1600" b="1" dirty="0">
                <a:solidFill>
                  <a:srgbClr val="374D81"/>
                </a:solidFill>
                <a:latin typeface="Calibri"/>
                <a:cs typeface="Calibri"/>
              </a:rPr>
              <a:t>,</a:t>
            </a:r>
            <a:r>
              <a:rPr sz="1600" b="1" spc="-10" dirty="0">
                <a:solidFill>
                  <a:srgbClr val="374D81"/>
                </a:solidFill>
                <a:latin typeface="Calibri"/>
                <a:cs typeface="Calibri"/>
              </a:rPr>
              <a:t>3</a:t>
            </a:r>
            <a:r>
              <a:rPr sz="1600" b="1" dirty="0">
                <a:solidFill>
                  <a:srgbClr val="374D81"/>
                </a:solidFill>
                <a:latin typeface="Calibri"/>
                <a:cs typeface="Calibri"/>
              </a:rPr>
              <a:t>D</a:t>
            </a:r>
            <a:r>
              <a:rPr sz="1600" spc="-25" dirty="0">
                <a:solidFill>
                  <a:srgbClr val="374D81"/>
                </a:solidFill>
                <a:latin typeface="Yu Gothic"/>
                <a:cs typeface="Yu Gothic"/>
              </a:rPr>
              <a:t>モデリ</a:t>
            </a:r>
            <a:r>
              <a:rPr sz="1600" spc="-40" dirty="0">
                <a:solidFill>
                  <a:srgbClr val="374D81"/>
                </a:solidFill>
                <a:latin typeface="Yu Gothic"/>
                <a:cs typeface="Yu Gothic"/>
              </a:rPr>
              <a:t>ン</a:t>
            </a:r>
            <a:r>
              <a:rPr sz="1600" spc="-25" dirty="0">
                <a:solidFill>
                  <a:srgbClr val="374D81"/>
                </a:solidFill>
                <a:latin typeface="Yu Gothic"/>
                <a:cs typeface="Yu Gothic"/>
              </a:rPr>
              <a:t>グ</a:t>
            </a:r>
            <a:r>
              <a:rPr sz="1600" b="1" spc="-15" dirty="0">
                <a:solidFill>
                  <a:srgbClr val="374D81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74D81"/>
                </a:solidFill>
                <a:latin typeface="Calibri"/>
                <a:cs typeface="Calibri"/>
              </a:rPr>
              <a:t>AD</a:t>
            </a:r>
            <a:r>
              <a:rPr sz="1600" spc="-25" dirty="0">
                <a:solidFill>
                  <a:srgbClr val="374D81"/>
                </a:solidFill>
                <a:latin typeface="Yu Gothic"/>
                <a:cs typeface="Yu Gothic"/>
              </a:rPr>
              <a:t>オ</a:t>
            </a:r>
            <a:r>
              <a:rPr sz="1600" spc="-40" dirty="0">
                <a:solidFill>
                  <a:srgbClr val="374D81"/>
                </a:solidFill>
                <a:latin typeface="Yu Gothic"/>
                <a:cs typeface="Yu Gothic"/>
              </a:rPr>
              <a:t>ペ</a:t>
            </a:r>
            <a:r>
              <a:rPr sz="1600" spc="-25" dirty="0">
                <a:solidFill>
                  <a:srgbClr val="374D81"/>
                </a:solidFill>
                <a:latin typeface="Yu Gothic"/>
                <a:cs typeface="Yu Gothic"/>
              </a:rPr>
              <a:t>レ</a:t>
            </a:r>
            <a:r>
              <a:rPr sz="1600" spc="-40" dirty="0">
                <a:solidFill>
                  <a:srgbClr val="374D81"/>
                </a:solidFill>
                <a:latin typeface="Yu Gothic"/>
                <a:cs typeface="Yu Gothic"/>
              </a:rPr>
              <a:t>ー</a:t>
            </a:r>
            <a:r>
              <a:rPr sz="1600" spc="-25" dirty="0">
                <a:solidFill>
                  <a:srgbClr val="374D81"/>
                </a:solidFill>
                <a:latin typeface="Yu Gothic"/>
                <a:cs typeface="Yu Gothic"/>
              </a:rPr>
              <a:t>タ</a:t>
            </a:r>
            <a:r>
              <a:rPr sz="1600" dirty="0">
                <a:solidFill>
                  <a:srgbClr val="374D81"/>
                </a:solidFill>
                <a:latin typeface="Yu Gothic"/>
                <a:cs typeface="Yu Gothic"/>
              </a:rPr>
              <a:t>ー</a:t>
            </a:r>
            <a:endParaRPr sz="1600" dirty="0">
              <a:latin typeface="Yu Gothic"/>
              <a:cs typeface="Yu Gothic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80332" y="8223504"/>
            <a:ext cx="3104388" cy="202234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59891" y="8223504"/>
            <a:ext cx="3272154" cy="2085339"/>
            <a:chOff x="659891" y="8223504"/>
            <a:chExt cx="3272154" cy="2085339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891" y="8223504"/>
              <a:ext cx="3272028" cy="208483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98245" y="9055100"/>
              <a:ext cx="914400" cy="12700"/>
            </a:xfrm>
            <a:custGeom>
              <a:avLst/>
              <a:gdLst/>
              <a:ahLst/>
              <a:cxnLst/>
              <a:rect l="l" t="t" r="r" b="b"/>
              <a:pathLst>
                <a:path w="914400" h="12700">
                  <a:moveTo>
                    <a:pt x="914399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914399" y="12191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15441" y="7635621"/>
            <a:ext cx="5886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400" spc="-10" dirty="0">
                <a:solidFill>
                  <a:srgbClr val="001F5F"/>
                </a:solidFill>
                <a:latin typeface="Yu Gothic"/>
                <a:cs typeface="Yu Gothic"/>
              </a:rPr>
              <a:t>Ｄ</a:t>
            </a:r>
            <a:r>
              <a:rPr sz="1400" spc="-15" dirty="0">
                <a:solidFill>
                  <a:srgbClr val="001F5F"/>
                </a:solidFill>
                <a:latin typeface="Yu Gothic"/>
                <a:cs typeface="Yu Gothic"/>
              </a:rPr>
              <a:t>設</a:t>
            </a:r>
            <a:r>
              <a:rPr sz="1400" spc="-25" dirty="0">
                <a:solidFill>
                  <a:srgbClr val="001F5F"/>
                </a:solidFill>
                <a:latin typeface="Yu Gothic"/>
                <a:cs typeface="Yu Gothic"/>
              </a:rPr>
              <a:t>計し</a:t>
            </a:r>
            <a:r>
              <a:rPr sz="1400" spc="-40" dirty="0">
                <a:solidFill>
                  <a:srgbClr val="001F5F"/>
                </a:solidFill>
                <a:latin typeface="Yu Gothic"/>
                <a:cs typeface="Yu Gothic"/>
              </a:rPr>
              <a:t>た</a:t>
            </a:r>
            <a:r>
              <a:rPr sz="1400" spc="-25" dirty="0">
                <a:solidFill>
                  <a:srgbClr val="001F5F"/>
                </a:solidFill>
                <a:latin typeface="Yu Gothic"/>
                <a:cs typeface="Yu Gothic"/>
              </a:rPr>
              <a:t>後</a:t>
            </a:r>
            <a:r>
              <a:rPr sz="1400" spc="-30" dirty="0">
                <a:solidFill>
                  <a:srgbClr val="001F5F"/>
                </a:solidFill>
                <a:latin typeface="Yu Gothic"/>
                <a:cs typeface="Yu Gothic"/>
              </a:rPr>
              <a:t>２Ｄ</a:t>
            </a:r>
            <a:r>
              <a:rPr sz="1400" spc="-25" dirty="0">
                <a:solidFill>
                  <a:srgbClr val="001F5F"/>
                </a:solidFill>
                <a:latin typeface="Yu Gothic"/>
                <a:cs typeface="Yu Gothic"/>
              </a:rPr>
              <a:t>を</a:t>
            </a:r>
            <a:r>
              <a:rPr sz="1400" spc="-40" dirty="0">
                <a:solidFill>
                  <a:srgbClr val="001F5F"/>
                </a:solidFill>
                <a:latin typeface="Yu Gothic"/>
                <a:cs typeface="Yu Gothic"/>
              </a:rPr>
              <a:t>作</a:t>
            </a:r>
            <a:r>
              <a:rPr sz="1400" spc="-25" dirty="0">
                <a:solidFill>
                  <a:srgbClr val="001F5F"/>
                </a:solidFill>
                <a:latin typeface="Yu Gothic"/>
                <a:cs typeface="Yu Gothic"/>
              </a:rPr>
              <a:t>成</a:t>
            </a:r>
            <a:r>
              <a:rPr sz="1400" spc="-40" dirty="0">
                <a:solidFill>
                  <a:srgbClr val="001F5F"/>
                </a:solidFill>
                <a:latin typeface="Yu Gothic"/>
                <a:cs typeface="Yu Gothic"/>
              </a:rPr>
              <a:t>致</a:t>
            </a:r>
            <a:r>
              <a:rPr sz="1400" spc="-25" dirty="0">
                <a:solidFill>
                  <a:srgbClr val="001F5F"/>
                </a:solidFill>
                <a:latin typeface="Yu Gothic"/>
                <a:cs typeface="Yu Gothic"/>
              </a:rPr>
              <a:t>しま</a:t>
            </a:r>
            <a:r>
              <a:rPr sz="1400" spc="-40" dirty="0">
                <a:solidFill>
                  <a:srgbClr val="001F5F"/>
                </a:solidFill>
                <a:latin typeface="Yu Gothic"/>
                <a:cs typeface="Yu Gothic"/>
              </a:rPr>
              <a:t>す</a:t>
            </a:r>
            <a:r>
              <a:rPr sz="1400" spc="-25" dirty="0">
                <a:solidFill>
                  <a:srgbClr val="001F5F"/>
                </a:solidFill>
                <a:latin typeface="Yu Gothic"/>
                <a:cs typeface="Yu Gothic"/>
              </a:rPr>
              <a:t>。</a:t>
            </a:r>
            <a:r>
              <a:rPr sz="1400" spc="-30" dirty="0">
                <a:solidFill>
                  <a:srgbClr val="001F5F"/>
                </a:solidFill>
                <a:latin typeface="Yu Gothic"/>
                <a:cs typeface="Yu Gothic"/>
              </a:rPr>
              <a:t>２Ｄ</a:t>
            </a:r>
            <a:r>
              <a:rPr sz="1400" spc="-40" dirty="0">
                <a:solidFill>
                  <a:srgbClr val="001F5F"/>
                </a:solidFill>
                <a:latin typeface="Yu Gothic"/>
                <a:cs typeface="Yu Gothic"/>
              </a:rPr>
              <a:t>作</a:t>
            </a:r>
            <a:r>
              <a:rPr sz="1400" spc="-25" dirty="0">
                <a:solidFill>
                  <a:srgbClr val="001F5F"/>
                </a:solidFill>
                <a:latin typeface="Yu Gothic"/>
                <a:cs typeface="Yu Gothic"/>
              </a:rPr>
              <a:t>成の</a:t>
            </a:r>
            <a:r>
              <a:rPr sz="1400" spc="-40" dirty="0">
                <a:solidFill>
                  <a:srgbClr val="001F5F"/>
                </a:solidFill>
                <a:latin typeface="Yu Gothic"/>
                <a:cs typeface="Yu Gothic"/>
              </a:rPr>
              <a:t>う</a:t>
            </a:r>
            <a:r>
              <a:rPr sz="1400" spc="-25" dirty="0">
                <a:solidFill>
                  <a:srgbClr val="001F5F"/>
                </a:solidFill>
                <a:latin typeface="Yu Gothic"/>
                <a:cs typeface="Yu Gothic"/>
              </a:rPr>
              <a:t>ち</a:t>
            </a:r>
            <a:r>
              <a:rPr sz="1400" spc="-40" dirty="0">
                <a:solidFill>
                  <a:srgbClr val="001F5F"/>
                </a:solidFill>
                <a:latin typeface="Yu Gothic"/>
                <a:cs typeface="Yu Gothic"/>
              </a:rPr>
              <a:t>で</a:t>
            </a:r>
            <a:r>
              <a:rPr sz="1400" spc="-25" dirty="0">
                <a:solidFill>
                  <a:srgbClr val="001F5F"/>
                </a:solidFill>
                <a:latin typeface="Yu Gothic"/>
                <a:cs typeface="Yu Gothic"/>
              </a:rPr>
              <a:t>一度</a:t>
            </a:r>
            <a:r>
              <a:rPr sz="1400" spc="-40" dirty="0">
                <a:solidFill>
                  <a:srgbClr val="001F5F"/>
                </a:solidFill>
                <a:latin typeface="Yu Gothic"/>
                <a:cs typeface="Yu Gothic"/>
              </a:rPr>
              <a:t>モ</a:t>
            </a:r>
            <a:r>
              <a:rPr sz="1400" spc="-25" dirty="0">
                <a:solidFill>
                  <a:srgbClr val="001F5F"/>
                </a:solidFill>
                <a:latin typeface="Yu Gothic"/>
                <a:cs typeface="Yu Gothic"/>
              </a:rPr>
              <a:t>デ</a:t>
            </a:r>
            <a:r>
              <a:rPr sz="1400" spc="-40" dirty="0">
                <a:solidFill>
                  <a:srgbClr val="001F5F"/>
                </a:solidFill>
                <a:latin typeface="Yu Gothic"/>
                <a:cs typeface="Yu Gothic"/>
              </a:rPr>
              <a:t>ル</a:t>
            </a:r>
            <a:r>
              <a:rPr sz="1400" spc="-25" dirty="0">
                <a:solidFill>
                  <a:srgbClr val="001F5F"/>
                </a:solidFill>
                <a:latin typeface="Yu Gothic"/>
                <a:cs typeface="Yu Gothic"/>
              </a:rPr>
              <a:t>を</a:t>
            </a:r>
            <a:r>
              <a:rPr sz="1400" spc="-40" dirty="0">
                <a:solidFill>
                  <a:srgbClr val="001F5F"/>
                </a:solidFill>
                <a:latin typeface="Yu Gothic"/>
                <a:cs typeface="Yu Gothic"/>
              </a:rPr>
              <a:t>再</a:t>
            </a:r>
            <a:r>
              <a:rPr sz="1400" spc="-25" dirty="0">
                <a:solidFill>
                  <a:srgbClr val="001F5F"/>
                </a:solidFill>
                <a:latin typeface="Yu Gothic"/>
                <a:cs typeface="Yu Gothic"/>
              </a:rPr>
              <a:t>確</a:t>
            </a:r>
            <a:r>
              <a:rPr sz="1400" dirty="0">
                <a:solidFill>
                  <a:srgbClr val="001F5F"/>
                </a:solidFill>
                <a:latin typeface="Yu Gothic"/>
                <a:cs typeface="Yu Gothic"/>
              </a:rPr>
              <a:t>認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0476" y="8792337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600" dirty="0">
                <a:latin typeface="Microsoft YaHei UI"/>
                <a:cs typeface="Microsoft YaHei UI"/>
              </a:rPr>
              <a:t>技</a:t>
            </a:r>
            <a:r>
              <a:rPr sz="2700" b="1" spc="-1800" baseline="-37037" dirty="0">
                <a:latin typeface="Microsoft YaHei UI"/>
                <a:cs typeface="Microsoft YaHei UI"/>
              </a:rPr>
              <a:t>技</a:t>
            </a:r>
            <a:r>
              <a:rPr sz="1800" b="1" spc="-600" dirty="0">
                <a:latin typeface="Microsoft YaHei UI"/>
                <a:cs typeface="Microsoft YaHei UI"/>
              </a:rPr>
              <a:t>術</a:t>
            </a:r>
            <a:r>
              <a:rPr sz="2700" b="1" spc="-1800" baseline="-37037" dirty="0">
                <a:latin typeface="Microsoft YaHei UI"/>
                <a:cs typeface="Microsoft YaHei UI"/>
              </a:rPr>
              <a:t>術</a:t>
            </a:r>
            <a:r>
              <a:rPr sz="1800" b="1" spc="-600" dirty="0">
                <a:latin typeface="Microsoft YaHei UI"/>
                <a:cs typeface="Microsoft YaHei UI"/>
              </a:rPr>
              <a:t>紹</a:t>
            </a:r>
            <a:r>
              <a:rPr sz="2700" b="1" spc="-1800" baseline="-37037" dirty="0">
                <a:latin typeface="Microsoft YaHei UI"/>
                <a:cs typeface="Microsoft YaHei UI"/>
              </a:rPr>
              <a:t>紹</a:t>
            </a:r>
            <a:r>
              <a:rPr sz="1800" b="1" spc="-600" dirty="0">
                <a:latin typeface="Microsoft YaHei UI"/>
                <a:cs typeface="Microsoft YaHei UI"/>
              </a:rPr>
              <a:t>介</a:t>
            </a:r>
            <a:r>
              <a:rPr sz="2700" b="1" baseline="-37037" dirty="0">
                <a:latin typeface="Microsoft YaHei UI"/>
                <a:cs typeface="Microsoft YaHei UI"/>
              </a:rPr>
              <a:t>介</a:t>
            </a:r>
            <a:endParaRPr sz="2700" baseline="-37037">
              <a:latin typeface="Microsoft YaHei UI"/>
              <a:cs typeface="Microsoft YaHei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0645" y="9207500"/>
            <a:ext cx="914400" cy="12700"/>
          </a:xfrm>
          <a:custGeom>
            <a:avLst/>
            <a:gdLst/>
            <a:ahLst/>
            <a:cxnLst/>
            <a:rect l="l" t="t" r="r" b="b"/>
            <a:pathLst>
              <a:path w="914400" h="12700">
                <a:moveTo>
                  <a:pt x="914399" y="0"/>
                </a:moveTo>
                <a:lnTo>
                  <a:pt x="0" y="0"/>
                </a:lnTo>
                <a:lnTo>
                  <a:pt x="0" y="12191"/>
                </a:lnTo>
                <a:lnTo>
                  <a:pt x="914399" y="12191"/>
                </a:lnTo>
                <a:lnTo>
                  <a:pt x="914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94" y="1249172"/>
            <a:ext cx="797560" cy="615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5"/>
              </a:spcBef>
            </a:pPr>
            <a:r>
              <a:rPr sz="1200" b="1" spc="10" dirty="0">
                <a:solidFill>
                  <a:srgbClr val="FFFF00"/>
                </a:solidFill>
                <a:latin typeface="Microsoft YaHei UI"/>
                <a:cs typeface="Microsoft YaHei UI"/>
              </a:rPr>
              <a:t>会社案内 </a:t>
            </a:r>
            <a:r>
              <a:rPr sz="1300" b="1" spc="15" dirty="0">
                <a:solidFill>
                  <a:srgbClr val="FFFF00"/>
                </a:solidFill>
                <a:latin typeface="Arial"/>
                <a:cs typeface="Arial"/>
              </a:rPr>
              <a:t>Company  </a:t>
            </a:r>
            <a:r>
              <a:rPr sz="1300" b="1" spc="10" dirty="0">
                <a:solidFill>
                  <a:srgbClr val="FFFF00"/>
                </a:solidFill>
                <a:latin typeface="Arial"/>
                <a:cs typeface="Arial"/>
              </a:rPr>
              <a:t>Profile</a:t>
            </a:r>
            <a:r>
              <a:rPr sz="13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00" b="1" spc="30" dirty="0">
                <a:solidFill>
                  <a:srgbClr val="FFFF00"/>
                </a:solidFill>
                <a:latin typeface="Microsoft YaHei UI"/>
                <a:cs typeface="Microsoft YaHei UI"/>
              </a:rPr>
              <a:t>⑤</a:t>
            </a:r>
            <a:endParaRPr sz="1300">
              <a:latin typeface="Microsoft YaHei UI"/>
              <a:cs typeface="Microsoft YaHei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4" y="176784"/>
            <a:ext cx="2505456" cy="8763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40471" y="186485"/>
            <a:ext cx="1357630" cy="605790"/>
            <a:chOff x="6040471" y="186485"/>
            <a:chExt cx="1357630" cy="605790"/>
          </a:xfrm>
        </p:grpSpPr>
        <p:sp>
          <p:nvSpPr>
            <p:cNvPr id="5" name="object 5"/>
            <p:cNvSpPr/>
            <p:nvPr/>
          </p:nvSpPr>
          <p:spPr>
            <a:xfrm>
              <a:off x="6054402" y="331704"/>
              <a:ext cx="1343660" cy="460375"/>
            </a:xfrm>
            <a:custGeom>
              <a:avLst/>
              <a:gdLst/>
              <a:ahLst/>
              <a:cxnLst/>
              <a:rect l="l" t="t" r="r" b="b"/>
              <a:pathLst>
                <a:path w="1343659" h="460375">
                  <a:moveTo>
                    <a:pt x="1343515" y="0"/>
                  </a:moveTo>
                  <a:lnTo>
                    <a:pt x="1084825" y="0"/>
                  </a:lnTo>
                  <a:lnTo>
                    <a:pt x="1180212" y="51151"/>
                  </a:lnTo>
                  <a:lnTo>
                    <a:pt x="745311" y="284368"/>
                  </a:lnTo>
                  <a:lnTo>
                    <a:pt x="502801" y="154321"/>
                  </a:lnTo>
                  <a:lnTo>
                    <a:pt x="0" y="423951"/>
                  </a:lnTo>
                  <a:lnTo>
                    <a:pt x="67901" y="460364"/>
                  </a:lnTo>
                  <a:lnTo>
                    <a:pt x="502802" y="227147"/>
                  </a:lnTo>
                  <a:lnTo>
                    <a:pt x="745311" y="357194"/>
                  </a:lnTo>
                  <a:lnTo>
                    <a:pt x="1084825" y="175129"/>
                  </a:lnTo>
                  <a:lnTo>
                    <a:pt x="1248128" y="87564"/>
                  </a:lnTo>
                  <a:lnTo>
                    <a:pt x="1343515" y="138716"/>
                  </a:lnTo>
                  <a:lnTo>
                    <a:pt x="134351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3021" y="186485"/>
              <a:ext cx="161673" cy="866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40471" y="281858"/>
              <a:ext cx="1025525" cy="372110"/>
            </a:xfrm>
            <a:custGeom>
              <a:avLst/>
              <a:gdLst/>
              <a:ahLst/>
              <a:cxnLst/>
              <a:rect l="l" t="t" r="r" b="b"/>
              <a:pathLst>
                <a:path w="1025525" h="372109">
                  <a:moveTo>
                    <a:pt x="177219" y="242748"/>
                  </a:moveTo>
                  <a:lnTo>
                    <a:pt x="112549" y="242748"/>
                  </a:lnTo>
                  <a:lnTo>
                    <a:pt x="112549" y="371840"/>
                  </a:lnTo>
                  <a:lnTo>
                    <a:pt x="177219" y="337161"/>
                  </a:lnTo>
                  <a:lnTo>
                    <a:pt x="177219" y="242748"/>
                  </a:lnTo>
                  <a:close/>
                </a:path>
                <a:path w="1025525" h="372109">
                  <a:moveTo>
                    <a:pt x="274222" y="242748"/>
                  </a:moveTo>
                  <a:lnTo>
                    <a:pt x="209553" y="242748"/>
                  </a:lnTo>
                  <a:lnTo>
                    <a:pt x="209553" y="319822"/>
                  </a:lnTo>
                  <a:lnTo>
                    <a:pt x="274222" y="285143"/>
                  </a:lnTo>
                  <a:lnTo>
                    <a:pt x="274222" y="242748"/>
                  </a:lnTo>
                  <a:close/>
                </a:path>
                <a:path w="1025525" h="372109">
                  <a:moveTo>
                    <a:pt x="988501" y="53487"/>
                  </a:moveTo>
                  <a:lnTo>
                    <a:pt x="758433" y="53487"/>
                  </a:lnTo>
                  <a:lnTo>
                    <a:pt x="758434" y="284970"/>
                  </a:lnTo>
                  <a:lnTo>
                    <a:pt x="823103" y="250291"/>
                  </a:lnTo>
                  <a:lnTo>
                    <a:pt x="823103" y="190729"/>
                  </a:lnTo>
                  <a:lnTo>
                    <a:pt x="920107" y="190729"/>
                  </a:lnTo>
                  <a:lnTo>
                    <a:pt x="920107" y="53574"/>
                  </a:lnTo>
                  <a:lnTo>
                    <a:pt x="988537" y="53574"/>
                  </a:lnTo>
                  <a:close/>
                </a:path>
                <a:path w="1025525" h="372109">
                  <a:moveTo>
                    <a:pt x="341751" y="52013"/>
                  </a:moveTo>
                  <a:lnTo>
                    <a:pt x="112549" y="52013"/>
                  </a:lnTo>
                  <a:lnTo>
                    <a:pt x="112517" y="113655"/>
                  </a:lnTo>
                  <a:lnTo>
                    <a:pt x="64047" y="242748"/>
                  </a:lnTo>
                  <a:lnTo>
                    <a:pt x="322724" y="242748"/>
                  </a:lnTo>
                  <a:lnTo>
                    <a:pt x="274222" y="113655"/>
                  </a:lnTo>
                  <a:lnTo>
                    <a:pt x="274222" y="52966"/>
                  </a:lnTo>
                  <a:lnTo>
                    <a:pt x="342159" y="52966"/>
                  </a:lnTo>
                  <a:lnTo>
                    <a:pt x="341751" y="52013"/>
                  </a:lnTo>
                  <a:close/>
                </a:path>
                <a:path w="1025525" h="372109">
                  <a:moveTo>
                    <a:pt x="920107" y="190729"/>
                  </a:moveTo>
                  <a:lnTo>
                    <a:pt x="855437" y="190729"/>
                  </a:lnTo>
                  <a:lnTo>
                    <a:pt x="855437" y="233298"/>
                  </a:lnTo>
                  <a:lnTo>
                    <a:pt x="920107" y="198619"/>
                  </a:lnTo>
                  <a:lnTo>
                    <a:pt x="920107" y="190729"/>
                  </a:lnTo>
                  <a:close/>
                </a:path>
                <a:path w="1025525" h="372109">
                  <a:moveTo>
                    <a:pt x="665358" y="53487"/>
                  </a:moveTo>
                  <a:lnTo>
                    <a:pt x="434602" y="53487"/>
                  </a:lnTo>
                  <a:lnTo>
                    <a:pt x="434602" y="198879"/>
                  </a:lnTo>
                  <a:lnTo>
                    <a:pt x="470332" y="179632"/>
                  </a:lnTo>
                  <a:lnTo>
                    <a:pt x="491721" y="172009"/>
                  </a:lnTo>
                  <a:lnTo>
                    <a:pt x="516053" y="169463"/>
                  </a:lnTo>
                  <a:lnTo>
                    <a:pt x="597569" y="169463"/>
                  </a:lnTo>
                  <a:lnTo>
                    <a:pt x="597569" y="53573"/>
                  </a:lnTo>
                  <a:lnTo>
                    <a:pt x="665394" y="53573"/>
                  </a:lnTo>
                  <a:close/>
                </a:path>
                <a:path w="1025525" h="372109">
                  <a:moveTo>
                    <a:pt x="597569" y="169463"/>
                  </a:moveTo>
                  <a:lnTo>
                    <a:pt x="516053" y="169463"/>
                  </a:lnTo>
                  <a:lnTo>
                    <a:pt x="540433" y="172009"/>
                  </a:lnTo>
                  <a:lnTo>
                    <a:pt x="561839" y="179632"/>
                  </a:lnTo>
                  <a:lnTo>
                    <a:pt x="597569" y="198098"/>
                  </a:lnTo>
                  <a:lnTo>
                    <a:pt x="597569" y="169463"/>
                  </a:lnTo>
                  <a:close/>
                </a:path>
                <a:path w="1025525" h="372109">
                  <a:moveTo>
                    <a:pt x="192901" y="0"/>
                  </a:moveTo>
                  <a:lnTo>
                    <a:pt x="127746" y="5803"/>
                  </a:lnTo>
                  <a:lnTo>
                    <a:pt x="78077" y="18534"/>
                  </a:lnTo>
                  <a:lnTo>
                    <a:pt x="52083" y="33980"/>
                  </a:lnTo>
                  <a:lnTo>
                    <a:pt x="673" y="159865"/>
                  </a:lnTo>
                  <a:lnTo>
                    <a:pt x="29934" y="182146"/>
                  </a:lnTo>
                  <a:lnTo>
                    <a:pt x="31713" y="182059"/>
                  </a:lnTo>
                  <a:lnTo>
                    <a:pt x="112549" y="52013"/>
                  </a:lnTo>
                  <a:lnTo>
                    <a:pt x="341751" y="52013"/>
                  </a:lnTo>
                  <a:lnTo>
                    <a:pt x="307712" y="18518"/>
                  </a:lnTo>
                  <a:lnTo>
                    <a:pt x="258055" y="5803"/>
                  </a:lnTo>
                  <a:lnTo>
                    <a:pt x="225815" y="1450"/>
                  </a:lnTo>
                  <a:lnTo>
                    <a:pt x="192901" y="0"/>
                  </a:lnTo>
                  <a:close/>
                </a:path>
                <a:path w="1025525" h="372109">
                  <a:moveTo>
                    <a:pt x="342159" y="52966"/>
                  </a:moveTo>
                  <a:lnTo>
                    <a:pt x="274222" y="52966"/>
                  </a:lnTo>
                  <a:lnTo>
                    <a:pt x="322724" y="166194"/>
                  </a:lnTo>
                  <a:lnTo>
                    <a:pt x="326011" y="172472"/>
                  </a:lnTo>
                  <a:lnTo>
                    <a:pt x="333112" y="177513"/>
                  </a:lnTo>
                  <a:lnTo>
                    <a:pt x="343103" y="180860"/>
                  </a:lnTo>
                  <a:lnTo>
                    <a:pt x="355059" y="182059"/>
                  </a:lnTo>
                  <a:lnTo>
                    <a:pt x="365875" y="181024"/>
                  </a:lnTo>
                  <a:lnTo>
                    <a:pt x="375187" y="178201"/>
                  </a:lnTo>
                  <a:lnTo>
                    <a:pt x="382277" y="173905"/>
                  </a:lnTo>
                  <a:lnTo>
                    <a:pt x="386424" y="168448"/>
                  </a:lnTo>
                  <a:lnTo>
                    <a:pt x="387394" y="164720"/>
                  </a:lnTo>
                  <a:lnTo>
                    <a:pt x="422018" y="83137"/>
                  </a:lnTo>
                  <a:lnTo>
                    <a:pt x="355059" y="83137"/>
                  </a:lnTo>
                  <a:lnTo>
                    <a:pt x="342159" y="52966"/>
                  </a:lnTo>
                  <a:close/>
                </a:path>
                <a:path w="1025525" h="372109">
                  <a:moveTo>
                    <a:pt x="665394" y="53573"/>
                  </a:moveTo>
                  <a:lnTo>
                    <a:pt x="597569" y="53573"/>
                  </a:lnTo>
                  <a:lnTo>
                    <a:pt x="646071" y="168535"/>
                  </a:lnTo>
                  <a:lnTo>
                    <a:pt x="650388" y="174081"/>
                  </a:lnTo>
                  <a:lnTo>
                    <a:pt x="657731" y="178399"/>
                  </a:lnTo>
                  <a:lnTo>
                    <a:pt x="667328" y="181166"/>
                  </a:lnTo>
                  <a:lnTo>
                    <a:pt x="678405" y="182059"/>
                  </a:lnTo>
                  <a:lnTo>
                    <a:pt x="689267" y="181043"/>
                  </a:lnTo>
                  <a:lnTo>
                    <a:pt x="698670" y="178201"/>
                  </a:lnTo>
                  <a:lnTo>
                    <a:pt x="705775" y="173905"/>
                  </a:lnTo>
                  <a:lnTo>
                    <a:pt x="709932" y="168448"/>
                  </a:lnTo>
                  <a:lnTo>
                    <a:pt x="745229" y="84785"/>
                  </a:lnTo>
                  <a:lnTo>
                    <a:pt x="678405" y="84785"/>
                  </a:lnTo>
                  <a:lnTo>
                    <a:pt x="665394" y="53573"/>
                  </a:lnTo>
                  <a:close/>
                </a:path>
                <a:path w="1025525" h="372109">
                  <a:moveTo>
                    <a:pt x="988537" y="53574"/>
                  </a:moveTo>
                  <a:lnTo>
                    <a:pt x="920107" y="53574"/>
                  </a:lnTo>
                  <a:lnTo>
                    <a:pt x="971034" y="170962"/>
                  </a:lnTo>
                  <a:lnTo>
                    <a:pt x="972165" y="170876"/>
                  </a:lnTo>
                  <a:lnTo>
                    <a:pt x="1025356" y="142352"/>
                  </a:lnTo>
                  <a:lnTo>
                    <a:pt x="988537" y="53574"/>
                  </a:lnTo>
                  <a:close/>
                </a:path>
                <a:path w="1025525" h="372109">
                  <a:moveTo>
                    <a:pt x="839593" y="0"/>
                  </a:moveTo>
                  <a:lnTo>
                    <a:pt x="774439" y="5803"/>
                  </a:lnTo>
                  <a:lnTo>
                    <a:pt x="724736" y="18534"/>
                  </a:lnTo>
                  <a:lnTo>
                    <a:pt x="678405" y="84785"/>
                  </a:lnTo>
                  <a:lnTo>
                    <a:pt x="745229" y="84785"/>
                  </a:lnTo>
                  <a:lnTo>
                    <a:pt x="758433" y="53487"/>
                  </a:lnTo>
                  <a:lnTo>
                    <a:pt x="988501" y="53487"/>
                  </a:lnTo>
                  <a:lnTo>
                    <a:pt x="980411" y="33980"/>
                  </a:lnTo>
                  <a:lnTo>
                    <a:pt x="979036" y="30144"/>
                  </a:lnTo>
                  <a:lnTo>
                    <a:pt x="975129" y="26697"/>
                  </a:lnTo>
                  <a:lnTo>
                    <a:pt x="938603" y="13506"/>
                  </a:lnTo>
                  <a:lnTo>
                    <a:pt x="872508" y="1451"/>
                  </a:lnTo>
                  <a:lnTo>
                    <a:pt x="839593" y="0"/>
                  </a:lnTo>
                  <a:close/>
                </a:path>
                <a:path w="1025525" h="372109">
                  <a:moveTo>
                    <a:pt x="530811" y="603"/>
                  </a:moveTo>
                  <a:lnTo>
                    <a:pt x="480113" y="2091"/>
                  </a:lnTo>
                  <a:lnTo>
                    <a:pt x="431557" y="10052"/>
                  </a:lnTo>
                  <a:lnTo>
                    <a:pt x="387393" y="24270"/>
                  </a:lnTo>
                  <a:lnTo>
                    <a:pt x="376400" y="33980"/>
                  </a:lnTo>
                  <a:lnTo>
                    <a:pt x="355059" y="83137"/>
                  </a:lnTo>
                  <a:lnTo>
                    <a:pt x="422018" y="83137"/>
                  </a:lnTo>
                  <a:lnTo>
                    <a:pt x="434602" y="53487"/>
                  </a:lnTo>
                  <a:lnTo>
                    <a:pt x="665358" y="53487"/>
                  </a:lnTo>
                  <a:lnTo>
                    <a:pt x="657226" y="33980"/>
                  </a:lnTo>
                  <a:lnTo>
                    <a:pt x="655744" y="30143"/>
                  </a:lnTo>
                  <a:lnTo>
                    <a:pt x="651779" y="26697"/>
                  </a:lnTo>
                  <a:lnTo>
                    <a:pt x="615257" y="13506"/>
                  </a:lnTo>
                  <a:lnTo>
                    <a:pt x="581401" y="5803"/>
                  </a:lnTo>
                  <a:lnTo>
                    <a:pt x="530811" y="603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9552" y="186485"/>
              <a:ext cx="161673" cy="866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5720" y="186485"/>
              <a:ext cx="161673" cy="8669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9676" y="841248"/>
            <a:ext cx="1783842" cy="1577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4320" y="1080871"/>
            <a:ext cx="6295390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400" b="1" spc="80" dirty="0">
                <a:solidFill>
                  <a:srgbClr val="374D81"/>
                </a:solidFill>
                <a:latin typeface="Tahoma"/>
                <a:cs typeface="Tahoma"/>
              </a:rPr>
              <a:t>CAM</a:t>
            </a:r>
            <a:r>
              <a:rPr sz="1400" spc="10" dirty="0">
                <a:solidFill>
                  <a:srgbClr val="374D81"/>
                </a:solidFill>
                <a:latin typeface="MS Gothic"/>
                <a:cs typeface="MS Gothic"/>
              </a:rPr>
              <a:t>プ</a:t>
            </a:r>
            <a:r>
              <a:rPr sz="1400" dirty="0">
                <a:solidFill>
                  <a:srgbClr val="374D81"/>
                </a:solidFill>
                <a:latin typeface="MS Gothic"/>
                <a:cs typeface="MS Gothic"/>
              </a:rPr>
              <a:t>ログラム</a:t>
            </a:r>
            <a:r>
              <a:rPr sz="1400" spc="-15" dirty="0">
                <a:solidFill>
                  <a:srgbClr val="374D81"/>
                </a:solidFill>
                <a:latin typeface="MS Gothic"/>
                <a:cs typeface="MS Gothic"/>
              </a:rPr>
              <a:t>。</a:t>
            </a:r>
            <a:r>
              <a:rPr sz="1400" dirty="0">
                <a:solidFill>
                  <a:srgbClr val="374D81"/>
                </a:solidFill>
                <a:latin typeface="MS Gothic"/>
                <a:cs typeface="MS Gothic"/>
              </a:rPr>
              <a:t>ソフ</a:t>
            </a:r>
            <a:r>
              <a:rPr sz="1400" spc="-15" dirty="0">
                <a:solidFill>
                  <a:srgbClr val="374D81"/>
                </a:solidFill>
                <a:latin typeface="MS Gothic"/>
                <a:cs typeface="MS Gothic"/>
              </a:rPr>
              <a:t>ト</a:t>
            </a:r>
            <a:r>
              <a:rPr sz="1400" dirty="0">
                <a:solidFill>
                  <a:srgbClr val="374D81"/>
                </a:solidFill>
                <a:latin typeface="MS Gothic"/>
                <a:cs typeface="MS Gothic"/>
              </a:rPr>
              <a:t>オペ</a:t>
            </a:r>
            <a:r>
              <a:rPr sz="1400" spc="-15" dirty="0">
                <a:solidFill>
                  <a:srgbClr val="374D81"/>
                </a:solidFill>
                <a:latin typeface="MS Gothic"/>
                <a:cs typeface="MS Gothic"/>
              </a:rPr>
              <a:t>レ</a:t>
            </a:r>
            <a:r>
              <a:rPr sz="1400" dirty="0">
                <a:solidFill>
                  <a:srgbClr val="374D81"/>
                </a:solidFill>
                <a:latin typeface="MS Gothic"/>
                <a:cs typeface="MS Gothic"/>
              </a:rPr>
              <a:t>ータ</a:t>
            </a:r>
            <a:r>
              <a:rPr sz="1400" spc="-10" dirty="0">
                <a:solidFill>
                  <a:srgbClr val="374D81"/>
                </a:solidFill>
                <a:latin typeface="MS Gothic"/>
                <a:cs typeface="MS Gothic"/>
              </a:rPr>
              <a:t>ー</a:t>
            </a:r>
            <a:r>
              <a:rPr sz="1400" b="1" dirty="0">
                <a:solidFill>
                  <a:srgbClr val="374D81"/>
                </a:solidFill>
                <a:latin typeface="Microsoft YaHei UI"/>
                <a:cs typeface="Microsoft YaHei UI"/>
              </a:rPr>
              <a:t>機械</a:t>
            </a:r>
            <a:r>
              <a:rPr sz="1400" b="1" spc="-15" dirty="0">
                <a:solidFill>
                  <a:srgbClr val="374D81"/>
                </a:solidFill>
                <a:latin typeface="Microsoft YaHei UI"/>
                <a:cs typeface="Microsoft YaHei UI"/>
              </a:rPr>
              <a:t>加</a:t>
            </a:r>
            <a:r>
              <a:rPr sz="1400" b="1" dirty="0">
                <a:solidFill>
                  <a:srgbClr val="374D81"/>
                </a:solidFill>
                <a:latin typeface="Microsoft YaHei UI"/>
                <a:cs typeface="Microsoft YaHei UI"/>
              </a:rPr>
              <a:t>工</a:t>
            </a:r>
            <a:endParaRPr sz="1400" dirty="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374D81"/>
                </a:solidFill>
                <a:latin typeface="SimSun"/>
                <a:cs typeface="SimSun"/>
              </a:rPr>
              <a:t>材料</a:t>
            </a:r>
            <a:r>
              <a:rPr sz="1400" spc="-310" dirty="0">
                <a:solidFill>
                  <a:srgbClr val="374D81"/>
                </a:solidFill>
                <a:latin typeface="SimSun"/>
                <a:cs typeface="SimSun"/>
              </a:rPr>
              <a:t> </a:t>
            </a:r>
            <a:r>
              <a:rPr sz="1400" i="1" spc="-250" dirty="0">
                <a:solidFill>
                  <a:srgbClr val="374D81"/>
                </a:solidFill>
                <a:latin typeface="Verdana"/>
                <a:cs typeface="Verdana"/>
              </a:rPr>
              <a:t>:</a:t>
            </a:r>
            <a:r>
              <a:rPr sz="1400" i="1" spc="-105" dirty="0">
                <a:solidFill>
                  <a:srgbClr val="374D81"/>
                </a:solidFill>
                <a:latin typeface="Verdana"/>
                <a:cs typeface="Verdana"/>
              </a:rPr>
              <a:t> </a:t>
            </a:r>
            <a:r>
              <a:rPr sz="1400" i="1" spc="-150" dirty="0">
                <a:solidFill>
                  <a:srgbClr val="374D81"/>
                </a:solidFill>
                <a:latin typeface="Verdana"/>
                <a:cs typeface="Verdana"/>
              </a:rPr>
              <a:t>SUS304:SS400;S45C:SKD11:C3604:</a:t>
            </a:r>
            <a:r>
              <a:rPr sz="1400" dirty="0">
                <a:solidFill>
                  <a:srgbClr val="374D81"/>
                </a:solidFill>
                <a:latin typeface="SimSun"/>
                <a:cs typeface="SimSun"/>
              </a:rPr>
              <a:t>アルミ</a:t>
            </a:r>
            <a:r>
              <a:rPr sz="1400" i="1" spc="-245" dirty="0">
                <a:solidFill>
                  <a:srgbClr val="374D81"/>
                </a:solidFill>
                <a:latin typeface="Verdana"/>
                <a:cs typeface="Verdana"/>
              </a:rPr>
              <a:t>;</a:t>
            </a:r>
            <a:r>
              <a:rPr sz="1400" dirty="0">
                <a:solidFill>
                  <a:srgbClr val="374D81"/>
                </a:solidFill>
                <a:latin typeface="SimSun"/>
                <a:cs typeface="SimSun"/>
              </a:rPr>
              <a:t>材</a:t>
            </a:r>
            <a:r>
              <a:rPr sz="1400" spc="-15" dirty="0">
                <a:solidFill>
                  <a:srgbClr val="374D81"/>
                </a:solidFill>
                <a:latin typeface="SimSun"/>
                <a:cs typeface="SimSun"/>
              </a:rPr>
              <a:t>料</a:t>
            </a:r>
            <a:r>
              <a:rPr sz="1400" dirty="0">
                <a:solidFill>
                  <a:srgbClr val="374D81"/>
                </a:solidFill>
                <a:latin typeface="SimSun"/>
                <a:cs typeface="SimSun"/>
              </a:rPr>
              <a:t>の硬</a:t>
            </a:r>
            <a:r>
              <a:rPr sz="1400" spc="-10" dirty="0">
                <a:solidFill>
                  <a:srgbClr val="374D81"/>
                </a:solidFill>
                <a:latin typeface="SimSun"/>
                <a:cs typeface="SimSun"/>
              </a:rPr>
              <a:t>さ</a:t>
            </a:r>
            <a:r>
              <a:rPr sz="1400" i="1" spc="-114" dirty="0">
                <a:solidFill>
                  <a:srgbClr val="374D81"/>
                </a:solidFill>
                <a:latin typeface="Verdana"/>
                <a:cs typeface="Verdana"/>
              </a:rPr>
              <a:t>50</a:t>
            </a:r>
            <a:r>
              <a:rPr sz="1400" i="1" spc="-110" dirty="0">
                <a:solidFill>
                  <a:srgbClr val="374D81"/>
                </a:solidFill>
                <a:latin typeface="Verdana"/>
                <a:cs typeface="Verdana"/>
              </a:rPr>
              <a:t> </a:t>
            </a:r>
            <a:r>
              <a:rPr sz="1400" i="1" spc="-135" dirty="0">
                <a:solidFill>
                  <a:srgbClr val="374D81"/>
                </a:solidFill>
                <a:latin typeface="Verdana"/>
                <a:cs typeface="Verdana"/>
              </a:rPr>
              <a:t>-55</a:t>
            </a:r>
            <a:r>
              <a:rPr sz="1400" i="1" spc="-110" dirty="0">
                <a:solidFill>
                  <a:srgbClr val="374D81"/>
                </a:solidFill>
                <a:latin typeface="Verdana"/>
                <a:cs typeface="Verdana"/>
              </a:rPr>
              <a:t> </a:t>
            </a:r>
            <a:r>
              <a:rPr sz="1400" i="1" spc="-80" dirty="0">
                <a:solidFill>
                  <a:srgbClr val="374D81"/>
                </a:solidFill>
                <a:latin typeface="Verdana"/>
                <a:cs typeface="Verdana"/>
              </a:rPr>
              <a:t>HRC:NAK,..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71188" y="2019300"/>
            <a:ext cx="3293364" cy="21564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1416" y="7816596"/>
            <a:ext cx="3451860" cy="239725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58241" y="2055243"/>
            <a:ext cx="6797040" cy="8220709"/>
            <a:chOff x="661416" y="1993392"/>
            <a:chExt cx="6797040" cy="8220709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416" y="5184648"/>
              <a:ext cx="3451859" cy="24734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3087" y="4255008"/>
              <a:ext cx="3325367" cy="1828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1187" y="6163056"/>
              <a:ext cx="3240023" cy="40507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" y="1993392"/>
              <a:ext cx="3451860" cy="3006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38" y="1320165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SimSun"/>
                <a:cs typeface="SimSun"/>
              </a:rPr>
              <a:t>案内図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944" y="1258061"/>
            <a:ext cx="426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D57C4"/>
                </a:solidFill>
                <a:latin typeface="SimSun"/>
                <a:cs typeface="SimSun"/>
              </a:rPr>
              <a:t>事務所：〒</a:t>
            </a:r>
            <a:r>
              <a:rPr sz="1800" i="1" spc="-155" dirty="0">
                <a:solidFill>
                  <a:srgbClr val="0D57C4"/>
                </a:solidFill>
                <a:latin typeface="Verdana"/>
                <a:cs typeface="Verdana"/>
              </a:rPr>
              <a:t>485</a:t>
            </a:r>
            <a:r>
              <a:rPr sz="1800" i="1" spc="-220" dirty="0">
                <a:solidFill>
                  <a:srgbClr val="0D57C4"/>
                </a:solidFill>
                <a:latin typeface="Verdana"/>
                <a:cs typeface="Verdana"/>
              </a:rPr>
              <a:t>-</a:t>
            </a:r>
            <a:r>
              <a:rPr sz="1800" i="1" spc="-155" dirty="0">
                <a:solidFill>
                  <a:srgbClr val="0D57C4"/>
                </a:solidFill>
                <a:latin typeface="Verdana"/>
                <a:cs typeface="Verdana"/>
              </a:rPr>
              <a:t>0059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D57C4"/>
                </a:solidFill>
                <a:latin typeface="SimSun"/>
                <a:cs typeface="SimSun"/>
              </a:rPr>
              <a:t>愛知県小牧市小木東</a:t>
            </a:r>
            <a:r>
              <a:rPr sz="1800" i="1" spc="-150" dirty="0">
                <a:solidFill>
                  <a:srgbClr val="0D57C4"/>
                </a:solidFill>
                <a:latin typeface="Verdana"/>
                <a:cs typeface="Verdana"/>
              </a:rPr>
              <a:t>2</a:t>
            </a:r>
            <a:r>
              <a:rPr sz="1800" spc="-150" dirty="0">
                <a:solidFill>
                  <a:srgbClr val="0D57C4"/>
                </a:solidFill>
                <a:latin typeface="SimSun"/>
                <a:cs typeface="SimSun"/>
              </a:rPr>
              <a:t>丁目１１８番地の２</a:t>
            </a:r>
            <a:endParaRPr sz="1800" dirty="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944" y="2081022"/>
            <a:ext cx="426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1800" dirty="0">
                <a:solidFill>
                  <a:srgbClr val="0D57C4"/>
                </a:solidFill>
                <a:latin typeface="SimSun"/>
                <a:cs typeface="SimSun"/>
              </a:rPr>
              <a:t>工場	：〒</a:t>
            </a:r>
            <a:r>
              <a:rPr sz="1800" i="1" spc="-155" dirty="0">
                <a:solidFill>
                  <a:srgbClr val="0D57C4"/>
                </a:solidFill>
                <a:latin typeface="Verdana"/>
                <a:cs typeface="Verdana"/>
              </a:rPr>
              <a:t>485</a:t>
            </a:r>
            <a:r>
              <a:rPr sz="1800" i="1" spc="-220" dirty="0">
                <a:solidFill>
                  <a:srgbClr val="0D57C4"/>
                </a:solidFill>
                <a:latin typeface="Verdana"/>
                <a:cs typeface="Verdana"/>
              </a:rPr>
              <a:t>-</a:t>
            </a:r>
            <a:r>
              <a:rPr sz="1800" i="1" spc="-155" dirty="0">
                <a:solidFill>
                  <a:srgbClr val="0D57C4"/>
                </a:solidFill>
                <a:latin typeface="Verdana"/>
                <a:cs typeface="Verdana"/>
              </a:rPr>
              <a:t>0059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D57C4"/>
                </a:solidFill>
                <a:latin typeface="SimSun"/>
                <a:cs typeface="SimSun"/>
              </a:rPr>
              <a:t>愛知県小牧市小木東</a:t>
            </a:r>
            <a:r>
              <a:rPr sz="1800" i="1" spc="-150" dirty="0">
                <a:solidFill>
                  <a:srgbClr val="0D57C4"/>
                </a:solidFill>
                <a:latin typeface="Verdana"/>
                <a:cs typeface="Verdana"/>
              </a:rPr>
              <a:t>2</a:t>
            </a:r>
            <a:r>
              <a:rPr sz="1800" spc="-150" dirty="0">
                <a:solidFill>
                  <a:srgbClr val="0D57C4"/>
                </a:solidFill>
                <a:latin typeface="SimSun"/>
                <a:cs typeface="SimSun"/>
              </a:rPr>
              <a:t>丁目１１８番地の２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6111" y="9445762"/>
            <a:ext cx="6631305" cy="982980"/>
          </a:xfrm>
          <a:custGeom>
            <a:avLst/>
            <a:gdLst/>
            <a:ahLst/>
            <a:cxnLst/>
            <a:rect l="l" t="t" r="r" b="b"/>
            <a:pathLst>
              <a:path w="6631305" h="982979">
                <a:moveTo>
                  <a:pt x="0" y="982969"/>
                </a:moveTo>
                <a:lnTo>
                  <a:pt x="828801" y="560592"/>
                </a:lnTo>
                <a:lnTo>
                  <a:pt x="0" y="245734"/>
                </a:lnTo>
                <a:lnTo>
                  <a:pt x="50234" y="242039"/>
                </a:lnTo>
                <a:lnTo>
                  <a:pt x="100468" y="238400"/>
                </a:lnTo>
                <a:lnTo>
                  <a:pt x="150702" y="234818"/>
                </a:lnTo>
                <a:lnTo>
                  <a:pt x="200937" y="231292"/>
                </a:lnTo>
                <a:lnTo>
                  <a:pt x="251171" y="227822"/>
                </a:lnTo>
                <a:lnTo>
                  <a:pt x="301405" y="224409"/>
                </a:lnTo>
                <a:lnTo>
                  <a:pt x="351639" y="221052"/>
                </a:lnTo>
                <a:lnTo>
                  <a:pt x="401874" y="217752"/>
                </a:lnTo>
                <a:lnTo>
                  <a:pt x="452108" y="214508"/>
                </a:lnTo>
                <a:lnTo>
                  <a:pt x="502342" y="211320"/>
                </a:lnTo>
                <a:lnTo>
                  <a:pt x="552576" y="208189"/>
                </a:lnTo>
                <a:lnTo>
                  <a:pt x="602811" y="205114"/>
                </a:lnTo>
                <a:lnTo>
                  <a:pt x="653045" y="202096"/>
                </a:lnTo>
                <a:lnTo>
                  <a:pt x="703279" y="199134"/>
                </a:lnTo>
                <a:lnTo>
                  <a:pt x="753514" y="196229"/>
                </a:lnTo>
                <a:lnTo>
                  <a:pt x="803748" y="193380"/>
                </a:lnTo>
                <a:lnTo>
                  <a:pt x="853982" y="190587"/>
                </a:lnTo>
                <a:lnTo>
                  <a:pt x="904216" y="187851"/>
                </a:lnTo>
                <a:lnTo>
                  <a:pt x="954451" y="185172"/>
                </a:lnTo>
                <a:lnTo>
                  <a:pt x="1004685" y="182548"/>
                </a:lnTo>
                <a:lnTo>
                  <a:pt x="1054919" y="179981"/>
                </a:lnTo>
                <a:lnTo>
                  <a:pt x="1105154" y="177471"/>
                </a:lnTo>
                <a:lnTo>
                  <a:pt x="1155388" y="175017"/>
                </a:lnTo>
                <a:lnTo>
                  <a:pt x="1205622" y="172620"/>
                </a:lnTo>
                <a:lnTo>
                  <a:pt x="1255856" y="170279"/>
                </a:lnTo>
                <a:lnTo>
                  <a:pt x="1306091" y="167994"/>
                </a:lnTo>
                <a:lnTo>
                  <a:pt x="1356325" y="165766"/>
                </a:lnTo>
                <a:lnTo>
                  <a:pt x="1406559" y="163594"/>
                </a:lnTo>
                <a:lnTo>
                  <a:pt x="1456793" y="161479"/>
                </a:lnTo>
                <a:lnTo>
                  <a:pt x="1507028" y="159420"/>
                </a:lnTo>
                <a:lnTo>
                  <a:pt x="1557262" y="157418"/>
                </a:lnTo>
                <a:lnTo>
                  <a:pt x="1607496" y="155472"/>
                </a:lnTo>
                <a:lnTo>
                  <a:pt x="1657731" y="153583"/>
                </a:lnTo>
                <a:lnTo>
                  <a:pt x="1657731" y="30710"/>
                </a:lnTo>
                <a:lnTo>
                  <a:pt x="1708738" y="28849"/>
                </a:lnTo>
                <a:lnTo>
                  <a:pt x="1759745" y="27046"/>
                </a:lnTo>
                <a:lnTo>
                  <a:pt x="1810752" y="25301"/>
                </a:lnTo>
                <a:lnTo>
                  <a:pt x="1861759" y="23614"/>
                </a:lnTo>
                <a:lnTo>
                  <a:pt x="1912766" y="21986"/>
                </a:lnTo>
                <a:lnTo>
                  <a:pt x="1963773" y="20415"/>
                </a:lnTo>
                <a:lnTo>
                  <a:pt x="2014780" y="18903"/>
                </a:lnTo>
                <a:lnTo>
                  <a:pt x="2065787" y="17449"/>
                </a:lnTo>
                <a:lnTo>
                  <a:pt x="2116794" y="16053"/>
                </a:lnTo>
                <a:lnTo>
                  <a:pt x="2167802" y="14715"/>
                </a:lnTo>
                <a:lnTo>
                  <a:pt x="2218809" y="13435"/>
                </a:lnTo>
                <a:lnTo>
                  <a:pt x="2269816" y="12214"/>
                </a:lnTo>
                <a:lnTo>
                  <a:pt x="2320823" y="11051"/>
                </a:lnTo>
                <a:lnTo>
                  <a:pt x="2371830" y="9946"/>
                </a:lnTo>
                <a:lnTo>
                  <a:pt x="2422837" y="8899"/>
                </a:lnTo>
                <a:lnTo>
                  <a:pt x="2473844" y="7910"/>
                </a:lnTo>
                <a:lnTo>
                  <a:pt x="2524851" y="6979"/>
                </a:lnTo>
                <a:lnTo>
                  <a:pt x="2575858" y="6107"/>
                </a:lnTo>
                <a:lnTo>
                  <a:pt x="2626866" y="5292"/>
                </a:lnTo>
                <a:lnTo>
                  <a:pt x="2677873" y="4536"/>
                </a:lnTo>
                <a:lnTo>
                  <a:pt x="2728880" y="3838"/>
                </a:lnTo>
                <a:lnTo>
                  <a:pt x="2779887" y="3199"/>
                </a:lnTo>
                <a:lnTo>
                  <a:pt x="2830894" y="2617"/>
                </a:lnTo>
                <a:lnTo>
                  <a:pt x="2881901" y="2093"/>
                </a:lnTo>
                <a:lnTo>
                  <a:pt x="2932908" y="1628"/>
                </a:lnTo>
                <a:lnTo>
                  <a:pt x="2983915" y="1221"/>
                </a:lnTo>
                <a:lnTo>
                  <a:pt x="3034922" y="872"/>
                </a:lnTo>
                <a:lnTo>
                  <a:pt x="3085930" y="581"/>
                </a:lnTo>
                <a:lnTo>
                  <a:pt x="3136937" y="348"/>
                </a:lnTo>
                <a:lnTo>
                  <a:pt x="3187944" y="174"/>
                </a:lnTo>
                <a:lnTo>
                  <a:pt x="3238951" y="58"/>
                </a:lnTo>
                <a:lnTo>
                  <a:pt x="3289958" y="0"/>
                </a:lnTo>
                <a:lnTo>
                  <a:pt x="3340965" y="0"/>
                </a:lnTo>
                <a:lnTo>
                  <a:pt x="3391972" y="58"/>
                </a:lnTo>
                <a:lnTo>
                  <a:pt x="3442979" y="174"/>
                </a:lnTo>
                <a:lnTo>
                  <a:pt x="3493986" y="348"/>
                </a:lnTo>
                <a:lnTo>
                  <a:pt x="3544993" y="581"/>
                </a:lnTo>
                <a:lnTo>
                  <a:pt x="3596001" y="872"/>
                </a:lnTo>
                <a:lnTo>
                  <a:pt x="3647008" y="1221"/>
                </a:lnTo>
                <a:lnTo>
                  <a:pt x="3698015" y="1628"/>
                </a:lnTo>
                <a:lnTo>
                  <a:pt x="3749022" y="2093"/>
                </a:lnTo>
                <a:lnTo>
                  <a:pt x="3800029" y="2617"/>
                </a:lnTo>
                <a:lnTo>
                  <a:pt x="3851036" y="3199"/>
                </a:lnTo>
                <a:lnTo>
                  <a:pt x="3902043" y="3838"/>
                </a:lnTo>
                <a:lnTo>
                  <a:pt x="3953050" y="4536"/>
                </a:lnTo>
                <a:lnTo>
                  <a:pt x="4004057" y="5292"/>
                </a:lnTo>
                <a:lnTo>
                  <a:pt x="4055065" y="6107"/>
                </a:lnTo>
                <a:lnTo>
                  <a:pt x="4106072" y="6979"/>
                </a:lnTo>
                <a:lnTo>
                  <a:pt x="4157079" y="7910"/>
                </a:lnTo>
                <a:lnTo>
                  <a:pt x="4208086" y="8899"/>
                </a:lnTo>
                <a:lnTo>
                  <a:pt x="4259093" y="9946"/>
                </a:lnTo>
                <a:lnTo>
                  <a:pt x="4310100" y="11051"/>
                </a:lnTo>
                <a:lnTo>
                  <a:pt x="4361107" y="12214"/>
                </a:lnTo>
                <a:lnTo>
                  <a:pt x="4412114" y="13435"/>
                </a:lnTo>
                <a:lnTo>
                  <a:pt x="4463121" y="14715"/>
                </a:lnTo>
                <a:lnTo>
                  <a:pt x="4514129" y="16053"/>
                </a:lnTo>
                <a:lnTo>
                  <a:pt x="4565136" y="17449"/>
                </a:lnTo>
                <a:lnTo>
                  <a:pt x="4616143" y="18903"/>
                </a:lnTo>
                <a:lnTo>
                  <a:pt x="4667150" y="20415"/>
                </a:lnTo>
                <a:lnTo>
                  <a:pt x="4718157" y="21986"/>
                </a:lnTo>
                <a:lnTo>
                  <a:pt x="4769164" y="23614"/>
                </a:lnTo>
                <a:lnTo>
                  <a:pt x="4820171" y="25301"/>
                </a:lnTo>
                <a:lnTo>
                  <a:pt x="4871178" y="27046"/>
                </a:lnTo>
                <a:lnTo>
                  <a:pt x="4922185" y="28849"/>
                </a:lnTo>
                <a:lnTo>
                  <a:pt x="4973193" y="30710"/>
                </a:lnTo>
                <a:lnTo>
                  <a:pt x="4973193" y="153583"/>
                </a:lnTo>
                <a:lnTo>
                  <a:pt x="5023427" y="155472"/>
                </a:lnTo>
                <a:lnTo>
                  <a:pt x="5073661" y="157418"/>
                </a:lnTo>
                <a:lnTo>
                  <a:pt x="5123895" y="159420"/>
                </a:lnTo>
                <a:lnTo>
                  <a:pt x="5174130" y="161479"/>
                </a:lnTo>
                <a:lnTo>
                  <a:pt x="5224364" y="163594"/>
                </a:lnTo>
                <a:lnTo>
                  <a:pt x="5274598" y="165766"/>
                </a:lnTo>
                <a:lnTo>
                  <a:pt x="5324832" y="167994"/>
                </a:lnTo>
                <a:lnTo>
                  <a:pt x="5375067" y="170279"/>
                </a:lnTo>
                <a:lnTo>
                  <a:pt x="5425301" y="172620"/>
                </a:lnTo>
                <a:lnTo>
                  <a:pt x="5475535" y="175017"/>
                </a:lnTo>
                <a:lnTo>
                  <a:pt x="5525769" y="177471"/>
                </a:lnTo>
                <a:lnTo>
                  <a:pt x="5576004" y="179981"/>
                </a:lnTo>
                <a:lnTo>
                  <a:pt x="5626238" y="182548"/>
                </a:lnTo>
                <a:lnTo>
                  <a:pt x="5676472" y="185172"/>
                </a:lnTo>
                <a:lnTo>
                  <a:pt x="5726707" y="187851"/>
                </a:lnTo>
                <a:lnTo>
                  <a:pt x="5776941" y="190587"/>
                </a:lnTo>
                <a:lnTo>
                  <a:pt x="5827175" y="193380"/>
                </a:lnTo>
                <a:lnTo>
                  <a:pt x="5877409" y="196229"/>
                </a:lnTo>
                <a:lnTo>
                  <a:pt x="5927644" y="199134"/>
                </a:lnTo>
                <a:lnTo>
                  <a:pt x="5977878" y="202096"/>
                </a:lnTo>
                <a:lnTo>
                  <a:pt x="6028112" y="205114"/>
                </a:lnTo>
                <a:lnTo>
                  <a:pt x="6078347" y="208189"/>
                </a:lnTo>
                <a:lnTo>
                  <a:pt x="6128581" y="211320"/>
                </a:lnTo>
                <a:lnTo>
                  <a:pt x="6178815" y="214508"/>
                </a:lnTo>
                <a:lnTo>
                  <a:pt x="6229049" y="217752"/>
                </a:lnTo>
                <a:lnTo>
                  <a:pt x="6279284" y="221052"/>
                </a:lnTo>
                <a:lnTo>
                  <a:pt x="6329518" y="224409"/>
                </a:lnTo>
                <a:lnTo>
                  <a:pt x="6379752" y="227822"/>
                </a:lnTo>
                <a:lnTo>
                  <a:pt x="6429986" y="231292"/>
                </a:lnTo>
                <a:lnTo>
                  <a:pt x="6480221" y="234818"/>
                </a:lnTo>
                <a:lnTo>
                  <a:pt x="6530455" y="238400"/>
                </a:lnTo>
                <a:lnTo>
                  <a:pt x="6580689" y="242039"/>
                </a:lnTo>
                <a:lnTo>
                  <a:pt x="6630923" y="245734"/>
                </a:lnTo>
                <a:lnTo>
                  <a:pt x="5801995" y="560592"/>
                </a:lnTo>
                <a:lnTo>
                  <a:pt x="6630923" y="982969"/>
                </a:lnTo>
                <a:lnTo>
                  <a:pt x="6580173" y="979236"/>
                </a:lnTo>
                <a:lnTo>
                  <a:pt x="6529423" y="975561"/>
                </a:lnTo>
                <a:lnTo>
                  <a:pt x="6478673" y="971943"/>
                </a:lnTo>
                <a:lnTo>
                  <a:pt x="6427923" y="968383"/>
                </a:lnTo>
                <a:lnTo>
                  <a:pt x="6377173" y="964880"/>
                </a:lnTo>
                <a:lnTo>
                  <a:pt x="6326424" y="961435"/>
                </a:lnTo>
                <a:lnTo>
                  <a:pt x="6275675" y="958048"/>
                </a:lnTo>
                <a:lnTo>
                  <a:pt x="6224927" y="954718"/>
                </a:lnTo>
                <a:lnTo>
                  <a:pt x="6174178" y="951446"/>
                </a:lnTo>
                <a:lnTo>
                  <a:pt x="6123430" y="948231"/>
                </a:lnTo>
                <a:lnTo>
                  <a:pt x="6072682" y="945074"/>
                </a:lnTo>
                <a:lnTo>
                  <a:pt x="6021934" y="941975"/>
                </a:lnTo>
                <a:lnTo>
                  <a:pt x="5971186" y="938933"/>
                </a:lnTo>
                <a:lnTo>
                  <a:pt x="5920438" y="935949"/>
                </a:lnTo>
                <a:lnTo>
                  <a:pt x="5869691" y="933022"/>
                </a:lnTo>
                <a:lnTo>
                  <a:pt x="5818943" y="930153"/>
                </a:lnTo>
                <a:lnTo>
                  <a:pt x="5768196" y="927342"/>
                </a:lnTo>
                <a:lnTo>
                  <a:pt x="5717449" y="924588"/>
                </a:lnTo>
                <a:lnTo>
                  <a:pt x="5666702" y="921891"/>
                </a:lnTo>
                <a:lnTo>
                  <a:pt x="5615955" y="919253"/>
                </a:lnTo>
                <a:lnTo>
                  <a:pt x="5565208" y="916672"/>
                </a:lnTo>
                <a:lnTo>
                  <a:pt x="5514461" y="914148"/>
                </a:lnTo>
                <a:lnTo>
                  <a:pt x="5463714" y="911682"/>
                </a:lnTo>
                <a:lnTo>
                  <a:pt x="5412967" y="909274"/>
                </a:lnTo>
                <a:lnTo>
                  <a:pt x="5362220" y="906923"/>
                </a:lnTo>
                <a:lnTo>
                  <a:pt x="5311473" y="904630"/>
                </a:lnTo>
                <a:lnTo>
                  <a:pt x="5260726" y="902395"/>
                </a:lnTo>
                <a:lnTo>
                  <a:pt x="5209979" y="900217"/>
                </a:lnTo>
                <a:lnTo>
                  <a:pt x="5159232" y="898096"/>
                </a:lnTo>
                <a:lnTo>
                  <a:pt x="5108485" y="896033"/>
                </a:lnTo>
                <a:lnTo>
                  <a:pt x="5057738" y="894028"/>
                </a:lnTo>
                <a:lnTo>
                  <a:pt x="5006991" y="892081"/>
                </a:lnTo>
                <a:lnTo>
                  <a:pt x="4956244" y="890190"/>
                </a:lnTo>
                <a:lnTo>
                  <a:pt x="4905496" y="888358"/>
                </a:lnTo>
                <a:lnTo>
                  <a:pt x="4854749" y="886583"/>
                </a:lnTo>
                <a:lnTo>
                  <a:pt x="4804001" y="884866"/>
                </a:lnTo>
                <a:lnTo>
                  <a:pt x="4753253" y="883206"/>
                </a:lnTo>
                <a:lnTo>
                  <a:pt x="4702505" y="881604"/>
                </a:lnTo>
                <a:lnTo>
                  <a:pt x="4651757" y="880059"/>
                </a:lnTo>
                <a:lnTo>
                  <a:pt x="4601009" y="878572"/>
                </a:lnTo>
                <a:lnTo>
                  <a:pt x="4550260" y="877143"/>
                </a:lnTo>
                <a:lnTo>
                  <a:pt x="4499512" y="875771"/>
                </a:lnTo>
                <a:lnTo>
                  <a:pt x="4448763" y="874457"/>
                </a:lnTo>
                <a:lnTo>
                  <a:pt x="4398014" y="873200"/>
                </a:lnTo>
                <a:lnTo>
                  <a:pt x="4347264" y="872001"/>
                </a:lnTo>
                <a:lnTo>
                  <a:pt x="4296514" y="870859"/>
                </a:lnTo>
                <a:lnTo>
                  <a:pt x="4245764" y="869775"/>
                </a:lnTo>
                <a:lnTo>
                  <a:pt x="4195014" y="868749"/>
                </a:lnTo>
                <a:lnTo>
                  <a:pt x="4144264" y="867780"/>
                </a:lnTo>
                <a:lnTo>
                  <a:pt x="4973193" y="767945"/>
                </a:lnTo>
                <a:lnTo>
                  <a:pt x="4922185" y="766084"/>
                </a:lnTo>
                <a:lnTo>
                  <a:pt x="4871178" y="764281"/>
                </a:lnTo>
                <a:lnTo>
                  <a:pt x="4820171" y="762536"/>
                </a:lnTo>
                <a:lnTo>
                  <a:pt x="4769164" y="760849"/>
                </a:lnTo>
                <a:lnTo>
                  <a:pt x="4718157" y="759221"/>
                </a:lnTo>
                <a:lnTo>
                  <a:pt x="4667150" y="757650"/>
                </a:lnTo>
                <a:lnTo>
                  <a:pt x="4616143" y="756138"/>
                </a:lnTo>
                <a:lnTo>
                  <a:pt x="4565136" y="754684"/>
                </a:lnTo>
                <a:lnTo>
                  <a:pt x="4514129" y="753288"/>
                </a:lnTo>
                <a:lnTo>
                  <a:pt x="4463121" y="751950"/>
                </a:lnTo>
                <a:lnTo>
                  <a:pt x="4412114" y="750670"/>
                </a:lnTo>
                <a:lnTo>
                  <a:pt x="4361107" y="749449"/>
                </a:lnTo>
                <a:lnTo>
                  <a:pt x="4310100" y="748286"/>
                </a:lnTo>
                <a:lnTo>
                  <a:pt x="4259093" y="747181"/>
                </a:lnTo>
                <a:lnTo>
                  <a:pt x="4208086" y="746134"/>
                </a:lnTo>
                <a:lnTo>
                  <a:pt x="4157079" y="745145"/>
                </a:lnTo>
                <a:lnTo>
                  <a:pt x="4106072" y="744214"/>
                </a:lnTo>
                <a:lnTo>
                  <a:pt x="4055065" y="743342"/>
                </a:lnTo>
                <a:lnTo>
                  <a:pt x="4004057" y="742527"/>
                </a:lnTo>
                <a:lnTo>
                  <a:pt x="3953050" y="741771"/>
                </a:lnTo>
                <a:lnTo>
                  <a:pt x="3902043" y="741073"/>
                </a:lnTo>
                <a:lnTo>
                  <a:pt x="3851036" y="740434"/>
                </a:lnTo>
                <a:lnTo>
                  <a:pt x="3800029" y="739852"/>
                </a:lnTo>
                <a:lnTo>
                  <a:pt x="3749022" y="739328"/>
                </a:lnTo>
                <a:lnTo>
                  <a:pt x="3698015" y="738863"/>
                </a:lnTo>
                <a:lnTo>
                  <a:pt x="3647008" y="738456"/>
                </a:lnTo>
                <a:lnTo>
                  <a:pt x="3596001" y="738107"/>
                </a:lnTo>
                <a:lnTo>
                  <a:pt x="3544993" y="737816"/>
                </a:lnTo>
                <a:lnTo>
                  <a:pt x="3493986" y="737583"/>
                </a:lnTo>
                <a:lnTo>
                  <a:pt x="3442979" y="737409"/>
                </a:lnTo>
                <a:lnTo>
                  <a:pt x="3391972" y="737293"/>
                </a:lnTo>
                <a:lnTo>
                  <a:pt x="3340965" y="737235"/>
                </a:lnTo>
                <a:lnTo>
                  <a:pt x="3289958" y="737235"/>
                </a:lnTo>
                <a:lnTo>
                  <a:pt x="3238951" y="737293"/>
                </a:lnTo>
                <a:lnTo>
                  <a:pt x="3187944" y="737409"/>
                </a:lnTo>
                <a:lnTo>
                  <a:pt x="3136937" y="737583"/>
                </a:lnTo>
                <a:lnTo>
                  <a:pt x="3085930" y="737816"/>
                </a:lnTo>
                <a:lnTo>
                  <a:pt x="3034922" y="738107"/>
                </a:lnTo>
                <a:lnTo>
                  <a:pt x="2983915" y="738456"/>
                </a:lnTo>
                <a:lnTo>
                  <a:pt x="2932908" y="738863"/>
                </a:lnTo>
                <a:lnTo>
                  <a:pt x="2881901" y="739328"/>
                </a:lnTo>
                <a:lnTo>
                  <a:pt x="2830894" y="739852"/>
                </a:lnTo>
                <a:lnTo>
                  <a:pt x="2779887" y="740434"/>
                </a:lnTo>
                <a:lnTo>
                  <a:pt x="2728880" y="741073"/>
                </a:lnTo>
                <a:lnTo>
                  <a:pt x="2677873" y="741771"/>
                </a:lnTo>
                <a:lnTo>
                  <a:pt x="2626866" y="742527"/>
                </a:lnTo>
                <a:lnTo>
                  <a:pt x="2575858" y="743342"/>
                </a:lnTo>
                <a:lnTo>
                  <a:pt x="2524851" y="744214"/>
                </a:lnTo>
                <a:lnTo>
                  <a:pt x="2473844" y="745145"/>
                </a:lnTo>
                <a:lnTo>
                  <a:pt x="2422837" y="746134"/>
                </a:lnTo>
                <a:lnTo>
                  <a:pt x="2371830" y="747181"/>
                </a:lnTo>
                <a:lnTo>
                  <a:pt x="2320823" y="748286"/>
                </a:lnTo>
                <a:lnTo>
                  <a:pt x="2269816" y="749449"/>
                </a:lnTo>
                <a:lnTo>
                  <a:pt x="2218809" y="750670"/>
                </a:lnTo>
                <a:lnTo>
                  <a:pt x="2167802" y="751950"/>
                </a:lnTo>
                <a:lnTo>
                  <a:pt x="2116794" y="753288"/>
                </a:lnTo>
                <a:lnTo>
                  <a:pt x="2065787" y="754684"/>
                </a:lnTo>
                <a:lnTo>
                  <a:pt x="2014780" y="756138"/>
                </a:lnTo>
                <a:lnTo>
                  <a:pt x="1963773" y="757650"/>
                </a:lnTo>
                <a:lnTo>
                  <a:pt x="1912766" y="759221"/>
                </a:lnTo>
                <a:lnTo>
                  <a:pt x="1861759" y="760849"/>
                </a:lnTo>
                <a:lnTo>
                  <a:pt x="1810752" y="762536"/>
                </a:lnTo>
                <a:lnTo>
                  <a:pt x="1759745" y="764281"/>
                </a:lnTo>
                <a:lnTo>
                  <a:pt x="1708738" y="766084"/>
                </a:lnTo>
                <a:lnTo>
                  <a:pt x="1657731" y="767945"/>
                </a:lnTo>
                <a:lnTo>
                  <a:pt x="2486533" y="867780"/>
                </a:lnTo>
                <a:lnTo>
                  <a:pt x="2435789" y="868749"/>
                </a:lnTo>
                <a:lnTo>
                  <a:pt x="2385046" y="869775"/>
                </a:lnTo>
                <a:lnTo>
                  <a:pt x="2334302" y="870859"/>
                </a:lnTo>
                <a:lnTo>
                  <a:pt x="2283558" y="872001"/>
                </a:lnTo>
                <a:lnTo>
                  <a:pt x="2232814" y="873200"/>
                </a:lnTo>
                <a:lnTo>
                  <a:pt x="2182069" y="874457"/>
                </a:lnTo>
                <a:lnTo>
                  <a:pt x="2131325" y="875771"/>
                </a:lnTo>
                <a:lnTo>
                  <a:pt x="2080580" y="877143"/>
                </a:lnTo>
                <a:lnTo>
                  <a:pt x="2029834" y="878572"/>
                </a:lnTo>
                <a:lnTo>
                  <a:pt x="1979089" y="880059"/>
                </a:lnTo>
                <a:lnTo>
                  <a:pt x="1928343" y="881604"/>
                </a:lnTo>
                <a:lnTo>
                  <a:pt x="1877598" y="883206"/>
                </a:lnTo>
                <a:lnTo>
                  <a:pt x="1826852" y="884866"/>
                </a:lnTo>
                <a:lnTo>
                  <a:pt x="1776106" y="886583"/>
                </a:lnTo>
                <a:lnTo>
                  <a:pt x="1725359" y="888358"/>
                </a:lnTo>
                <a:lnTo>
                  <a:pt x="1674613" y="890190"/>
                </a:lnTo>
                <a:lnTo>
                  <a:pt x="1623867" y="892081"/>
                </a:lnTo>
                <a:lnTo>
                  <a:pt x="1573120" y="894028"/>
                </a:lnTo>
                <a:lnTo>
                  <a:pt x="1522373" y="896033"/>
                </a:lnTo>
                <a:lnTo>
                  <a:pt x="1471627" y="898096"/>
                </a:lnTo>
                <a:lnTo>
                  <a:pt x="1420880" y="900217"/>
                </a:lnTo>
                <a:lnTo>
                  <a:pt x="1370133" y="902395"/>
                </a:lnTo>
                <a:lnTo>
                  <a:pt x="1319386" y="904630"/>
                </a:lnTo>
                <a:lnTo>
                  <a:pt x="1268639" y="906923"/>
                </a:lnTo>
                <a:lnTo>
                  <a:pt x="1217893" y="909274"/>
                </a:lnTo>
                <a:lnTo>
                  <a:pt x="1167146" y="911682"/>
                </a:lnTo>
                <a:lnTo>
                  <a:pt x="1116399" y="914148"/>
                </a:lnTo>
                <a:lnTo>
                  <a:pt x="1065652" y="916672"/>
                </a:lnTo>
                <a:lnTo>
                  <a:pt x="1014905" y="919253"/>
                </a:lnTo>
                <a:lnTo>
                  <a:pt x="964159" y="921891"/>
                </a:lnTo>
                <a:lnTo>
                  <a:pt x="913412" y="924588"/>
                </a:lnTo>
                <a:lnTo>
                  <a:pt x="862665" y="927342"/>
                </a:lnTo>
                <a:lnTo>
                  <a:pt x="811919" y="930153"/>
                </a:lnTo>
                <a:lnTo>
                  <a:pt x="761173" y="933022"/>
                </a:lnTo>
                <a:lnTo>
                  <a:pt x="710426" y="935949"/>
                </a:lnTo>
                <a:lnTo>
                  <a:pt x="659680" y="938933"/>
                </a:lnTo>
                <a:lnTo>
                  <a:pt x="608934" y="941975"/>
                </a:lnTo>
                <a:lnTo>
                  <a:pt x="558189" y="945074"/>
                </a:lnTo>
                <a:lnTo>
                  <a:pt x="507443" y="948231"/>
                </a:lnTo>
                <a:lnTo>
                  <a:pt x="456698" y="951446"/>
                </a:lnTo>
                <a:lnTo>
                  <a:pt x="405952" y="954718"/>
                </a:lnTo>
                <a:lnTo>
                  <a:pt x="355207" y="958048"/>
                </a:lnTo>
                <a:lnTo>
                  <a:pt x="304463" y="961435"/>
                </a:lnTo>
                <a:lnTo>
                  <a:pt x="253718" y="964880"/>
                </a:lnTo>
                <a:lnTo>
                  <a:pt x="202974" y="968383"/>
                </a:lnTo>
                <a:lnTo>
                  <a:pt x="152230" y="971943"/>
                </a:lnTo>
                <a:lnTo>
                  <a:pt x="101486" y="975561"/>
                </a:lnTo>
                <a:lnTo>
                  <a:pt x="50743" y="979236"/>
                </a:lnTo>
                <a:lnTo>
                  <a:pt x="0" y="982969"/>
                </a:lnTo>
                <a:close/>
              </a:path>
              <a:path w="6631305" h="982979">
                <a:moveTo>
                  <a:pt x="1657731" y="767945"/>
                </a:moveTo>
                <a:lnTo>
                  <a:pt x="1657731" y="153583"/>
                </a:lnTo>
              </a:path>
              <a:path w="6631305" h="982979">
                <a:moveTo>
                  <a:pt x="4973193" y="153583"/>
                </a:moveTo>
                <a:lnTo>
                  <a:pt x="4973193" y="767945"/>
                </a:lnTo>
              </a:path>
              <a:path w="6631305" h="982979">
                <a:moveTo>
                  <a:pt x="2486533" y="744908"/>
                </a:moveTo>
                <a:lnTo>
                  <a:pt x="2486533" y="867780"/>
                </a:lnTo>
              </a:path>
              <a:path w="6631305" h="982979">
                <a:moveTo>
                  <a:pt x="4144264" y="867780"/>
                </a:moveTo>
                <a:lnTo>
                  <a:pt x="4144264" y="744908"/>
                </a:lnTo>
              </a:path>
            </a:pathLst>
          </a:custGeom>
          <a:ln w="9144">
            <a:solidFill>
              <a:srgbClr val="A0C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78429" y="9674149"/>
            <a:ext cx="3066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F5F9F"/>
                </a:solidFill>
                <a:latin typeface="SimSun"/>
                <a:cs typeface="SimSun"/>
              </a:rPr>
              <a:t>どうぞよろしくお願い致します。</a:t>
            </a:r>
            <a:endParaRPr sz="1600">
              <a:latin typeface="SimSun"/>
              <a:cs typeface="SimSu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308" y="3616452"/>
            <a:ext cx="5952744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399</Words>
  <Application>Microsoft Office PowerPoint</Application>
  <PresentationFormat>Custom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Microsoft JhengHei</vt:lpstr>
      <vt:lpstr>Microsoft YaHei UI</vt:lpstr>
      <vt:lpstr>MS Gothic</vt:lpstr>
      <vt:lpstr>MS UI Gothic</vt:lpstr>
      <vt:lpstr>SimSun</vt:lpstr>
      <vt:lpstr>Yu Gothic</vt:lpstr>
      <vt:lpstr>Arial</vt:lpstr>
      <vt:lpstr>Arial MT</vt:lpstr>
      <vt:lpstr>Calibri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Duong</dc:creator>
  <cp:lastModifiedBy>2uag Hyu</cp:lastModifiedBy>
  <cp:revision>6</cp:revision>
  <dcterms:created xsi:type="dcterms:W3CDTF">2023-01-30T00:52:08Z</dcterms:created>
  <dcterms:modified xsi:type="dcterms:W3CDTF">2023-05-16T08:49:25Z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2023-01-30T00:00:00Z</vt:filetime>
  </property>
</Properties>
</file>