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885922-B3B9-4C85-BF74-FB9604C858A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github.com/z3dtech/ItsLit" TargetMode="External"/><Relationship Id="rId2" Type="http://schemas.openxmlformats.org/officeDocument/2006/relationships/hyperlink" Target="http://github.com/z3dtech/sto" TargetMode="External"/><Relationship Id="rId3" Type="http://schemas.openxmlformats.org/officeDocument/2006/relationships/hyperlink" Target="http://github.com/z3dtech/StoPy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72000" y="1560960"/>
            <a:ext cx="7989120" cy="41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Storage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currently populating in a free mLab instance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Calculated to consume 30-50MB per year per sensor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stored locally on internal server for further fog effects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Customizable in the python code how often you want to relay data to servers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Prototype currently built in Facebook’s ReactJS + Framework7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being fetched and displayed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try to show it but it’s causing trouble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converted to React Native and ported to Android + iOS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995440" y="512064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756800" y="5120640"/>
            <a:ext cx="226656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Case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8433360" cy="63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Potential Improvements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Circuit could be built for PoE for data transfer and power – great use case very low power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Onboard SBC for processing at individual sensor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Fireproof acrylic or fiberglass (kevlar) casing could make it very useful for forensics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867400" y="5025240"/>
            <a:ext cx="3716280" cy="24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Code: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http://github.com/z3dtech/ItsLit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 API: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http://github.com/z3dtech/sto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wrapper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http://github.com/z3dtech/StoPy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MIT Licensed – feel free to repurpose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Smoke Detectors are hopelessly outdated tech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1520" y="2194560"/>
            <a:ext cx="8778240" cy="528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Product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IoT integrated Smoke Detector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Detects air quality information throughout house or workplace and stores it in database for many possible uses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63040" y="3840480"/>
            <a:ext cx="711216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Sensor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MQ2 Sensor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Detects Smoke, Carbon Monoxide, Flammable Gas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Cheap (&lt;$3 for crappy 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138120" y="4023360"/>
            <a:ext cx="3719880" cy="37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Circuit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Consists of Sensor, RGB Led, Piezo Speaker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 rot="16200000">
            <a:off x="2570040" y="1355760"/>
            <a:ext cx="4852080" cy="688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Arduino compiles data on the air quality and sends it over serial to the connected computer.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rot="16200000">
            <a:off x="3257640" y="2434680"/>
            <a:ext cx="3536640" cy="53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+ Python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connected Pi (or whatever computer you choose with USB shields) will relay the data to the cloud service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Spawns a multi-threaded process wherein read are simultaneously taken in from every connected Arduino circuit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Recalibrates every 40 reads (blue light)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Foggy Factor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Python on the SBC can also relay signals from one Arduino to all the others (like a multi-cast)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set off all the connected alarms in a house if one circuit is triggered.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017520" y="4572000"/>
            <a:ext cx="405720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/ Cloud Storage Service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 are sent live to the sto API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alternative to many paid IoT platforms (IFTTT, Zapier, etc.)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technical know-how and some Javascript chops to set up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wrote it.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05840" y="4205880"/>
            <a:ext cx="7113240" cy="365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2017-12-20T16:48:02Z</dcterms:created>
  <dc:creator/>
  <dc:description/>
  <dc:language>en-US</dc:language>
  <cp:lastModifiedBy/>
  <dcterms:modified xsi:type="dcterms:W3CDTF">2017-12-20T17:19:25Z</dcterms:modified>
  <cp:revision>1</cp:revision>
  <dc:subject/>
  <dc:title/>
</cp:coreProperties>
</file>