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Raleway" panose="020B0503030101060003" pitchFamily="34" charset="0"/>
      <p:regular r:id="rId7"/>
      <p:bold r:id="rId8"/>
      <p:italic r:id="rId9"/>
      <p:boldItalic r:id="rId10"/>
    </p:embeddedFont>
    <p:embeddedFont>
      <p:font typeface="Lato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1231f45f93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1231f45f93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231f45f9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231f45f9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231f45f9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231f45f9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3750" y="1322450"/>
            <a:ext cx="80322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33" dirty="0"/>
              <a:t>Familiarize yourself with phishing attacks</a:t>
            </a:r>
            <a:endParaRPr sz="2933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 smtClean="0">
                <a:solidFill>
                  <a:schemeClr val="bg2"/>
                </a:solidFill>
                <a:highlight>
                  <a:srgbClr val="FFFF00"/>
                </a:highlight>
              </a:rPr>
              <a:t>HR and Marketing </a:t>
            </a:r>
            <a:endParaRPr sz="2600" dirty="0">
              <a:solidFill>
                <a:schemeClr val="bg2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phishing?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dirty="0" smtClean="0">
                <a:solidFill>
                  <a:schemeClr val="bg2"/>
                </a:solidFill>
                <a:highlight>
                  <a:srgbClr val="FFFF00"/>
                </a:highlight>
              </a:rPr>
              <a:t>a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&lt;think of an effective way to show examples of the tactics used in phishing emails&gt;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to spot phishing emails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stop getting phished?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highlight>
                  <a:srgbClr val="FFFF00"/>
                </a:highlight>
              </a:rPr>
              <a:t>&lt;add some helpful tips and hints to stay vigilant about phishing&gt;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On-screen Show (16:9)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Raleway</vt:lpstr>
      <vt:lpstr>Lato</vt:lpstr>
      <vt:lpstr>Streamline</vt:lpstr>
      <vt:lpstr>Familiarize yourself with phishing attacks HR and Marketing </vt:lpstr>
      <vt:lpstr>What is phishing?</vt:lpstr>
      <vt:lpstr>Learn to spot phishing emails</vt:lpstr>
      <vt:lpstr>How do we stop getting phished?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Familiarize yourself with phishing attacks HR and Marketing </dc:title>
  <cp:lastModifiedBy>User</cp:lastModifiedBy>
  <cp:revision>1</cp:revision>
  <dcterms:modified xsi:type="dcterms:W3CDTF">2024-04-09T04:23:23Z</dcterms:modified>
</cp:coreProperties>
</file>