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hackerearth.com/challenges/competitive/hackerearth-machine-learning-challenge-predict-grievance-importa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8EAC-608A-46A6-AE0F-898B98B8C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sz="4800" b="1" dirty="0"/>
              <a:t>Grievances' Importance Prediction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7D128-0908-41C5-815D-12075D41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dirty="0"/>
              <a:t>By </a:t>
            </a:r>
            <a:r>
              <a:rPr lang="en-IN" b="1" dirty="0"/>
              <a:t>Ius Humanum</a:t>
            </a:r>
          </a:p>
        </p:txBody>
      </p:sp>
    </p:spTree>
    <p:extLst>
      <p:ext uri="{BB962C8B-B14F-4D97-AF65-F5344CB8AC3E}">
        <p14:creationId xmlns:p14="http://schemas.microsoft.com/office/powerpoint/2010/main" val="19566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C0AD-6CE2-4D96-85EC-1A3AA9CB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we’re doing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060509-23D9-447F-A3D1-B490083C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71541" cy="3636511"/>
          </a:xfrm>
        </p:spPr>
        <p:txBody>
          <a:bodyPr/>
          <a:lstStyle/>
          <a:p>
            <a:r>
              <a:rPr lang="en-IN" dirty="0"/>
              <a:t>W</a:t>
            </a:r>
            <a:r>
              <a:rPr lang="en-US" dirty="0"/>
              <a:t>e considered grievances filed across the world and prioritized them by assessing the significance of various articles, constitutional declarations, enforcement and other pertinent resources in relation to the aforementioned grievances</a:t>
            </a:r>
          </a:p>
          <a:p>
            <a:r>
              <a:rPr lang="en-IN" dirty="0"/>
              <a:t>Based on the </a:t>
            </a:r>
            <a:r>
              <a:rPr lang="en-US" dirty="0">
                <a:hlinkClick r:id="rId2"/>
              </a:rPr>
              <a:t>Hacker Earth Machine Learning Challenge: Resolving citizens’ grievances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01DF2-6536-483A-B5BF-C8CC1747D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7" r="18418"/>
          <a:stretch/>
        </p:blipFill>
        <p:spPr>
          <a:xfrm>
            <a:off x="6728609" y="2222287"/>
            <a:ext cx="4653389" cy="38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1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3174-E03A-4C97-88E7-013E9DAC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5A61-9C96-44AD-9159-252B24D7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90" y="2466776"/>
            <a:ext cx="4464910" cy="3636511"/>
          </a:xfrm>
        </p:spPr>
        <p:txBody>
          <a:bodyPr/>
          <a:lstStyle/>
          <a:p>
            <a:r>
              <a:rPr lang="en-IN" dirty="0"/>
              <a:t>The current system of public grievance management is inefficient and ineffective, and we feel the effect of this incompetence in our daily lives.</a:t>
            </a:r>
          </a:p>
          <a:p>
            <a:r>
              <a:rPr lang="en-IN" dirty="0"/>
              <a:t>Utilizing this basic program can help many urgent issues get fast-tracked into receiving the attention that they need.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15850-B8DE-4B4D-998A-6A1F7BD7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98993">
            <a:off x="5741191" y="1385853"/>
            <a:ext cx="4325189" cy="123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30E11-C832-4859-87E8-B39DBB4C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2872">
            <a:off x="7769921" y="1985929"/>
            <a:ext cx="3893180" cy="558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64C629-3BB2-42E1-A54C-2280675A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2565">
            <a:off x="7768425" y="4956140"/>
            <a:ext cx="4170113" cy="694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827CF-41DC-4A99-A085-2A941447D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067" y="2570231"/>
            <a:ext cx="3893180" cy="20753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E5E81C-BD1A-4965-B203-5AE1944EB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7311">
            <a:off x="5470347" y="4203339"/>
            <a:ext cx="3580572" cy="7411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E37D15-2A8C-4CD5-A78D-A344A101EF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165"/>
          <a:stretch/>
        </p:blipFill>
        <p:spPr>
          <a:xfrm>
            <a:off x="5531279" y="4863967"/>
            <a:ext cx="1941179" cy="1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70E-DCEA-4213-A7AE-78049D97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Alright,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1452-221A-4FC6-9906-1BFDCB06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646" y="2446222"/>
            <a:ext cx="5582088" cy="3636511"/>
          </a:xfrm>
        </p:spPr>
        <p:txBody>
          <a:bodyPr/>
          <a:lstStyle/>
          <a:p>
            <a:r>
              <a:rPr lang="en-IN" dirty="0"/>
              <a:t>Dataset was provided by HackerEarth, and was downloadable from Kaggle. </a:t>
            </a:r>
          </a:p>
          <a:p>
            <a:r>
              <a:rPr lang="en-IN" dirty="0"/>
              <a:t>The Dataset contained information on grievances, their origin, and the issues, applicability, relevant articles, and other pertinent details.</a:t>
            </a:r>
          </a:p>
          <a:p>
            <a:r>
              <a:rPr lang="en-IN" dirty="0"/>
              <a:t>With this data in hand, we were able to successfully apply the concept of machine learning to the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199A5-2586-47A8-88CF-1B9FDD3D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247" y="2990958"/>
            <a:ext cx="2730261" cy="27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7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EE24-CD86-49C5-8E19-E3EC9AE4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to the crux of the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B1E3-E88C-4B4D-B2CF-334ED680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successfully apply machine learning to this problem, a series of steps needs to be followed to obtain an efficient and optimal machine learning model.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Step 1: To install the prerequisites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Step 2: Loading in the datasets and Feature Engineering on the dataset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Step 3: Selecting and Training the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Step 4: Uploading to HackerEarth</a:t>
            </a:r>
          </a:p>
          <a:p>
            <a:r>
              <a:rPr lang="en-IN" dirty="0"/>
              <a:t>The code was run on Google Colab, as it took too long to compute on our local system.</a:t>
            </a:r>
          </a:p>
        </p:txBody>
      </p:sp>
    </p:spTree>
    <p:extLst>
      <p:ext uri="{BB962C8B-B14F-4D97-AF65-F5344CB8AC3E}">
        <p14:creationId xmlns:p14="http://schemas.microsoft.com/office/powerpoint/2010/main" val="267965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AE16-4011-48A0-A672-7EFABDE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the prerequisites for our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7556-628E-4CAB-AC15-063C208F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70156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Python 3.6+ is required to run this program. It can be downloaded from the official website (</a:t>
            </a:r>
            <a:r>
              <a:rPr lang="en-IN" dirty="0">
                <a:hlinkClick r:id="rId2"/>
              </a:rPr>
              <a:t>www.python.org</a:t>
            </a:r>
            <a:r>
              <a:rPr lang="en-IN" dirty="0"/>
              <a:t>)</a:t>
            </a:r>
          </a:p>
          <a:p>
            <a:r>
              <a:rPr lang="en-IN" dirty="0"/>
              <a:t>Once python and pip are installed, the following python packages need to also be installed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Numpy        #Mathematical Operations on the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Pandas        #Manupulation of the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Scikit learn   #Dataset pre-processing and training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Light GBM    #Algorithm Used</a:t>
            </a:r>
          </a:p>
          <a:p>
            <a:r>
              <a:rPr lang="en-IN" dirty="0"/>
              <a:t>To install all of these in one command using pip, the following command can be run in the command prompt: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i="1" dirty="0"/>
              <a:t>pip install </a:t>
            </a:r>
            <a:r>
              <a:rPr lang="en-IN" b="1" i="1" dirty="0" err="1"/>
              <a:t>numpy</a:t>
            </a:r>
            <a:r>
              <a:rPr lang="en-IN" b="1" i="1" dirty="0"/>
              <a:t>, pandas, </a:t>
            </a:r>
            <a:r>
              <a:rPr lang="en-IN" b="1" i="1" dirty="0" err="1"/>
              <a:t>sklearn</a:t>
            </a:r>
            <a:r>
              <a:rPr lang="en-IN" b="1" i="1" dirty="0"/>
              <a:t>, </a:t>
            </a:r>
            <a:r>
              <a:rPr lang="en-IN" b="1" i="1" dirty="0" err="1"/>
              <a:t>lightgbm</a:t>
            </a:r>
            <a:endParaRPr lang="en-IN" b="1" i="1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50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38D3-73C2-44DB-A938-EE7D3170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the dataset and 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5A1C-141F-42F1-A5AF-E77B15EB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pandas to read the dataset into manipulatable data frames.</a:t>
            </a:r>
          </a:p>
          <a:p>
            <a:r>
              <a:rPr lang="en-IN" dirty="0"/>
              <a:t>To get a better feel of the data in the provided dataset, we combined the train and test set into a single data frame, on which we ran multiple functions to process our features into more meaningful and useful data.</a:t>
            </a:r>
          </a:p>
          <a:p>
            <a:r>
              <a:rPr lang="en-IN" dirty="0"/>
              <a:t>After manipulating, creating, combining, and dropping features, we finally had a processed data frame which could be used by scikit learn and light </a:t>
            </a:r>
            <a:r>
              <a:rPr lang="en-IN" dirty="0" err="1"/>
              <a:t>gbm</a:t>
            </a:r>
            <a:r>
              <a:rPr lang="en-IN" dirty="0"/>
              <a:t> to apply their respective algorithms</a:t>
            </a:r>
          </a:p>
          <a:p>
            <a:r>
              <a:rPr lang="en-IN" dirty="0"/>
              <a:t>The initial dimensions of the dataset had 328 columns, which was later reduced to 294 columns after performing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3400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9F2E-4352-4009-A916-9CEEDB4D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A50A-F440-4D4D-936B-7BCAC6BC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56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113</TotalTime>
  <Words>476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2</vt:lpstr>
      <vt:lpstr>Quotable</vt:lpstr>
      <vt:lpstr>Grievances' Importance Prediction</vt:lpstr>
      <vt:lpstr>What we’re doing</vt:lpstr>
      <vt:lpstr>But why?</vt:lpstr>
      <vt:lpstr>Alright, how do we do this?</vt:lpstr>
      <vt:lpstr>Getting to the crux of the matter</vt:lpstr>
      <vt:lpstr>Installing the prerequisites for our program </vt:lpstr>
      <vt:lpstr>Loading the dataset and feature engineering</vt:lpstr>
      <vt:lpstr>Training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Grievances' Importance Prediction</dc:title>
  <dc:creator>Anish Raghavendra</dc:creator>
  <cp:lastModifiedBy>Anish Raghavendra</cp:lastModifiedBy>
  <cp:revision>17</cp:revision>
  <dcterms:created xsi:type="dcterms:W3CDTF">2021-01-15T17:19:21Z</dcterms:created>
  <dcterms:modified xsi:type="dcterms:W3CDTF">2021-01-15T19:12:43Z</dcterms:modified>
</cp:coreProperties>
</file>