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860" autoAdjust="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84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2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3501008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sz="3600" dirty="0" smtClean="0"/>
              <a:t>get</a:t>
            </a:r>
            <a:r>
              <a:rPr lang="zh-CN" altLang="en-US" sz="3600" dirty="0" smtClean="0"/>
              <a:t>方法与</a:t>
            </a:r>
            <a:r>
              <a:rPr lang="en-US" altLang="zh-CN" sz="3600" dirty="0" smtClean="0"/>
              <a:t>post</a:t>
            </a:r>
            <a:r>
              <a:rPr lang="zh-CN" altLang="en-US" sz="3600" dirty="0" smtClean="0"/>
              <a:t>方法的区别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讲师：陈珊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zh-CN" altLang="en-US" dirty="0" smtClean="0"/>
              <a:t>方法与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7465"/>
            <a:ext cx="8229600" cy="483679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方法将表单中的数据按照</a:t>
            </a:r>
            <a:r>
              <a:rPr lang="en-US" altLang="zh-CN" dirty="0" smtClean="0"/>
              <a:t>variable=value</a:t>
            </a:r>
            <a:r>
              <a:rPr lang="zh-CN" altLang="en-US" dirty="0" smtClean="0"/>
              <a:t>的形式添加到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所指向的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后面，并且使用</a:t>
            </a:r>
            <a:r>
              <a:rPr lang="en-US" altLang="zh-CN" dirty="0" smtClean="0"/>
              <a:t>“</a:t>
            </a:r>
            <a:r>
              <a:rPr lang="zh-CN" altLang="en-US" dirty="0" smtClean="0"/>
              <a:t>？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连接，变量之间用</a:t>
            </a:r>
            <a:r>
              <a:rPr lang="en-US" altLang="zh-CN" dirty="0" smtClean="0"/>
              <a:t>“&amp;”</a:t>
            </a:r>
            <a:r>
              <a:rPr lang="zh-CN" altLang="en-US" dirty="0" smtClean="0"/>
              <a:t>连接，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方法提交时将表单中的数据放在</a:t>
            </a:r>
            <a:r>
              <a:rPr lang="en-US" altLang="zh-CN" dirty="0" smtClean="0">
                <a:solidFill>
                  <a:srgbClr val="FF0000"/>
                </a:solidFill>
              </a:rPr>
              <a:t>form</a:t>
            </a:r>
            <a:r>
              <a:rPr lang="zh-CN" altLang="en-US" dirty="0" smtClean="0">
                <a:solidFill>
                  <a:srgbClr val="FF0000"/>
                </a:solidFill>
              </a:rPr>
              <a:t>的数据体</a:t>
            </a:r>
            <a:r>
              <a:rPr lang="zh-CN" altLang="en-US" dirty="0" smtClean="0"/>
              <a:t>中，按照变量与值对应的方式，传递到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所指向的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中；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方法是不安全的，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方法的所有操作对用户是不可见的，相对比较安全；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方式传输的数据量小，长度受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长度的限制；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方式可以传输大量数据；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方式提交限制是数据集值为</a:t>
            </a:r>
            <a:r>
              <a:rPr lang="en-US" altLang="zh-CN" dirty="0" smtClean="0"/>
              <a:t>ASC</a:t>
            </a:r>
            <a:r>
              <a:rPr lang="zh-CN" altLang="en-US" dirty="0" smtClean="0"/>
              <a:t>字符，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方式支持整个</a:t>
            </a:r>
            <a:r>
              <a:rPr lang="en-US" altLang="zh-CN" dirty="0" smtClean="0"/>
              <a:t>iso10646</a:t>
            </a:r>
            <a:r>
              <a:rPr lang="zh-CN" altLang="en-US" dirty="0" smtClean="0"/>
              <a:t>字符集；</a:t>
            </a:r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表单提交默认为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方式提交。</a:t>
            </a:r>
          </a:p>
          <a:p>
            <a:pPr lvl="0"/>
            <a:endParaRPr lang="zh-CN" altLang="en-US" dirty="0" smtClean="0"/>
          </a:p>
          <a:p>
            <a:pPr lvl="0"/>
            <a:endParaRPr lang="zh-CN" altLang="en-US" dirty="0" smtClean="0"/>
          </a:p>
          <a:p>
            <a:pPr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全屏显示(4:3)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get方法与post方法的区别 讲师：陈珊</vt:lpstr>
      <vt:lpstr>get方法与post方法的区别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shan chen</cp:lastModifiedBy>
  <cp:revision>185</cp:revision>
  <dcterms:created xsi:type="dcterms:W3CDTF">2009-09-29T02:37:00Z</dcterms:created>
  <dcterms:modified xsi:type="dcterms:W3CDTF">2016-07-11T15:23:47Z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