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3" r:id="rId1"/>
    <p:sldMasterId id="2147483988" r:id="rId2"/>
    <p:sldMasterId id="2147484003" r:id="rId3"/>
  </p:sldMasterIdLst>
  <p:notesMasterIdLst>
    <p:notesMasterId r:id="rId11"/>
  </p:notesMasterIdLst>
  <p:handoutMasterIdLst>
    <p:handoutMasterId r:id="rId12"/>
  </p:handoutMasterIdLst>
  <p:sldIdLst>
    <p:sldId id="278" r:id="rId4"/>
    <p:sldId id="275" r:id="rId5"/>
    <p:sldId id="276" r:id="rId6"/>
    <p:sldId id="281" r:id="rId7"/>
    <p:sldId id="280" r:id="rId8"/>
    <p:sldId id="277" r:id="rId9"/>
    <p:sldId id="279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2" autoAdjust="0"/>
    <p:restoredTop sz="99818" autoAdjust="0"/>
  </p:normalViewPr>
  <p:slideViewPr>
    <p:cSldViewPr snapToGrid="0" snapToObjects="1">
      <p:cViewPr varScale="1">
        <p:scale>
          <a:sx n="74" d="100"/>
          <a:sy n="74" d="100"/>
        </p:scale>
        <p:origin x="11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0E15DAB-9CB5-49F0-BE75-47E2D79CD982}" type="datetimeFigureOut">
              <a:rPr lang="zh-CN" altLang="en-US"/>
              <a:pPr>
                <a:defRPr/>
              </a:pPr>
              <a:t>2018/7/17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466B9B8-68ED-404B-81DE-A30DD1BC91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62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24697-A563-425D-8233-E0DFC6A9BF5B}" type="datetimeFigureOut">
              <a:rPr lang="zh-CN" altLang="en-US"/>
              <a:pPr>
                <a:defRPr/>
              </a:pPr>
              <a:t>2018/7/17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442794E-9490-431F-9DE0-FF580DD3FD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96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7" y="2230583"/>
            <a:ext cx="9131404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7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7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33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10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3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1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7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3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8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80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035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8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80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494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4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7" y="2230583"/>
            <a:ext cx="9131404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37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38435" y="900420"/>
            <a:ext cx="8674100" cy="540000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l"/>
              <a:defRPr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238434" y="324420"/>
            <a:ext cx="8673702" cy="57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46E61ED-DE93-4800-9B3E-C0EF935F5573}" type="datetimeFigureOut">
              <a:rPr lang="en-US" altLang="zh-CN"/>
              <a:pPr>
                <a:defRPr/>
              </a:pPr>
              <a:t>7/17/2018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EB0A15C-6F20-4E35-9E33-ED9DF8030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3200397" y="2696293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03866" y="3216783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292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979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3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86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5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5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7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04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25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4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22785" y="3205163"/>
            <a:ext cx="2118458" cy="97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7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78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954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7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78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97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0"/>
          <p:cNvSpPr>
            <a:spLocks noGrp="1"/>
          </p:cNvSpPr>
          <p:nvPr>
            <p:ph type="title"/>
          </p:nvPr>
        </p:nvSpPr>
        <p:spPr>
          <a:xfrm>
            <a:off x="238832" y="179102"/>
            <a:ext cx="8673702" cy="57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04821D0-23EE-41A9-A6A4-4D6D59160C11}" type="datetimeFigureOut">
              <a:rPr lang="en-US" altLang="zh-CN"/>
              <a:pPr>
                <a:defRPr/>
              </a:pPr>
              <a:t>7/17/2018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6D1BDB5-977B-42B8-93AA-4DB652E692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7" y="2230583"/>
            <a:ext cx="9131404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3200398" y="2696293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03866" y="3216785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33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3200398" y="2696293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03866" y="3216785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79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7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2018/7/17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6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2819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2596" y="6294365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36B18144-C909-42AB-BDA2-6431DEA04BAF}" type="datetimeFigureOut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2018/7/17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294365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294365"/>
            <a:ext cx="52578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0695172-0E1F-495D-9374-F88D69328890}" type="slidenum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389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6" r:id="rId2"/>
    <p:sldLayoutId id="2147483987" r:id="rId3"/>
    <p:sldLayoutId id="2147483980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2819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36B18144-C909-42AB-BDA2-6431DEA04BAF}" type="datetimeFigureOut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2018/7/17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0695172-0E1F-495D-9374-F88D69328890}" type="slidenum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163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2819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36B18144-C909-42AB-BDA2-6431DEA04BAF}" type="datetimeFigureOut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2018/7/17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0695172-0E1F-495D-9374-F88D69328890}" type="slidenum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3703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9896" y="2405355"/>
            <a:ext cx="6955750" cy="83099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程序员修炼之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道读书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</a:t>
            </a:r>
            <a:endParaRPr lang="zh-CN" altLang="en-US" sz="4800" b="1" cap="all" dirty="0">
              <a:ln>
                <a:solidFill>
                  <a:srgbClr val="FFFFFF"/>
                </a:solidFill>
              </a:ln>
              <a:solidFill>
                <a:schemeClr val="bg1"/>
              </a:solidFill>
              <a:effectLst>
                <a:glow rad="228600">
                  <a:srgbClr val="C3D700">
                    <a:satMod val="175000"/>
                    <a:alpha val="40000"/>
                  </a:srgbClr>
                </a:glow>
                <a:outerShdw blurRad="19685" dist="12700" dir="5400000" algn="tl" rotWithShape="0">
                  <a:srgbClr val="5A8D1D">
                    <a:satMod val="130000"/>
                    <a:alpha val="60000"/>
                  </a:srgbClr>
                </a:outerShdw>
                <a:reflection blurRad="10000" stA="4000" endPos="48000" dist="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9774" y="3921092"/>
            <a:ext cx="320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姓名：周嘉俊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16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934864"/>
            <a:ext cx="4876800" cy="521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390" tIns="45695" rIns="91390" bIns="45695">
            <a:spAutoFit/>
          </a:bodyPr>
          <a:lstStyle/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BE0009"/>
              </a:buClr>
              <a:buSzPct val="65000"/>
              <a:buFont typeface="Wingdings" pitchFamily="2" charset="2"/>
              <a:buChar char="u"/>
            </a:pPr>
            <a:r>
              <a:rPr lang="zh-CN" altLang="en-US" sz="4000" b="1" i="1" u="sng" dirty="0" smtClean="0">
                <a:solidFill>
                  <a:srgbClr val="BE000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Wingdings 2" pitchFamily="18" charset="2"/>
              </a:rPr>
              <a:t>书籍主要内容</a:t>
            </a:r>
            <a:endParaRPr lang="en-US" altLang="zh-CN" sz="4000" b="1" i="1" u="sng" dirty="0" smtClean="0">
              <a:solidFill>
                <a:srgbClr val="BE000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注重效率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项目实施的注意事项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50" indent="-43815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优秀团队的构建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主要收获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50" indent="-43815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如何应用在工作中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Teacher in a classroom teaching comput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32766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注重效率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破窗理论，发现缺陷要捉紧修复，不然就会越来越多缺陷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要定期学习新的技术，要留意技术潮流的最新动态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，这样才能提高工作效率，并且保证自身价值。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不要为了一时之快选择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别人类似的代码，要考虑是否能通过重构，增强其复用性。这样有利于后期维护。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注意系统的正交性，不要牵一发而动全身，这样能提高生产率和降低维护的风险。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不要单纯满足于使用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工具，要学会使用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命令做一些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工具无法做到的事。</a:t>
            </a:r>
            <a:r>
              <a:rPr lang="en-US" altLang="zh-CN" smtClean="0"/>
              <a:t>P79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07137"/>
            <a:ext cx="8673702" cy="576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sym typeface="Wingdings 2" pitchFamily="18" charset="2"/>
              </a:rPr>
              <a:t>书籍主要</a:t>
            </a:r>
            <a:r>
              <a:rPr lang="zh-CN" altLang="en-US" dirty="0" smtClean="0">
                <a:solidFill>
                  <a:schemeClr val="bg1"/>
                </a:solidFill>
                <a:sym typeface="Wingdings 2" pitchFamily="18" charset="2"/>
              </a:rPr>
              <a:t>内容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按合约设计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7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418" y="107137"/>
            <a:ext cx="8673702" cy="576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主要</a:t>
            </a:r>
            <a:r>
              <a:rPr lang="zh-CN" altLang="en-US" dirty="0" smtClean="0">
                <a:solidFill>
                  <a:schemeClr val="bg1"/>
                </a:solidFill>
              </a:rPr>
              <a:t>收获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8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985" y="-84158"/>
            <a:ext cx="3877985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如何应用在工作中</a:t>
            </a:r>
            <a:endParaRPr lang="en-US" altLang="zh-CN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87321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看到缺陷要及时处理，要在项目开始编写时就要注意好规范，不要想着先写能跑的代码，后期再优化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smtClean="0"/>
              <a:t>需要学会让计划并发进行，解除时间的耦合，提高效率。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1143001" y="3110217"/>
            <a:ext cx="6858000" cy="819149"/>
          </a:xfrm>
          <a:prstGeom prst="rect">
            <a:avLst/>
          </a:prstGeom>
        </p:spPr>
        <p:txBody>
          <a:bodyPr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5400" b="1" i="1" dirty="0">
                <a:solidFill>
                  <a:srgbClr val="FFFFFF"/>
                </a:solidFill>
              </a:rPr>
              <a:t>谢   谢   </a:t>
            </a:r>
            <a:r>
              <a:rPr lang="en-US" altLang="zh-CN" sz="5400" b="1" i="1" dirty="0">
                <a:solidFill>
                  <a:srgbClr val="FFFFFF"/>
                </a:solidFill>
              </a:rPr>
              <a:t>!</a:t>
            </a:r>
            <a:endParaRPr lang="zh-CN" altLang="en-US" sz="54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1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版本2YNETv1.0宽屏模板" id="{CEAAD27F-C6D6-47EB-BC91-D96DFC053293}" vid="{7B876B72-C94D-47DD-A583-68C6572C1C27}"/>
    </a:ext>
  </a:extLst>
</a:theme>
</file>

<file path=ppt/theme/theme2.xml><?xml version="1.0" encoding="utf-8"?>
<a:theme xmlns:a="http://schemas.openxmlformats.org/drawingml/2006/main" name="1_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版本2YNETv1.0宽屏模板" id="{CEAAD27F-C6D6-47EB-BC91-D96DFC053293}" vid="{7B876B72-C94D-47DD-A583-68C6572C1C27}"/>
    </a:ext>
  </a:extLst>
</a:theme>
</file>

<file path=ppt/theme/theme3.xml><?xml version="1.0" encoding="utf-8"?>
<a:theme xmlns:a="http://schemas.openxmlformats.org/drawingml/2006/main" name="2_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222</Words>
  <Application>Microsoft Office PowerPoint</Application>
  <PresentationFormat>全屏显示(4:3)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Wingdings</vt:lpstr>
      <vt:lpstr>Wingdings 2</vt:lpstr>
      <vt:lpstr>版本2YNETv1.0宽屏模板</vt:lpstr>
      <vt:lpstr>1_版本2YNETv1.0宽屏模板</vt:lpstr>
      <vt:lpstr>2_版本2YNETv1.0宽屏模板</vt:lpstr>
      <vt:lpstr>PowerPoint 演示文稿</vt:lpstr>
      <vt:lpstr>PowerPoint 演示文稿</vt:lpstr>
      <vt:lpstr>书籍主要内容</vt:lpstr>
      <vt:lpstr>PowerPoint 演示文稿</vt:lpstr>
      <vt:lpstr>主要收获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China</cp:lastModifiedBy>
  <cp:revision>57</cp:revision>
  <dcterms:created xsi:type="dcterms:W3CDTF">2012-09-24T08:27:08Z</dcterms:created>
  <dcterms:modified xsi:type="dcterms:W3CDTF">2018-07-17T02:15:51Z</dcterms:modified>
</cp:coreProperties>
</file>