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323" r:id="rId4"/>
    <p:sldId id="325" r:id="rId5"/>
    <p:sldId id="316" r:id="rId6"/>
    <p:sldId id="317" r:id="rId7"/>
    <p:sldId id="318" r:id="rId8"/>
    <p:sldId id="322" r:id="rId9"/>
    <p:sldId id="320" r:id="rId10"/>
    <p:sldId id="321" r:id="rId11"/>
    <p:sldId id="3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华兴银行</a:t>
            </a:r>
            <a:r>
              <a:rPr lang="en-US" altLang="zh-CN" dirty="0" smtClean="0"/>
              <a:t>][</a:t>
            </a:r>
            <a:r>
              <a:rPr lang="zh-CN" altLang="en-US" dirty="0" smtClean="0"/>
              <a:t>外联网关系统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华兴外联网关项目组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项目开展的营销活动及效果。（</a:t>
            </a:r>
            <a:r>
              <a:rPr lang="zh-CN" altLang="en-US" dirty="0"/>
              <a:t>用户</a:t>
            </a:r>
            <a:r>
              <a:rPr lang="zh-CN" altLang="en-US" dirty="0" smtClean="0"/>
              <a:t>数量新增、</a:t>
            </a:r>
            <a:r>
              <a:rPr lang="zh-CN" altLang="en-US" dirty="0"/>
              <a:t>用户活跃</a:t>
            </a:r>
            <a:r>
              <a:rPr lang="zh-CN" altLang="en-US" dirty="0" smtClean="0"/>
              <a:t>度提升、</a:t>
            </a:r>
            <a:r>
              <a:rPr lang="zh-CN" altLang="en-US" dirty="0"/>
              <a:t>产品销售</a:t>
            </a:r>
            <a:r>
              <a:rPr lang="zh-CN" altLang="en-US" dirty="0" smtClean="0"/>
              <a:t>收入等效果）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项目相关数据。（用户存量数据、活跃用户数、月均销售数据等</a:t>
            </a:r>
            <a:r>
              <a:rPr lang="zh-CN" altLang="en-US" sz="1800" dirty="0" smtClean="0"/>
              <a:t>（结合客户考核</a:t>
            </a:r>
            <a:r>
              <a:rPr lang="en-US" altLang="zh-CN" sz="1800" dirty="0" smtClean="0"/>
              <a:t>KPI</a:t>
            </a:r>
            <a:r>
              <a:rPr lang="zh-CN" altLang="en-US" sz="1800" dirty="0" smtClean="0"/>
              <a:t>）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其他认为必要体现的内容（可选）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0"/>
            <a:ext cx="4673767" cy="1494831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061180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829346"/>
            <a:ext cx="443315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银行需要快速对接多家第三方平台，并且确保网络通讯与数据传输的安全性。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为了能快速对接行外系统以及接入第三方平台，华兴的基础渠道平台室组织开发外联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API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网关系统。预计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545227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4841868"/>
            <a:ext cx="4433159" cy="118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200" b="0" i="0" dirty="0" smtClean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系统的成功落地，促使华兴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业务快速开展，大量的平台快速接入，让华兴银行迅速攀升为中国对接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存管平台数量的第一位。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业务的成功开展，让行里对网关系统充满了信心，后续有了更多对接第三方平台的业务由我们系统负责。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2049" y="1337481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02049" y="3229909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外联网关系统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02049" y="5122337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行内后端系统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8175009" y="2238233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175008" y="4150012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9159921" y="4140337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9159921" y="2257586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915"/>
            <a:ext cx="11705896" cy="59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" y="818866"/>
            <a:ext cx="12163034" cy="6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2493" y="846163"/>
            <a:ext cx="1331466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15904" y="846163"/>
            <a:ext cx="1405720" cy="7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功能介绍（必须）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外联网关系统处于行内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架构中的最外层，所有与行外系统交互的功能，都会经过外联网关系统。</a:t>
            </a:r>
            <a:endParaRPr lang="en-US" altLang="zh-CN" dirty="0" smtClean="0"/>
          </a:p>
          <a:p>
            <a:r>
              <a:rPr lang="zh-CN" altLang="en-US" dirty="0" smtClean="0"/>
              <a:t>外联网关系统包含了外联网关，内管系统，定时任务系统，分工如下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外</a:t>
            </a:r>
            <a:r>
              <a:rPr lang="zh-CN" altLang="en-US" dirty="0" smtClean="0"/>
              <a:t>联网关系统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与行外系统通讯，并对通讯的报文做验签，解密处理。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管理接入平台的接口权限，发布公告，以及统计交易数据，修改外联网关系统接入平台的平台信息，如回调地址，商户名称等。</a:t>
            </a:r>
            <a:endParaRPr lang="en-US" altLang="zh-CN" dirty="0" smtClean="0"/>
          </a:p>
          <a:p>
            <a:r>
              <a:rPr lang="zh-CN" altLang="en-US" dirty="0" smtClean="0"/>
              <a:t>定时任务系统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定时把后端或行外系统提供的数据更新到外联网关系统的数据库中，以及刷新外联网关系统中的缓存。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重点业务介绍（可选）（可多项）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8199"/>
            <a:ext cx="12192000" cy="5301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可围绕案例中的关键业务点进行介绍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业务模式介绍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业务流程详解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项目实施难点与解决方案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业务盈利模式与分润模式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后续发展规划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05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83056"/>
            <a:ext cx="11469914" cy="5504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可以是业务亮点、技术亮点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着重说明创新点是什么？是模式创新、技术创新还是体验创新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应图文并茂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描述应用后的效果如何</a:t>
            </a:r>
            <a:r>
              <a:rPr lang="en-US" altLang="zh-CN" dirty="0" smtClean="0"/>
              <a:t>…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489</TotalTime>
  <Words>484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版本2YNETv1.0宽屏模板</vt:lpstr>
      <vt:lpstr>[华兴银行][外联网关系统] 案例介绍</vt:lpstr>
      <vt:lpstr>概述（必须）</vt:lpstr>
      <vt:lpstr>项目案例界面展现（必须）</vt:lpstr>
      <vt:lpstr>项目案例界面展现（必须）</vt:lpstr>
      <vt:lpstr>业务架构介绍（必须） （可多张图体现）</vt:lpstr>
      <vt:lpstr>业务功能介绍（必须）</vt:lpstr>
      <vt:lpstr>项目系统架构说明</vt:lpstr>
      <vt:lpstr>重点业务介绍（可选）（可多项）</vt:lpstr>
      <vt:lpstr>亮点介绍（可选）（可多项）</vt:lpstr>
      <vt:lpstr>项目成效介绍（必须）</vt:lpstr>
      <vt:lpstr>其他认为必要体现的内容（可选）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China</cp:lastModifiedBy>
  <cp:revision>50</cp:revision>
  <dcterms:created xsi:type="dcterms:W3CDTF">2013-04-19T05:27:51Z</dcterms:created>
  <dcterms:modified xsi:type="dcterms:W3CDTF">2018-07-17T07:35:19Z</dcterms:modified>
</cp:coreProperties>
</file>