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323" r:id="rId4"/>
    <p:sldId id="325" r:id="rId5"/>
    <p:sldId id="316" r:id="rId6"/>
    <p:sldId id="317" r:id="rId7"/>
    <p:sldId id="318" r:id="rId8"/>
    <p:sldId id="3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华兴银行</a:t>
            </a:r>
            <a:r>
              <a:rPr lang="en-US" altLang="zh-CN" dirty="0" smtClean="0"/>
              <a:t>][</a:t>
            </a:r>
            <a:r>
              <a:rPr lang="zh-CN" altLang="en-US" dirty="0" smtClean="0"/>
              <a:t>外联网关系统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华兴外联网关项目组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0"/>
            <a:ext cx="4673767" cy="1494831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061180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685518"/>
            <a:ext cx="4433159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>
                <a:ea typeface="微软雅黑" panose="020B0503020204020204" pitchFamily="34" charset="-122"/>
              </a:rPr>
              <a:t>外联网关系统是在响应华兴银行三年科技规划改革，为拓展华兴银行电子账户客户规模及提升销售能力而新建的系统。银行需要快速对接多家第三方平台，并且确保网络通讯与数据传输的安全性。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为了能快速对接行外系统以及接入第三方平台，华兴的基础渠道平台室组织开发外联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API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网关系统。预计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545227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4841868"/>
            <a:ext cx="4433159" cy="118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200" b="0" i="0" dirty="0" smtClean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系统的成功落地，促使华兴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业务快速开展，大量的平台快速接入，让华兴银行迅速攀升为中国对接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存管平台数量的第一位。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业务的成功开展，让行里对网关系统充满了信心，后续有了更多对接第三方平台的业务由我们系统负责。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2049" y="1337481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02049" y="3229909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外联网关系统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02049" y="5122337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行内后端系统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8175009" y="2238233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175008" y="4150012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9159921" y="4140337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9159921" y="2257586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915"/>
            <a:ext cx="11705896" cy="59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" y="818866"/>
            <a:ext cx="12163034" cy="6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38493" y="928050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外联网关系统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4" idx="2"/>
            <a:endCxn id="8" idx="0"/>
          </p:cNvCxnSpPr>
          <p:nvPr/>
        </p:nvCxnSpPr>
        <p:spPr>
          <a:xfrm flipH="1">
            <a:off x="5808635" y="1542200"/>
            <a:ext cx="1" cy="33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802915" y="1876569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838492" y="1876569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行外系统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256206" y="1876569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方</a:t>
            </a:r>
            <a:r>
              <a:rPr lang="zh-CN" altLang="en-US" dirty="0"/>
              <a:t>机构</a:t>
            </a:r>
          </a:p>
        </p:txBody>
      </p:sp>
      <p:cxnSp>
        <p:nvCxnSpPr>
          <p:cNvPr id="20" name="肘形连接符 19"/>
          <p:cNvCxnSpPr>
            <a:stCxn id="9" idx="0"/>
            <a:endCxn id="7" idx="0"/>
          </p:cNvCxnSpPr>
          <p:nvPr/>
        </p:nvCxnSpPr>
        <p:spPr>
          <a:xfrm rot="16200000" flipV="1">
            <a:off x="5999704" y="-2350077"/>
            <a:ext cx="12700" cy="845329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0778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86454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52130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462790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28466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94142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920347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986023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051699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76548" y="3439235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548575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委贷平台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607900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助贷平台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518560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国政通联网核查系统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4152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翼支付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649912" y="3439233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中金支付渠道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976117" y="3439232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银联云闪付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041793" y="3418763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拉卡拉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107469" y="3439231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网联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7" idx="2"/>
            <a:endCxn id="23" idx="0"/>
          </p:cNvCxnSpPr>
          <p:nvPr/>
        </p:nvCxnSpPr>
        <p:spPr>
          <a:xfrm flipH="1">
            <a:off x="1773057" y="2490719"/>
            <a:ext cx="1" cy="83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10272625" y="2497070"/>
            <a:ext cx="1" cy="83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811319" y="2490716"/>
            <a:ext cx="1" cy="83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2" idx="0"/>
            <a:endCxn id="24" idx="0"/>
          </p:cNvCxnSpPr>
          <p:nvPr/>
        </p:nvCxnSpPr>
        <p:spPr>
          <a:xfrm rot="5400000" flipH="1" flipV="1">
            <a:off x="1773057" y="2264377"/>
            <a:ext cx="12700" cy="2131352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 flipH="1" flipV="1">
            <a:off x="5834257" y="2251676"/>
            <a:ext cx="12700" cy="2131352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 flipH="1" flipV="1">
            <a:off x="10226350" y="2267792"/>
            <a:ext cx="12700" cy="2131352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功能介绍（必须）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主要功能清单 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对接各个业务类型的第三方平台，如</a:t>
            </a:r>
            <a:r>
              <a:rPr lang="en-US" altLang="zh-CN" dirty="0" smtClean="0"/>
              <a:t>P2P</a:t>
            </a:r>
            <a:r>
              <a:rPr lang="zh-CN" altLang="en-US" dirty="0" smtClean="0"/>
              <a:t>、助贷、委贷。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对接行外系统，如翼支付、中金、融宝等支付渠道。汇发，同盾等信息采集系统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对接行外第三方机构，如银联、网联、拉卡拉。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外联网关系统处于行内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架构中的最外层，所有与行外系统交互的功能，都会经过外联网关系统。</a:t>
            </a:r>
            <a:endParaRPr lang="en-US" altLang="zh-CN" dirty="0" smtClean="0"/>
          </a:p>
          <a:p>
            <a:r>
              <a:rPr lang="zh-CN" altLang="en-US" dirty="0" smtClean="0"/>
              <a:t>外联网关系统包含了外联网关，内管系统，定时任务系统，分工如下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外</a:t>
            </a:r>
            <a:r>
              <a:rPr lang="zh-CN" altLang="en-US" dirty="0" smtClean="0"/>
              <a:t>联网关系统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与行外系统通讯，并对通讯的报文做验签，解密处理，限流等。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管理接入平台的接口权限，发布公告，以及统计交易数据，修改外联网关系统接入平台的平台信息，如回调地址，商户名称等。</a:t>
            </a:r>
            <a:endParaRPr lang="en-US" altLang="zh-CN" dirty="0" smtClean="0"/>
          </a:p>
          <a:p>
            <a:r>
              <a:rPr lang="zh-CN" altLang="en-US" dirty="0" smtClean="0"/>
              <a:t>定时任务系统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定时把后端或行外系统提供的数据更新到外联网关系统的数据库中，以及刷新外联网关系统中的缓存。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在前期成功对接几家</a:t>
            </a:r>
            <a:r>
              <a:rPr lang="en-US" altLang="zh-CN" dirty="0" smtClean="0"/>
              <a:t>P2P</a:t>
            </a:r>
            <a:r>
              <a:rPr lang="zh-CN" altLang="en-US" dirty="0" smtClean="0"/>
              <a:t>商户，并且成功运营后，在六个月间，成功上线的商户已达上百家，平均月交易量超过三亿。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759</TotalTime>
  <Words>524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版本2YNETv1.0宽屏模板</vt:lpstr>
      <vt:lpstr>[华兴银行][外联网关系统] 案例介绍</vt:lpstr>
      <vt:lpstr>概述（必须）</vt:lpstr>
      <vt:lpstr>项目案例界面展现（必须）</vt:lpstr>
      <vt:lpstr>项目案例界面展现（必须）</vt:lpstr>
      <vt:lpstr>业务架构介绍（必须） （可多张图体现）</vt:lpstr>
      <vt:lpstr>业务功能介绍（必须）</vt:lpstr>
      <vt:lpstr>项目系统架构说明</vt:lpstr>
      <vt:lpstr>项目成效介绍（必须）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China</cp:lastModifiedBy>
  <cp:revision>66</cp:revision>
  <dcterms:created xsi:type="dcterms:W3CDTF">2013-04-19T05:27:51Z</dcterms:created>
  <dcterms:modified xsi:type="dcterms:W3CDTF">2018-07-20T08:12:44Z</dcterms:modified>
</cp:coreProperties>
</file>