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  <p:sldMasterId id="2147483988" r:id="rId2"/>
    <p:sldMasterId id="2147484003" r:id="rId3"/>
  </p:sldMasterIdLst>
  <p:notesMasterIdLst>
    <p:notesMasterId r:id="rId11"/>
  </p:notesMasterIdLst>
  <p:handoutMasterIdLst>
    <p:handoutMasterId r:id="rId12"/>
  </p:handoutMasterIdLst>
  <p:sldIdLst>
    <p:sldId id="278" r:id="rId4"/>
    <p:sldId id="275" r:id="rId5"/>
    <p:sldId id="276" r:id="rId6"/>
    <p:sldId id="281" r:id="rId7"/>
    <p:sldId id="280" r:id="rId8"/>
    <p:sldId id="277" r:id="rId9"/>
    <p:sldId id="279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18" autoAdjust="0"/>
  </p:normalViewPr>
  <p:slideViewPr>
    <p:cSldViewPr snapToGrid="0" snapToObjects="1">
      <p:cViewPr varScale="1">
        <p:scale>
          <a:sx n="116" d="100"/>
          <a:sy n="116" d="100"/>
        </p:scale>
        <p:origin x="14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0E15DAB-9CB5-49F0-BE75-47E2D79CD982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66B9B8-68ED-404B-81DE-A30DD1BC91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62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24697-A563-425D-8233-E0DFC6A9BF5B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442794E-9490-431F-9DE0-FF580DD3FD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96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7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7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3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7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3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49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3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38435" y="900420"/>
            <a:ext cx="8674100" cy="5400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l"/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38434" y="324420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46E61ED-DE93-4800-9B3E-C0EF935F5573}" type="datetimeFigureOut">
              <a:rPr lang="en-US" altLang="zh-CN"/>
              <a:pPr>
                <a:defRPr/>
              </a:pPr>
              <a:t>6/4/2018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EB0A15C-6F20-4E35-9E33-ED9DF8030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7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3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29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7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3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5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5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0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5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4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22785" y="3205163"/>
            <a:ext cx="2118458" cy="97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95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97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0"/>
          <p:cNvSpPr>
            <a:spLocks noGrp="1"/>
          </p:cNvSpPr>
          <p:nvPr>
            <p:ph type="title"/>
          </p:nvPr>
        </p:nvSpPr>
        <p:spPr>
          <a:xfrm>
            <a:off x="238832" y="179102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04821D0-23EE-41A9-A6A4-4D6D59160C11}" type="datetimeFigureOut">
              <a:rPr lang="en-US" altLang="zh-CN"/>
              <a:pPr>
                <a:defRPr/>
              </a:pPr>
              <a:t>6/4/2018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6D1BDB5-977B-42B8-93AA-4DB652E692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79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5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2018/6/4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5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5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8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6" r:id="rId2"/>
    <p:sldLayoutId id="2147483987" r:id="rId3"/>
    <p:sldLayoutId id="214748398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2018/6/4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6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2018/6/4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370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9896" y="2405355"/>
            <a:ext cx="6340197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代码整洁之道读书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endParaRPr lang="zh-CN" altLang="en-US" sz="4800" b="1" cap="all" dirty="0">
              <a:ln>
                <a:solidFill>
                  <a:srgbClr val="FFFFFF"/>
                </a:solidFill>
              </a:ln>
              <a:solidFill>
                <a:schemeClr val="bg1"/>
              </a:solidFill>
              <a:effectLst>
                <a:glow rad="228600">
                  <a:srgbClr val="C3D700">
                    <a:satMod val="175000"/>
                    <a:alpha val="40000"/>
                  </a:srgbClr>
                </a:glow>
                <a:outerShdw blurRad="19685" dist="12700" dir="5400000" algn="tl" rotWithShape="0">
                  <a:srgbClr val="5A8D1D">
                    <a:satMod val="130000"/>
                    <a:alpha val="60000"/>
                  </a:srgbClr>
                </a:outerShdw>
                <a:reflection blurRad="10000" stA="4000" endPos="48000" dist="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9774" y="3921092"/>
            <a:ext cx="320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：周嘉俊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1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934864"/>
            <a:ext cx="4876800" cy="521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90" tIns="45695" rIns="91390" bIns="45695">
            <a:spAutoFit/>
          </a:bodyPr>
          <a:lstStyle/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BE0009"/>
              </a:buClr>
              <a:buSzPct val="65000"/>
              <a:buFont typeface="Wingdings" pitchFamily="2" charset="2"/>
              <a:buChar char="u"/>
            </a:pPr>
            <a:r>
              <a:rPr lang="zh-CN" altLang="en-US" sz="4000" b="1" i="1" u="sng" dirty="0" smtClean="0">
                <a:solidFill>
                  <a:srgbClr val="BE00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书籍主要内容</a:t>
            </a:r>
            <a:endParaRPr lang="en-US" altLang="zh-CN" sz="4000" b="1" i="1" u="sng" dirty="0" smtClean="0">
              <a:solidFill>
                <a:srgbClr val="BE000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函数的原则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类的组织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并发编程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收获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Teacher in a classroom teaching comput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3276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函数的原则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短小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只做一件事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smtClean="0"/>
              <a:t>要学会抽离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Wingdings 2" pitchFamily="18" charset="2"/>
              </a:rPr>
              <a:t>书籍主要</a:t>
            </a:r>
            <a:r>
              <a:rPr lang="zh-CN" altLang="en-US" dirty="0" smtClean="0">
                <a:solidFill>
                  <a:schemeClr val="bg1"/>
                </a:solidFill>
                <a:sym typeface="Wingdings 2" pitchFamily="18" charset="2"/>
              </a:rPr>
              <a:t>内容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7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418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主要</a:t>
            </a:r>
            <a:r>
              <a:rPr lang="zh-CN" altLang="en-US" dirty="0" smtClean="0">
                <a:solidFill>
                  <a:schemeClr val="bg1"/>
                </a:solidFill>
              </a:rPr>
              <a:t>收获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985" y="-84158"/>
            <a:ext cx="387798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1143001" y="3110217"/>
            <a:ext cx="6858000" cy="81914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5400" b="1" i="1" dirty="0">
                <a:solidFill>
                  <a:srgbClr val="FFFFFF"/>
                </a:solidFill>
              </a:rPr>
              <a:t>谢   谢   </a:t>
            </a:r>
            <a:r>
              <a:rPr lang="en-US" altLang="zh-CN" sz="5400" b="1" i="1" dirty="0">
                <a:solidFill>
                  <a:srgbClr val="FFFFFF"/>
                </a:solidFill>
              </a:rPr>
              <a:t>!</a:t>
            </a:r>
            <a:endParaRPr lang="zh-CN" altLang="en-US" sz="5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1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3.xml><?xml version="1.0" encoding="utf-8"?>
<a:theme xmlns:a="http://schemas.openxmlformats.org/drawingml/2006/main" name="2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61</Words>
  <Application>Microsoft Office PowerPoint</Application>
  <PresentationFormat>全屏显示(4:3)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Wingdings 2</vt:lpstr>
      <vt:lpstr>版本2YNETv1.0宽屏模板</vt:lpstr>
      <vt:lpstr>1_版本2YNETv1.0宽屏模板</vt:lpstr>
      <vt:lpstr>2_版本2YNETv1.0宽屏模板</vt:lpstr>
      <vt:lpstr>PowerPoint 演示文稿</vt:lpstr>
      <vt:lpstr>PowerPoint 演示文稿</vt:lpstr>
      <vt:lpstr>书籍主要内容</vt:lpstr>
      <vt:lpstr>PowerPoint 演示文稿</vt:lpstr>
      <vt:lpstr>主要收获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China</cp:lastModifiedBy>
  <cp:revision>47</cp:revision>
  <dcterms:created xsi:type="dcterms:W3CDTF">2012-09-24T08:27:08Z</dcterms:created>
  <dcterms:modified xsi:type="dcterms:W3CDTF">2018-06-04T13:03:45Z</dcterms:modified>
</cp:coreProperties>
</file>