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323" r:id="rId4"/>
    <p:sldId id="325" r:id="rId5"/>
    <p:sldId id="316" r:id="rId6"/>
    <p:sldId id="317" r:id="rId7"/>
    <p:sldId id="318" r:id="rId8"/>
    <p:sldId id="32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4A706-AF46-48B8-AC29-64B80E7034C6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367E-79D7-42EC-A87D-A0192C0F6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84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DBB5A-38E1-4322-89CD-4825C7CECB2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5230C-9F1C-4D7E-86F1-68C6CB645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6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95" y="2230583"/>
            <a:ext cx="12175205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9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4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5597236" y="2820988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01861" y="3341477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67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5597236" y="2820988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01861" y="3341477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079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267196" y="2696293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1821" y="3216782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86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16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6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4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3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2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71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281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1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华兴银行</a:t>
            </a:r>
            <a:r>
              <a:rPr lang="en-US" altLang="zh-CN" dirty="0" smtClean="0"/>
              <a:t>][</a:t>
            </a:r>
            <a:r>
              <a:rPr lang="zh-CN" altLang="en-US" dirty="0" smtClean="0"/>
              <a:t>外联网关系统</a:t>
            </a:r>
            <a:r>
              <a:rPr lang="en-US" altLang="zh-CN" dirty="0" smtClean="0"/>
              <a:t>]</a:t>
            </a:r>
            <a:r>
              <a:rPr lang="zh-CN" altLang="en-US" dirty="0" smtClean="0"/>
              <a:t> 案例介绍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华兴外联网关项目组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4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概述（必须）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278970" y="1463297"/>
            <a:ext cx="4673767" cy="1143008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78970" y="4892320"/>
            <a:ext cx="4673767" cy="1494831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78970" y="3061180"/>
            <a:ext cx="4673767" cy="1143008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77562" y="1198164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i="0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案例背景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8970" y="1829346"/>
            <a:ext cx="443315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银行需要快速对接多家第三方平台，并且确保网络通讯与数据传输的安全性。</a:t>
            </a:r>
            <a:endParaRPr lang="zh-CN" altLang="en-US" sz="1200" b="0" i="0" dirty="0"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77562" y="2912676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案例</a:t>
            </a:r>
            <a:r>
              <a:rPr lang="zh-CN" altLang="en-US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说明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0971" y="3510074"/>
            <a:ext cx="470975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为了能快速对接行外系统以及接入第三方平台，华兴的基础渠道平台室组织开发外联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API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网关系统。预计</a:t>
            </a:r>
            <a:endParaRPr lang="en-US" altLang="zh-CN" sz="1200" b="0" i="0" dirty="0"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77562" y="4545227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项目成果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99271" y="4841868"/>
            <a:ext cx="4433159" cy="118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1200" b="0" i="0" dirty="0" smtClean="0"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系统的成功落地，促使华兴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P2P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业务快速开展，大量的平台快速接入，让华兴银行迅速攀升为中国对接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P2P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存管平台数量的第一位。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P2P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业务的成功开展，让行里对网关系统充满了信心，后续有了更多对接第三方平台的业务由我们系统负责。</a:t>
            </a:r>
            <a:endParaRPr lang="en-US" altLang="zh-CN" sz="1200" b="0" i="0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02049" y="1337481"/>
            <a:ext cx="1937982" cy="900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第三方平台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902049" y="3229909"/>
            <a:ext cx="1937982" cy="900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外联网关系统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902049" y="5122337"/>
            <a:ext cx="1937982" cy="900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行内后端系统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8175009" y="2238233"/>
            <a:ext cx="409433" cy="991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8175008" y="4150012"/>
            <a:ext cx="409433" cy="991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0800000">
            <a:off x="9159921" y="4140337"/>
            <a:ext cx="409433" cy="991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0800000">
            <a:off x="9159921" y="2257586"/>
            <a:ext cx="409433" cy="991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项目案例界面展现</a:t>
            </a:r>
            <a:r>
              <a:rPr lang="zh-CN" altLang="en-US" dirty="0"/>
              <a:t>（必须）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8199"/>
            <a:ext cx="10867696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9915"/>
            <a:ext cx="11705896" cy="59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9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项目案例界面展现</a:t>
            </a:r>
            <a:r>
              <a:rPr lang="zh-CN" altLang="en-US" dirty="0"/>
              <a:t>（必须）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6" y="818866"/>
            <a:ext cx="12163034" cy="60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3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dirty="0"/>
              <a:t>架构</a:t>
            </a:r>
            <a:r>
              <a:rPr lang="zh-CN" altLang="en-US" dirty="0" smtClean="0"/>
              <a:t>介绍</a:t>
            </a:r>
            <a:r>
              <a:rPr lang="zh-CN" altLang="en-US" dirty="0"/>
              <a:t>（必须） </a:t>
            </a:r>
            <a:r>
              <a:rPr lang="zh-CN" altLang="en-US" dirty="0" smtClean="0"/>
              <a:t>（</a:t>
            </a:r>
            <a:r>
              <a:rPr lang="zh-CN" altLang="en-US" dirty="0"/>
              <a:t>可多张图体现）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838493" y="928050"/>
            <a:ext cx="1940285" cy="614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外联网关系统</a:t>
            </a:r>
            <a:endParaRPr lang="zh-CN" altLang="en-US" dirty="0"/>
          </a:p>
        </p:txBody>
      </p:sp>
      <p:cxnSp>
        <p:nvCxnSpPr>
          <p:cNvPr id="5" name="直接连接符 4"/>
          <p:cNvCxnSpPr>
            <a:stCxn id="4" idx="2"/>
            <a:endCxn id="8" idx="0"/>
          </p:cNvCxnSpPr>
          <p:nvPr/>
        </p:nvCxnSpPr>
        <p:spPr>
          <a:xfrm flipH="1">
            <a:off x="5808635" y="1542200"/>
            <a:ext cx="1" cy="334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802915" y="1876569"/>
            <a:ext cx="1940285" cy="614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第三方平台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838492" y="1876569"/>
            <a:ext cx="1940285" cy="614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行外系统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9256206" y="1876569"/>
            <a:ext cx="1940285" cy="614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第三</a:t>
            </a:r>
            <a:r>
              <a:rPr lang="zh-CN" altLang="en-US" dirty="0" smtClean="0"/>
              <a:t>方</a:t>
            </a:r>
            <a:r>
              <a:rPr lang="zh-CN" altLang="en-US" dirty="0"/>
              <a:t>机构</a:t>
            </a:r>
            <a:endParaRPr lang="zh-CN" altLang="en-US" dirty="0"/>
          </a:p>
        </p:txBody>
      </p:sp>
      <p:cxnSp>
        <p:nvCxnSpPr>
          <p:cNvPr id="20" name="肘形连接符 19"/>
          <p:cNvCxnSpPr>
            <a:stCxn id="9" idx="0"/>
            <a:endCxn id="7" idx="0"/>
          </p:cNvCxnSpPr>
          <p:nvPr/>
        </p:nvCxnSpPr>
        <p:spPr>
          <a:xfrm rot="16200000" flipV="1">
            <a:off x="5999704" y="-2350077"/>
            <a:ext cx="12700" cy="8453291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0778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486454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552130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462790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528466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594142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920347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986023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051699" y="3330053"/>
            <a:ext cx="573206" cy="2797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76548" y="3439235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P2P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548575" y="3439234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委贷平台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607900" y="3439234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助贷平台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518560" y="3439234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国政通联网核查系统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584152" y="3439234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翼支付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649912" y="3439233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中金支付渠道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8976117" y="3439232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银联云闪付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041793" y="3418763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拉卡拉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1107469" y="3439231"/>
            <a:ext cx="461665" cy="25794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网联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7" idx="2"/>
            <a:endCxn id="23" idx="0"/>
          </p:cNvCxnSpPr>
          <p:nvPr/>
        </p:nvCxnSpPr>
        <p:spPr>
          <a:xfrm flipH="1">
            <a:off x="1773057" y="2490719"/>
            <a:ext cx="1" cy="83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10272625" y="2497070"/>
            <a:ext cx="1" cy="83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5811319" y="2490716"/>
            <a:ext cx="1" cy="83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2" idx="0"/>
            <a:endCxn id="24" idx="0"/>
          </p:cNvCxnSpPr>
          <p:nvPr/>
        </p:nvCxnSpPr>
        <p:spPr>
          <a:xfrm rot="5400000" flipH="1" flipV="1">
            <a:off x="1773057" y="2264377"/>
            <a:ext cx="12700" cy="2131352"/>
          </a:xfrm>
          <a:prstGeom prst="bentConnector3">
            <a:avLst>
              <a:gd name="adj1" fmla="val 36268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/>
          <p:nvPr/>
        </p:nvCxnSpPr>
        <p:spPr>
          <a:xfrm rot="5400000" flipH="1" flipV="1">
            <a:off x="5834257" y="2251676"/>
            <a:ext cx="12700" cy="2131352"/>
          </a:xfrm>
          <a:prstGeom prst="bentConnector3">
            <a:avLst>
              <a:gd name="adj1" fmla="val 36268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5400000" flipH="1" flipV="1">
            <a:off x="10226350" y="2267792"/>
            <a:ext cx="12700" cy="2131352"/>
          </a:xfrm>
          <a:prstGeom prst="bentConnector3">
            <a:avLst>
              <a:gd name="adj1" fmla="val 36268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7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dirty="0"/>
              <a:t>功能介绍（必须）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</a:t>
            </a:r>
            <a:r>
              <a:rPr lang="zh-CN" altLang="en-US" dirty="0" smtClean="0"/>
              <a:t>要功能清单 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对接各个业务类型的第三方平台，如</a:t>
            </a:r>
            <a:r>
              <a:rPr lang="en-US" altLang="zh-CN" dirty="0" smtClean="0"/>
              <a:t>P2P</a:t>
            </a:r>
            <a:r>
              <a:rPr lang="zh-CN" altLang="en-US" dirty="0" smtClean="0"/>
              <a:t>、助贷、委贷。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对接行外系统，如翼支付、中金、融宝等支付渠道。汇发，同盾等信息采集系统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对接行外第三方机构，如银联、网联、拉卡拉。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26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项目系统架构说明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外联网关系统处于行内</a:t>
            </a:r>
            <a:r>
              <a:rPr lang="en-US" altLang="zh-CN" dirty="0" smtClean="0"/>
              <a:t>IT</a:t>
            </a:r>
            <a:r>
              <a:rPr lang="zh-CN" altLang="en-US" dirty="0" smtClean="0"/>
              <a:t>架构中的最外层，所有与行外系统交互的功能，都会经过外联网关系统。</a:t>
            </a:r>
            <a:endParaRPr lang="en-US" altLang="zh-CN" dirty="0" smtClean="0"/>
          </a:p>
          <a:p>
            <a:r>
              <a:rPr lang="zh-CN" altLang="en-US" dirty="0" smtClean="0"/>
              <a:t>外联网关系统包含了外联网关，内管系统，定时任务系统，分工如下</a:t>
            </a:r>
            <a:r>
              <a:rPr lang="en-US" altLang="zh-CN" dirty="0" smtClean="0"/>
              <a:t>:</a:t>
            </a:r>
          </a:p>
          <a:p>
            <a:r>
              <a:rPr lang="zh-CN" altLang="en-US" dirty="0"/>
              <a:t>外</a:t>
            </a:r>
            <a:r>
              <a:rPr lang="zh-CN" altLang="en-US" dirty="0" smtClean="0"/>
              <a:t>联网关系统</a:t>
            </a:r>
            <a:r>
              <a:rPr lang="en-US" altLang="zh-CN" dirty="0" smtClean="0"/>
              <a:t>: </a:t>
            </a:r>
            <a:r>
              <a:rPr lang="zh-CN" altLang="en-US" dirty="0" smtClean="0"/>
              <a:t>与行外系统通讯，并对通讯的报文做验签，解密</a:t>
            </a:r>
            <a:r>
              <a:rPr lang="zh-CN" altLang="en-US" dirty="0" smtClean="0"/>
              <a:t>处理，限流等。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管系统</a:t>
            </a:r>
            <a:r>
              <a:rPr lang="en-US" altLang="zh-CN" dirty="0" smtClean="0"/>
              <a:t>:</a:t>
            </a:r>
            <a:r>
              <a:rPr lang="zh-CN" altLang="en-US" dirty="0" smtClean="0"/>
              <a:t>管理接入平台的接口权限，发布公告，以及统计交易数据，修改外联网关系统接入平台的平台信息，如回调地址，商户名称等。</a:t>
            </a:r>
            <a:endParaRPr lang="en-US" altLang="zh-CN" dirty="0" smtClean="0"/>
          </a:p>
          <a:p>
            <a:r>
              <a:rPr lang="zh-CN" altLang="en-US" dirty="0" smtClean="0"/>
              <a:t>定时任务系统</a:t>
            </a:r>
            <a:r>
              <a:rPr lang="en-US" altLang="zh-CN" dirty="0" smtClean="0"/>
              <a:t>:</a:t>
            </a:r>
            <a:r>
              <a:rPr lang="zh-CN" altLang="en-US" dirty="0" smtClean="0"/>
              <a:t>定时把后端或行外系统提供的数据更新到外联网关系统的数据库中，以及刷新外联网关系统中的缓存。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437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项目成效介绍（必须）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43" y="1128199"/>
            <a:ext cx="1120865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项目开展的营销活动及效果。（用户数量新增、用户活跃度提升、产品销售收入等效果）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项目相关数据。（用户存量数据、活跃用户数、月均销售数据等</a:t>
            </a:r>
            <a:r>
              <a:rPr lang="zh-CN" altLang="en-US" sz="1800" dirty="0" smtClean="0"/>
              <a:t>（结合客户考核</a:t>
            </a:r>
            <a:r>
              <a:rPr lang="en-US" altLang="zh-CN" sz="1800" dirty="0" smtClean="0"/>
              <a:t>KPI</a:t>
            </a:r>
            <a:r>
              <a:rPr lang="zh-CN" altLang="en-US" sz="1800" dirty="0" smtClean="0"/>
              <a:t>）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8421718"/>
      </p:ext>
    </p:extLst>
  </p:cSld>
  <p:clrMapOvr>
    <a:masterClrMapping/>
  </p:clrMapOvr>
</p:sld>
</file>

<file path=ppt/theme/theme1.xml><?xml version="1.0" encoding="utf-8"?>
<a:theme xmlns:a="http://schemas.openxmlformats.org/drawingml/2006/main" name="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版本2YNETv1.0宽屏模板" id="{CEAAD27F-C6D6-47EB-BC91-D96DFC053293}" vid="{7B876B72-C94D-47DD-A583-68C6572C1C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版本2YNETv1.0宽屏模板</Template>
  <TotalTime>722</TotalTime>
  <Words>504</Words>
  <Application>Microsoft Office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版本2YNETv1.0宽屏模板</vt:lpstr>
      <vt:lpstr>[华兴银行][外联网关系统] 案例介绍</vt:lpstr>
      <vt:lpstr>概述（必须）</vt:lpstr>
      <vt:lpstr>项目案例界面展现（必须）</vt:lpstr>
      <vt:lpstr>项目案例界面展现（必须）</vt:lpstr>
      <vt:lpstr>业务架构介绍（必须） （可多张图体现）</vt:lpstr>
      <vt:lpstr>业务功能介绍（必须）</vt:lpstr>
      <vt:lpstr>项目系统架构说明</vt:lpstr>
      <vt:lpstr>项目成效介绍（必须）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沈忱</dc:creator>
  <cp:lastModifiedBy>China</cp:lastModifiedBy>
  <cp:revision>61</cp:revision>
  <dcterms:created xsi:type="dcterms:W3CDTF">2013-04-19T05:27:51Z</dcterms:created>
  <dcterms:modified xsi:type="dcterms:W3CDTF">2018-07-18T02:31:07Z</dcterms:modified>
</cp:coreProperties>
</file>