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3185" autoAdjust="0"/>
  </p:normalViewPr>
  <p:slideViewPr>
    <p:cSldViewPr snapToGrid="0">
      <p:cViewPr varScale="1">
        <p:scale>
          <a:sx n="53" d="100"/>
          <a:sy n="53" d="100"/>
        </p:scale>
        <p:origin x="249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3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1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8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2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7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3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4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8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7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E05B-68B1-4543-B747-8A7C459D783B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B05C5F4-996F-444E-A1AA-95F37CAAACDB}"/>
              </a:ext>
            </a:extLst>
          </p:cNvPr>
          <p:cNvGrpSpPr/>
          <p:nvPr/>
        </p:nvGrpSpPr>
        <p:grpSpPr>
          <a:xfrm>
            <a:off x="837607" y="3973831"/>
            <a:ext cx="5616525" cy="5537331"/>
            <a:chOff x="837607" y="3973831"/>
            <a:chExt cx="5616525" cy="553733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175060-84C0-BF7A-3CB5-4105A7F8D15E}"/>
                </a:ext>
              </a:extLst>
            </p:cNvPr>
            <p:cNvSpPr txBox="1"/>
            <p:nvPr/>
          </p:nvSpPr>
          <p:spPr>
            <a:xfrm>
              <a:off x="837607" y="5312968"/>
              <a:ext cx="43052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不可用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D3DA8A7-E1D2-B59C-E510-4AC853FF6F93}"/>
                </a:ext>
              </a:extLst>
            </p:cNvPr>
            <p:cNvGrpSpPr/>
            <p:nvPr/>
          </p:nvGrpSpPr>
          <p:grpSpPr>
            <a:xfrm>
              <a:off x="1052871" y="3973831"/>
              <a:ext cx="1355048" cy="3341370"/>
              <a:chOff x="1053465" y="3973830"/>
              <a:chExt cx="1710690" cy="405193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D67E0DA-F038-BA5F-B46E-334577BF70FD}"/>
                  </a:ext>
                </a:extLst>
              </p:cNvPr>
              <p:cNvSpPr/>
              <p:nvPr/>
            </p:nvSpPr>
            <p:spPr>
              <a:xfrm>
                <a:off x="1386840" y="3973830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显示宠物仓库页面</a:t>
                </a:r>
              </a:p>
            </p:txBody>
          </p:sp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662802F6-B13C-9F80-AA5C-B4B59C368308}"/>
                  </a:ext>
                </a:extLst>
              </p:cNvPr>
              <p:cNvSpPr/>
              <p:nvPr/>
            </p:nvSpPr>
            <p:spPr>
              <a:xfrm>
                <a:off x="1053465" y="5932170"/>
                <a:ext cx="1710690" cy="830580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tx1"/>
                    </a:solidFill>
                  </a:rPr>
                  <a:t>宠物状态</a:t>
                </a: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5FCB1406-88C2-CE20-EC58-CAC2DA57BA1C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1908810" y="4533900"/>
                <a:ext cx="0" cy="50673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49F997C-C75B-3153-FE78-84736BC092B5}"/>
                  </a:ext>
                </a:extLst>
              </p:cNvPr>
              <p:cNvSpPr/>
              <p:nvPr/>
            </p:nvSpPr>
            <p:spPr>
              <a:xfrm>
                <a:off x="1386840" y="5040630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用户选择需要显示的宠物</a:t>
                </a: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B1C4EE9A-0DDA-0E14-85EA-ADA641E6CA38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1908810" y="5600700"/>
                <a:ext cx="0" cy="33147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DE6AF45-534C-7442-81BC-B4AFB9F43360}"/>
                  </a:ext>
                </a:extLst>
              </p:cNvPr>
              <p:cNvCxnSpPr>
                <a:stCxn id="5" idx="1"/>
              </p:cNvCxnSpPr>
              <p:nvPr/>
            </p:nvCxnSpPr>
            <p:spPr>
              <a:xfrm flipV="1">
                <a:off x="1053465" y="5821680"/>
                <a:ext cx="0" cy="525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F89F43AF-31D0-A82A-2AB0-44CAE84B2F06}"/>
                  </a:ext>
                </a:extLst>
              </p:cNvPr>
              <p:cNvCxnSpPr>
                <a:stCxn id="20" idx="0"/>
                <a:endCxn id="8" idx="1"/>
              </p:cNvCxnSpPr>
              <p:nvPr/>
            </p:nvCxnSpPr>
            <p:spPr>
              <a:xfrm rot="5400000" flipH="1" flipV="1">
                <a:off x="1081614" y="5292518"/>
                <a:ext cx="277079" cy="33337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4172461-BA36-DFC7-7D2D-3020180E9BF8}"/>
                  </a:ext>
                </a:extLst>
              </p:cNvPr>
              <p:cNvSpPr/>
              <p:nvPr/>
            </p:nvSpPr>
            <p:spPr>
              <a:xfrm>
                <a:off x="1386840" y="7465695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显示宠物互动页面</a:t>
                </a: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961CCC3-3ABF-B67C-3BB4-BB5E66A9A84A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>
                <a:off x="1908810" y="7218938"/>
                <a:ext cx="0" cy="24675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5512B9BF-CC61-CEA9-6816-7198DA41A7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8810" y="676275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72FD555-7534-7E52-2C65-0863547B46E1}"/>
                  </a:ext>
                </a:extLst>
              </p:cNvPr>
              <p:cNvSpPr txBox="1"/>
              <p:nvPr/>
            </p:nvSpPr>
            <p:spPr>
              <a:xfrm>
                <a:off x="1643436" y="6974205"/>
                <a:ext cx="480639" cy="223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可用</a:t>
                </a: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8356C0-917C-69E2-9893-91B20267991B}"/>
                </a:ext>
              </a:extLst>
            </p:cNvPr>
            <p:cNvSpPr/>
            <p:nvPr/>
          </p:nvSpPr>
          <p:spPr>
            <a:xfrm>
              <a:off x="2894074" y="607852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文字发送到服务器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A9B8EF1-C9EF-1C8B-5295-1790DE3AA4E7}"/>
                </a:ext>
              </a:extLst>
            </p:cNvPr>
            <p:cNvSpPr/>
            <p:nvPr/>
          </p:nvSpPr>
          <p:spPr>
            <a:xfrm>
              <a:off x="4300694" y="607852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显示培养功能（如属性加点、喂食、装备等）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4D5EC20-D52C-B1DA-4C03-21117482D64F}"/>
                </a:ext>
              </a:extLst>
            </p:cNvPr>
            <p:cNvSpPr/>
            <p:nvPr/>
          </p:nvSpPr>
          <p:spPr>
            <a:xfrm>
              <a:off x="5432569" y="6078526"/>
              <a:ext cx="1021563" cy="657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弹出游戏性相关功能（切换地图、场景、其他用户的宠物界面等）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E8A2473-F912-1440-2B37-DAF79764C799}"/>
                </a:ext>
              </a:extLst>
            </p:cNvPr>
            <p:cNvSpPr/>
            <p:nvPr/>
          </p:nvSpPr>
          <p:spPr>
            <a:xfrm>
              <a:off x="4300696" y="4391698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选择操作</a:t>
              </a: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46DE6331-79CF-9A6E-B135-A27984D27E6C}"/>
                </a:ext>
              </a:extLst>
            </p:cNvPr>
            <p:cNvCxnSpPr>
              <a:stCxn id="23" idx="2"/>
              <a:endCxn id="49" idx="0"/>
            </p:cNvCxnSpPr>
            <p:nvPr/>
          </p:nvCxnSpPr>
          <p:spPr>
            <a:xfrm rot="5400000" flipH="1" flipV="1">
              <a:off x="1760521" y="4361571"/>
              <a:ext cx="2923503" cy="2983757"/>
            </a:xfrm>
            <a:prstGeom prst="bentConnector5">
              <a:avLst>
                <a:gd name="adj1" fmla="val -7819"/>
                <a:gd name="adj2" fmla="val 32634"/>
                <a:gd name="adj3" fmla="val 1078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97BDB75F-3A36-EBE9-5E58-CB3B1C5C3B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66549" y="4748766"/>
              <a:ext cx="1224974" cy="1406622"/>
            </a:xfrm>
            <a:prstGeom prst="bentConnector3">
              <a:avLst>
                <a:gd name="adj1" fmla="val 1578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48C4CDF-EF42-D277-A938-9096EE9F3774}"/>
                </a:ext>
              </a:extLst>
            </p:cNvPr>
            <p:cNvSpPr txBox="1"/>
            <p:nvPr/>
          </p:nvSpPr>
          <p:spPr>
            <a:xfrm>
              <a:off x="2911887" y="5315364"/>
              <a:ext cx="822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在对话框输入文字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E95ABA6-63C1-8E48-049F-3AD0807EFC78}"/>
                </a:ext>
              </a:extLst>
            </p:cNvPr>
            <p:cNvSpPr/>
            <p:nvPr/>
          </p:nvSpPr>
          <p:spPr>
            <a:xfrm>
              <a:off x="2909769" y="6811365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服务器端</a:t>
              </a:r>
              <a:r>
                <a:rPr lang="en-US" altLang="zh-CN" sz="800" dirty="0">
                  <a:solidFill>
                    <a:schemeClr val="tx1"/>
                  </a:solidFill>
                </a:rPr>
                <a:t>GLM</a:t>
              </a:r>
              <a:r>
                <a:rPr lang="zh-CN" altLang="en-US" sz="800" dirty="0">
                  <a:solidFill>
                    <a:schemeClr val="tx1"/>
                  </a:solidFill>
                </a:rPr>
                <a:t>对对话内容进行处理反馈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DC81ED0-79DE-AA14-5A24-967988A1A829}"/>
                </a:ext>
              </a:extLst>
            </p:cNvPr>
            <p:cNvCxnSpPr>
              <a:cxnSpLocks/>
            </p:cNvCxnSpPr>
            <p:nvPr/>
          </p:nvCxnSpPr>
          <p:spPr>
            <a:xfrm>
              <a:off x="3299689" y="6540380"/>
              <a:ext cx="0" cy="27334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42348CC-E0A0-2472-8013-9905AB07D4EA}"/>
                </a:ext>
              </a:extLst>
            </p:cNvPr>
            <p:cNvSpPr/>
            <p:nvPr/>
          </p:nvSpPr>
          <p:spPr>
            <a:xfrm>
              <a:off x="2909769" y="764747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反馈内容发送回用户设备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49535D7-6C19-AE00-C74E-C107023BD073}"/>
                </a:ext>
              </a:extLst>
            </p:cNvPr>
            <p:cNvSpPr/>
            <p:nvPr/>
          </p:nvSpPr>
          <p:spPr>
            <a:xfrm>
              <a:off x="2907653" y="833327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在用户聊天界面显示反馈文字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486AA64C-95CF-48AA-A5A9-D46BBFAC91B1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3315378" y="7273219"/>
              <a:ext cx="7847" cy="37425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1E0DF2C-AA8E-73D0-D3F6-3AF383AD811A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315378" y="8074383"/>
              <a:ext cx="5731" cy="258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8D9A6098-A20F-A78A-9282-6656859ECCDE}"/>
                </a:ext>
              </a:extLst>
            </p:cNvPr>
            <p:cNvCxnSpPr>
              <a:stCxn id="49" idx="2"/>
              <a:endCxn id="47" idx="0"/>
            </p:cNvCxnSpPr>
            <p:nvPr/>
          </p:nvCxnSpPr>
          <p:spPr>
            <a:xfrm rot="5400000">
              <a:off x="4101664" y="5466038"/>
              <a:ext cx="1224974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175508C-AB2F-F331-F509-B5C3DB2C3895}"/>
                </a:ext>
              </a:extLst>
            </p:cNvPr>
            <p:cNvSpPr txBox="1"/>
            <p:nvPr/>
          </p:nvSpPr>
          <p:spPr>
            <a:xfrm>
              <a:off x="4365365" y="5373304"/>
              <a:ext cx="822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选择培养功能</a:t>
              </a:r>
            </a:p>
          </p:txBody>
        </p: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4A1A6B9E-3373-B17D-DB04-3C1CC42A65E4}"/>
                </a:ext>
              </a:extLst>
            </p:cNvPr>
            <p:cNvCxnSpPr>
              <a:stCxn id="49" idx="2"/>
              <a:endCxn id="48" idx="0"/>
            </p:cNvCxnSpPr>
            <p:nvPr/>
          </p:nvCxnSpPr>
          <p:spPr>
            <a:xfrm rot="16200000" flipH="1">
              <a:off x="4716264" y="4851439"/>
              <a:ext cx="1224974" cy="1229199"/>
            </a:xfrm>
            <a:prstGeom prst="bentConnector3">
              <a:avLst>
                <a:gd name="adj1" fmla="val 126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50AF1A6-7925-4343-B2AD-24555957EAAB}"/>
                </a:ext>
              </a:extLst>
            </p:cNvPr>
            <p:cNvSpPr txBox="1"/>
            <p:nvPr/>
          </p:nvSpPr>
          <p:spPr>
            <a:xfrm>
              <a:off x="5573159" y="5315364"/>
              <a:ext cx="8226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选择游戏功能</a:t>
              </a:r>
            </a:p>
          </p:txBody>
        </p: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8521EC28-37FC-F343-827A-235AB3346EE7}"/>
                </a:ext>
              </a:extLst>
            </p:cNvPr>
            <p:cNvCxnSpPr>
              <a:stCxn id="71" idx="2"/>
              <a:endCxn id="49" idx="1"/>
            </p:cNvCxnSpPr>
            <p:nvPr/>
          </p:nvCxnSpPr>
          <p:spPr>
            <a:xfrm rot="5400000" flipH="1" flipV="1">
              <a:off x="1724649" y="6219084"/>
              <a:ext cx="4172505" cy="979587"/>
            </a:xfrm>
            <a:prstGeom prst="bentConnector4">
              <a:avLst>
                <a:gd name="adj1" fmla="val -5479"/>
                <a:gd name="adj2" fmla="val -525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91B04DB-AE24-50D7-E4CA-3DFF22F7078D}"/>
                </a:ext>
              </a:extLst>
            </p:cNvPr>
            <p:cNvSpPr/>
            <p:nvPr/>
          </p:nvSpPr>
          <p:spPr>
            <a:xfrm>
              <a:off x="4331702" y="6867309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上传新宠物数据到服务器端进行处理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75DC028-79BE-D94E-3A44-E6F2BFD8EFC2}"/>
                </a:ext>
              </a:extLst>
            </p:cNvPr>
            <p:cNvSpPr/>
            <p:nvPr/>
          </p:nvSpPr>
          <p:spPr>
            <a:xfrm>
              <a:off x="4346078" y="8368465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服务器发送成功信息到用户端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210E574-B309-8B44-E8A3-56EB00EA7566}"/>
                </a:ext>
              </a:extLst>
            </p:cNvPr>
            <p:cNvSpPr/>
            <p:nvPr/>
          </p:nvSpPr>
          <p:spPr>
            <a:xfrm>
              <a:off x="4346078" y="7642130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将新数据存储到</a:t>
              </a:r>
              <a:r>
                <a:rPr lang="en-US" altLang="zh-CN" sz="800" dirty="0" err="1">
                  <a:solidFill>
                    <a:schemeClr val="tx1"/>
                  </a:solidFill>
                </a:rPr>
                <a:t>nas</a:t>
              </a:r>
              <a:r>
                <a:rPr lang="zh-CN" altLang="en-US" sz="800" dirty="0">
                  <a:solidFill>
                    <a:schemeClr val="tx1"/>
                  </a:solidFill>
                </a:rPr>
                <a:t>数据库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D7D7104E-CAD8-12BB-116B-C092A48E0F29}"/>
                </a:ext>
              </a:extLst>
            </p:cNvPr>
            <p:cNvSpPr/>
            <p:nvPr/>
          </p:nvSpPr>
          <p:spPr>
            <a:xfrm>
              <a:off x="4346078" y="9049307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用户端刷新内容</a:t>
              </a: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5DC91F3-B10D-1DF3-7B93-1FD3C00F544A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4745157" y="6538023"/>
              <a:ext cx="1" cy="3292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3C977BE-B337-E482-17E3-9B49C0398596}"/>
                </a:ext>
              </a:extLst>
            </p:cNvPr>
            <p:cNvCxnSpPr>
              <a:cxnSpLocks/>
            </p:cNvCxnSpPr>
            <p:nvPr/>
          </p:nvCxnSpPr>
          <p:spPr>
            <a:xfrm>
              <a:off x="4766956" y="7332130"/>
              <a:ext cx="1" cy="3292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7E651BA3-58FE-2AE4-4C64-9BD1191AB7C6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>
              <a:off x="4745156" y="8103984"/>
              <a:ext cx="14378" cy="264481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600F1FDF-5416-E36C-6F5A-4D71BB16F9C6}"/>
                </a:ext>
              </a:extLst>
            </p:cNvPr>
            <p:cNvCxnSpPr>
              <a:cxnSpLocks/>
              <a:stCxn id="92" idx="2"/>
              <a:endCxn id="94" idx="0"/>
            </p:cNvCxnSpPr>
            <p:nvPr/>
          </p:nvCxnSpPr>
          <p:spPr>
            <a:xfrm>
              <a:off x="4759534" y="8830319"/>
              <a:ext cx="0" cy="21898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C03277B2-9D8F-FE0A-578C-61B651BE38C3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rot="5400000" flipH="1">
              <a:off x="3787489" y="8539117"/>
              <a:ext cx="492085" cy="1452005"/>
            </a:xfrm>
            <a:prstGeom prst="bentConnector4">
              <a:avLst>
                <a:gd name="adj1" fmla="val -46455"/>
                <a:gd name="adj2" fmla="val 642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F81376BC-BDE5-718D-5037-7CB41378489E}"/>
                </a:ext>
              </a:extLst>
            </p:cNvPr>
            <p:cNvSpPr/>
            <p:nvPr/>
          </p:nvSpPr>
          <p:spPr>
            <a:xfrm>
              <a:off x="5524332" y="7152072"/>
              <a:ext cx="880966" cy="5753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游戏功能模块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9CBE963-9405-FE5D-B550-BB36D86EF450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>
              <a:off x="5940597" y="6751605"/>
              <a:ext cx="24218" cy="40046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834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6AA6716-39BA-2FAD-1BDA-774587A88966}"/>
              </a:ext>
            </a:extLst>
          </p:cNvPr>
          <p:cNvGrpSpPr/>
          <p:nvPr/>
        </p:nvGrpSpPr>
        <p:grpSpPr>
          <a:xfrm>
            <a:off x="-119536" y="3150626"/>
            <a:ext cx="6093641" cy="6494121"/>
            <a:chOff x="-119536" y="3150626"/>
            <a:chExt cx="6093641" cy="6494121"/>
          </a:xfrm>
        </p:grpSpPr>
        <p:pic>
          <p:nvPicPr>
            <p:cNvPr id="29" name="图形 28" descr="计算机 纯色填充">
              <a:extLst>
                <a:ext uri="{FF2B5EF4-FFF2-40B4-BE49-F238E27FC236}">
                  <a16:creationId xmlns:a16="http://schemas.microsoft.com/office/drawing/2014/main" id="{B1F6F270-818A-A1B9-4325-54002B405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508" y="8567928"/>
              <a:ext cx="875680" cy="914400"/>
            </a:xfrm>
            <a:prstGeom prst="rect">
              <a:avLst/>
            </a:prstGeom>
          </p:spPr>
        </p:pic>
        <p:pic>
          <p:nvPicPr>
            <p:cNvPr id="31" name="图形 30" descr="计算机 轮廓">
              <a:extLst>
                <a:ext uri="{FF2B5EF4-FFF2-40B4-BE49-F238E27FC236}">
                  <a16:creationId xmlns:a16="http://schemas.microsoft.com/office/drawing/2014/main" id="{E5AF710F-7335-5665-0AB1-233E441E0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1886" y="8541429"/>
              <a:ext cx="914400" cy="914400"/>
            </a:xfrm>
            <a:prstGeom prst="rect">
              <a:avLst/>
            </a:prstGeom>
          </p:spPr>
        </p:pic>
        <p:pic>
          <p:nvPicPr>
            <p:cNvPr id="33" name="图形 32" descr="便携式计算机 纯色填充">
              <a:extLst>
                <a:ext uri="{FF2B5EF4-FFF2-40B4-BE49-F238E27FC236}">
                  <a16:creationId xmlns:a16="http://schemas.microsoft.com/office/drawing/2014/main" id="{A84019EB-BA5B-CE3D-02FB-0341ADE2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5232" y="8189629"/>
              <a:ext cx="914400" cy="914400"/>
            </a:xfrm>
            <a:prstGeom prst="rect">
              <a:avLst/>
            </a:prstGeom>
          </p:spPr>
        </p:pic>
        <p:pic>
          <p:nvPicPr>
            <p:cNvPr id="35" name="图形 34" descr="服务器 轮廓">
              <a:extLst>
                <a:ext uri="{FF2B5EF4-FFF2-40B4-BE49-F238E27FC236}">
                  <a16:creationId xmlns:a16="http://schemas.microsoft.com/office/drawing/2014/main" id="{0F117E07-9F32-6BAF-C2D3-0E7835AEB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65604" y="6602840"/>
              <a:ext cx="914400" cy="914400"/>
            </a:xfrm>
            <a:prstGeom prst="rect">
              <a:avLst/>
            </a:prstGeom>
          </p:spPr>
        </p:pic>
        <p:pic>
          <p:nvPicPr>
            <p:cNvPr id="37" name="图形 36" descr="服务器 纯色填充">
              <a:extLst>
                <a:ext uri="{FF2B5EF4-FFF2-40B4-BE49-F238E27FC236}">
                  <a16:creationId xmlns:a16="http://schemas.microsoft.com/office/drawing/2014/main" id="{9BF68A67-28FB-3769-4DD6-3C4D30C3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82707" y="5213324"/>
              <a:ext cx="914400" cy="914400"/>
            </a:xfrm>
            <a:prstGeom prst="rect">
              <a:avLst/>
            </a:prstGeom>
          </p:spPr>
        </p:pic>
        <p:pic>
          <p:nvPicPr>
            <p:cNvPr id="39" name="图形 38" descr="数据库 纯色填充">
              <a:extLst>
                <a:ext uri="{FF2B5EF4-FFF2-40B4-BE49-F238E27FC236}">
                  <a16:creationId xmlns:a16="http://schemas.microsoft.com/office/drawing/2014/main" id="{55CB1C0A-6CAC-2C54-7104-2F38DEF36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91801" y="4500274"/>
              <a:ext cx="430952" cy="430952"/>
            </a:xfrm>
            <a:prstGeom prst="rect">
              <a:avLst/>
            </a:prstGeom>
          </p:spPr>
        </p:pic>
        <p:pic>
          <p:nvPicPr>
            <p:cNvPr id="41" name="图形 40" descr="数据库 轮廓">
              <a:extLst>
                <a:ext uri="{FF2B5EF4-FFF2-40B4-BE49-F238E27FC236}">
                  <a16:creationId xmlns:a16="http://schemas.microsoft.com/office/drawing/2014/main" id="{8EA26638-8A98-EE66-AEDA-49F03AB67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821476" y="6701129"/>
              <a:ext cx="430953" cy="430953"/>
            </a:xfrm>
            <a:prstGeom prst="rect">
              <a:avLst/>
            </a:prstGeom>
          </p:spPr>
        </p:pic>
        <p:pic>
          <p:nvPicPr>
            <p:cNvPr id="2" name="图形 1" descr="服务器 纯色填充">
              <a:extLst>
                <a:ext uri="{FF2B5EF4-FFF2-40B4-BE49-F238E27FC236}">
                  <a16:creationId xmlns:a16="http://schemas.microsoft.com/office/drawing/2014/main" id="{86A71DB6-29CD-C1C9-02C7-673D4828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66243" y="5216802"/>
              <a:ext cx="914400" cy="91440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300503-242E-D048-DCA9-CBAAF38419BC}"/>
                </a:ext>
              </a:extLst>
            </p:cNvPr>
            <p:cNvSpPr txBox="1"/>
            <p:nvPr/>
          </p:nvSpPr>
          <p:spPr>
            <a:xfrm>
              <a:off x="1341095" y="4970166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NAS Server </a:t>
              </a:r>
              <a:endParaRPr lang="zh-CN" altLang="en-US" sz="105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C0C9762-A08F-479C-4782-372A01C7D7C2}"/>
                </a:ext>
              </a:extLst>
            </p:cNvPr>
            <p:cNvSpPr txBox="1"/>
            <p:nvPr/>
          </p:nvSpPr>
          <p:spPr>
            <a:xfrm>
              <a:off x="764358" y="4079552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Robust Database</a:t>
              </a:r>
              <a:endParaRPr lang="zh-CN" altLang="en-US" sz="1050" dirty="0"/>
            </a:p>
          </p:txBody>
        </p:sp>
        <p:pic>
          <p:nvPicPr>
            <p:cNvPr id="34" name="图形 33" descr="数据库 纯色填充">
              <a:extLst>
                <a:ext uri="{FF2B5EF4-FFF2-40B4-BE49-F238E27FC236}">
                  <a16:creationId xmlns:a16="http://schemas.microsoft.com/office/drawing/2014/main" id="{FB55A74D-6170-615A-0C47-38975AFB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11727" y="4473722"/>
              <a:ext cx="430952" cy="430952"/>
            </a:xfrm>
            <a:prstGeom prst="rect">
              <a:avLst/>
            </a:prstGeom>
          </p:spPr>
        </p:pic>
        <p:pic>
          <p:nvPicPr>
            <p:cNvPr id="36" name="图形 35" descr="数据库 轮廓">
              <a:extLst>
                <a:ext uri="{FF2B5EF4-FFF2-40B4-BE49-F238E27FC236}">
                  <a16:creationId xmlns:a16="http://schemas.microsoft.com/office/drawing/2014/main" id="{682E371D-1F78-97D6-5486-5631898CE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79327" y="4473721"/>
              <a:ext cx="430953" cy="430953"/>
            </a:xfrm>
            <a:prstGeom prst="rect">
              <a:avLst/>
            </a:prstGeom>
          </p:spPr>
        </p:pic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CDC75E7F-656F-583E-375B-3401C99BB702}"/>
                </a:ext>
              </a:extLst>
            </p:cNvPr>
            <p:cNvCxnSpPr>
              <a:cxnSpLocks/>
              <a:stCxn id="37" idx="1"/>
              <a:endCxn id="39" idx="2"/>
            </p:cNvCxnSpPr>
            <p:nvPr/>
          </p:nvCxnSpPr>
          <p:spPr>
            <a:xfrm rot="10800000">
              <a:off x="1107277" y="4931226"/>
              <a:ext cx="175430" cy="7392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6901374-C16A-D139-65C0-1829D6553035}"/>
                </a:ext>
              </a:extLst>
            </p:cNvPr>
            <p:cNvSpPr txBox="1"/>
            <p:nvPr/>
          </p:nvSpPr>
          <p:spPr>
            <a:xfrm>
              <a:off x="3797154" y="4058223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Robust Database</a:t>
              </a:r>
              <a:endParaRPr lang="zh-CN" altLang="en-US" sz="105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20D5A27-BE05-D370-AA47-4DC5906F0E6E}"/>
                </a:ext>
              </a:extLst>
            </p:cNvPr>
            <p:cNvSpPr txBox="1"/>
            <p:nvPr/>
          </p:nvSpPr>
          <p:spPr>
            <a:xfrm>
              <a:off x="4810798" y="4058223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Efficient Database</a:t>
              </a:r>
              <a:endParaRPr lang="zh-CN" altLang="en-US" sz="1050" dirty="0"/>
            </a:p>
          </p:txBody>
        </p: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0F77B7B4-96DB-41D2-B2EF-AF6E23F2AD64}"/>
                </a:ext>
              </a:extLst>
            </p:cNvPr>
            <p:cNvCxnSpPr>
              <a:cxnSpLocks/>
              <a:stCxn id="2" idx="3"/>
              <a:endCxn id="36" idx="2"/>
            </p:cNvCxnSpPr>
            <p:nvPr/>
          </p:nvCxnSpPr>
          <p:spPr>
            <a:xfrm flipV="1">
              <a:off x="4580643" y="4904674"/>
              <a:ext cx="514161" cy="7693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E1B513FB-606F-4A94-9FE2-8BA2C36F4F4D}"/>
                </a:ext>
              </a:extLst>
            </p:cNvPr>
            <p:cNvCxnSpPr>
              <a:cxnSpLocks/>
              <a:stCxn id="36" idx="1"/>
              <a:endCxn id="34" idx="3"/>
            </p:cNvCxnSpPr>
            <p:nvPr/>
          </p:nvCxnSpPr>
          <p:spPr>
            <a:xfrm rot="10800000">
              <a:off x="4342679" y="4689198"/>
              <a:ext cx="536648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B951C9AA-E118-7E66-557D-70015707867E}"/>
                </a:ext>
              </a:extLst>
            </p:cNvPr>
            <p:cNvCxnSpPr>
              <a:cxnSpLocks/>
              <a:stCxn id="35" idx="3"/>
              <a:endCxn id="41" idx="1"/>
            </p:cNvCxnSpPr>
            <p:nvPr/>
          </p:nvCxnSpPr>
          <p:spPr>
            <a:xfrm flipV="1">
              <a:off x="2580004" y="6916606"/>
              <a:ext cx="241472" cy="14343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B418552-B1C1-79A6-7928-4B4D2AAD46A6}"/>
                </a:ext>
              </a:extLst>
            </p:cNvPr>
            <p:cNvSpPr txBox="1"/>
            <p:nvPr/>
          </p:nvSpPr>
          <p:spPr>
            <a:xfrm>
              <a:off x="3144028" y="6716585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Efficient Database</a:t>
              </a:r>
              <a:endParaRPr lang="zh-CN" altLang="en-US" sz="1050" dirty="0"/>
            </a:p>
          </p:txBody>
        </p: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6C7FB20E-97DB-DC48-3C0B-29347F5E8B66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rot="16200000" flipV="1">
              <a:off x="1722721" y="6202757"/>
              <a:ext cx="524439" cy="2757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B21F9749-C79A-8323-CF16-97E527974385}"/>
                </a:ext>
              </a:extLst>
            </p:cNvPr>
            <p:cNvCxnSpPr>
              <a:cxnSpLocks/>
              <a:stCxn id="35" idx="0"/>
              <a:endCxn id="2" idx="2"/>
            </p:cNvCxnSpPr>
            <p:nvPr/>
          </p:nvCxnSpPr>
          <p:spPr>
            <a:xfrm rot="5400000" flipH="1" flipV="1">
              <a:off x="2887304" y="5366702"/>
              <a:ext cx="471638" cy="200063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A74ADF05-902A-6C01-BD68-77C87F450F5E}"/>
                </a:ext>
              </a:extLst>
            </p:cNvPr>
            <p:cNvCxnSpPr>
              <a:cxnSpLocks/>
              <a:stCxn id="29" idx="0"/>
              <a:endCxn id="35" idx="2"/>
            </p:cNvCxnSpPr>
            <p:nvPr/>
          </p:nvCxnSpPr>
          <p:spPr>
            <a:xfrm rot="5400000" flipH="1" flipV="1">
              <a:off x="951232" y="7396356"/>
              <a:ext cx="1050688" cy="129245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E16FE47F-F97B-1D2E-CCD0-D16A7ECDD2BF}"/>
                </a:ext>
              </a:extLst>
            </p:cNvPr>
            <p:cNvCxnSpPr>
              <a:cxnSpLocks/>
              <a:stCxn id="31" idx="0"/>
              <a:endCxn id="35" idx="2"/>
            </p:cNvCxnSpPr>
            <p:nvPr/>
          </p:nvCxnSpPr>
          <p:spPr>
            <a:xfrm rot="16200000" flipV="1">
              <a:off x="1613851" y="8026194"/>
              <a:ext cx="1024189" cy="62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95620EDD-58AD-07A3-4929-4DCB6CB025F5}"/>
                </a:ext>
              </a:extLst>
            </p:cNvPr>
            <p:cNvCxnSpPr>
              <a:cxnSpLocks/>
              <a:stCxn id="33" idx="0"/>
              <a:endCxn id="35" idx="2"/>
            </p:cNvCxnSpPr>
            <p:nvPr/>
          </p:nvCxnSpPr>
          <p:spPr>
            <a:xfrm rot="16200000" flipV="1">
              <a:off x="3286424" y="6353621"/>
              <a:ext cx="672389" cy="29996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AA16190-5A32-0691-E03D-38D8FB120A10}"/>
                </a:ext>
              </a:extLst>
            </p:cNvPr>
            <p:cNvSpPr txBox="1"/>
            <p:nvPr/>
          </p:nvSpPr>
          <p:spPr>
            <a:xfrm>
              <a:off x="3740545" y="5013535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GPU Server </a:t>
              </a:r>
              <a:endParaRPr lang="zh-CN" altLang="en-US" sz="105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C026FC3-425B-BF6E-1B1A-D951EDF7C564}"/>
                </a:ext>
              </a:extLst>
            </p:cNvPr>
            <p:cNvSpPr txBox="1"/>
            <p:nvPr/>
          </p:nvSpPr>
          <p:spPr>
            <a:xfrm>
              <a:off x="923376" y="6851219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Web Server </a:t>
              </a:r>
              <a:endParaRPr lang="zh-CN" altLang="en-US" sz="1050" dirty="0"/>
            </a:p>
          </p:txBody>
        </p:sp>
        <p:sp>
          <p:nvSpPr>
            <p:cNvPr id="78" name="思想气泡: 云 77">
              <a:extLst>
                <a:ext uri="{FF2B5EF4-FFF2-40B4-BE49-F238E27FC236}">
                  <a16:creationId xmlns:a16="http://schemas.microsoft.com/office/drawing/2014/main" id="{5615681C-2A76-A225-38DB-AE1468A3C857}"/>
                </a:ext>
              </a:extLst>
            </p:cNvPr>
            <p:cNvSpPr/>
            <p:nvPr/>
          </p:nvSpPr>
          <p:spPr>
            <a:xfrm>
              <a:off x="-119536" y="3150626"/>
              <a:ext cx="6093641" cy="4580777"/>
            </a:xfrm>
            <a:prstGeom prst="cloudCallout">
              <a:avLst>
                <a:gd name="adj1" fmla="val 45765"/>
                <a:gd name="adj2" fmla="val 173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A42851AA-4FA7-751D-FC87-D10AC2B838DA}"/>
                </a:ext>
              </a:extLst>
            </p:cNvPr>
            <p:cNvSpPr txBox="1"/>
            <p:nvPr/>
          </p:nvSpPr>
          <p:spPr>
            <a:xfrm>
              <a:off x="442166" y="9390831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App Client</a:t>
              </a:r>
              <a:endParaRPr lang="zh-CN" altLang="en-US" sz="1050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3B7AD5D-710B-02B9-9F8F-7DC59B8E5322}"/>
                </a:ext>
              </a:extLst>
            </p:cNvPr>
            <p:cNvSpPr txBox="1"/>
            <p:nvPr/>
          </p:nvSpPr>
          <p:spPr>
            <a:xfrm>
              <a:off x="1739906" y="9390647"/>
              <a:ext cx="9968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Browser Client</a:t>
              </a:r>
              <a:endParaRPr lang="zh-CN" altLang="en-US" sz="105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4993694-C7E1-7E1F-FA4D-1320A047B7D6}"/>
                </a:ext>
              </a:extLst>
            </p:cNvPr>
            <p:cNvSpPr txBox="1"/>
            <p:nvPr/>
          </p:nvSpPr>
          <p:spPr>
            <a:xfrm>
              <a:off x="4629320" y="8914649"/>
              <a:ext cx="9968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Manager Client</a:t>
              </a:r>
              <a:endParaRPr lang="zh-CN" altLang="en-US" sz="1050" dirty="0"/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4E14D54-921D-D54D-1930-CC94270D43A4}"/>
                </a:ext>
              </a:extLst>
            </p:cNvPr>
            <p:cNvCxnSpPr>
              <a:cxnSpLocks/>
              <a:stCxn id="33" idx="3"/>
              <a:endCxn id="2" idx="1"/>
            </p:cNvCxnSpPr>
            <p:nvPr/>
          </p:nvCxnSpPr>
          <p:spPr>
            <a:xfrm flipH="1" flipV="1">
              <a:off x="3666243" y="5674002"/>
              <a:ext cx="1913389" cy="2972827"/>
            </a:xfrm>
            <a:prstGeom prst="bentConnector5">
              <a:avLst>
                <a:gd name="adj1" fmla="val -11947"/>
                <a:gd name="adj2" fmla="val 50000"/>
                <a:gd name="adj3" fmla="val 1127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9402203D-8115-675D-BCAC-35DAA5D52C59}"/>
                </a:ext>
              </a:extLst>
            </p:cNvPr>
            <p:cNvCxnSpPr>
              <a:cxnSpLocks/>
              <a:stCxn id="33" idx="1"/>
              <a:endCxn id="37" idx="3"/>
            </p:cNvCxnSpPr>
            <p:nvPr/>
          </p:nvCxnSpPr>
          <p:spPr>
            <a:xfrm rot="10800000">
              <a:off x="2197108" y="5670525"/>
              <a:ext cx="2468125" cy="29763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A11FC12-E997-0D4B-2CB8-D33F5448CC9C}"/>
                </a:ext>
              </a:extLst>
            </p:cNvPr>
            <p:cNvSpPr txBox="1"/>
            <p:nvPr/>
          </p:nvSpPr>
          <p:spPr>
            <a:xfrm>
              <a:off x="3733337" y="7459778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Shell(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ssh</a:t>
              </a:r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rsh</a:t>
              </a:r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),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ftp,NFS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71E1491-CE0A-F569-5806-52FD360A6181}"/>
                </a:ext>
              </a:extLst>
            </p:cNvPr>
            <p:cNvSpPr txBox="1"/>
            <p:nvPr/>
          </p:nvSpPr>
          <p:spPr>
            <a:xfrm>
              <a:off x="1099106" y="8075921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nginx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4232BC8-2ECF-FC4E-3889-052FC3C21580}"/>
                </a:ext>
              </a:extLst>
            </p:cNvPr>
            <p:cNvSpPr txBox="1"/>
            <p:nvPr/>
          </p:nvSpPr>
          <p:spPr>
            <a:xfrm>
              <a:off x="1546856" y="7565254"/>
              <a:ext cx="7416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uWSGI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630C3E2-0E00-BCF2-1546-99F47862DB6A}"/>
                </a:ext>
              </a:extLst>
            </p:cNvPr>
            <p:cNvSpPr txBox="1"/>
            <p:nvPr/>
          </p:nvSpPr>
          <p:spPr>
            <a:xfrm>
              <a:off x="1345986" y="6099054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Socket, NFS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EFBA8EA-9D8B-7EB0-13AC-3B5F01BAD510}"/>
                </a:ext>
              </a:extLst>
            </p:cNvPr>
            <p:cNvSpPr txBox="1"/>
            <p:nvPr/>
          </p:nvSpPr>
          <p:spPr>
            <a:xfrm>
              <a:off x="3500505" y="6161126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PRC(</a:t>
              </a:r>
              <a:r>
                <a:rPr lang="en-US" altLang="zh-CN" sz="1050" dirty="0" err="1">
                  <a:solidFill>
                    <a:srgbClr val="FF0000"/>
                  </a:solidFill>
                </a:rPr>
                <a:t>xmlrpclib</a:t>
              </a:r>
              <a:r>
                <a:rPr lang="en-US" altLang="zh-CN" sz="1050" dirty="0">
                  <a:solidFill>
                    <a:srgbClr val="FF0000"/>
                  </a:solidFill>
                </a:rPr>
                <a:t>)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49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057BCFE-3DA3-6ABA-6946-3AF4904AEF55}"/>
              </a:ext>
            </a:extLst>
          </p:cNvPr>
          <p:cNvGrpSpPr/>
          <p:nvPr/>
        </p:nvGrpSpPr>
        <p:grpSpPr>
          <a:xfrm>
            <a:off x="221843" y="666152"/>
            <a:ext cx="3126134" cy="2631943"/>
            <a:chOff x="221843" y="666152"/>
            <a:chExt cx="3126134" cy="263194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9340510-7B25-A858-2B77-60BBDB497D3B}"/>
                </a:ext>
              </a:extLst>
            </p:cNvPr>
            <p:cNvGrpSpPr/>
            <p:nvPr/>
          </p:nvGrpSpPr>
          <p:grpSpPr>
            <a:xfrm>
              <a:off x="221843" y="666152"/>
              <a:ext cx="2819672" cy="2631943"/>
              <a:chOff x="221843" y="666152"/>
              <a:chExt cx="2819672" cy="263194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823C91-3DEA-FF29-2046-F07F1CBC249B}"/>
                  </a:ext>
                </a:extLst>
              </p:cNvPr>
              <p:cNvSpPr txBox="1"/>
              <p:nvPr/>
            </p:nvSpPr>
            <p:spPr>
              <a:xfrm>
                <a:off x="1882388" y="2529106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可用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3A29A95-98EA-A0F1-22A6-747B53BDDF6A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互动页面</a:t>
                </a:r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融合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创建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EC3A8D32-DA95-DA64-4D81-A15DD749D38A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899366" y="1272531"/>
                <a:ext cx="1" cy="273344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99DB73-A34F-EDA9-CFDC-4CA9E8DA8493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用户上传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选择宠物画像</a:t>
                </a: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234DA0F-B79C-59CA-8677-8BE6B09F2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流程图: 决策 20">
                <a:extLst>
                  <a:ext uri="{FF2B5EF4-FFF2-40B4-BE49-F238E27FC236}">
                    <a16:creationId xmlns:a16="http://schemas.microsoft.com/office/drawing/2014/main" id="{8DACC246-BA70-D10A-1A1D-6E7D25701574}"/>
                  </a:ext>
                </a:extLst>
              </p:cNvPr>
              <p:cNvSpPr/>
              <p:nvPr/>
            </p:nvSpPr>
            <p:spPr>
              <a:xfrm>
                <a:off x="221843" y="2281070"/>
                <a:ext cx="1594753" cy="684926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</a:rPr>
                  <a:t>Web</a:t>
                </a:r>
                <a:r>
                  <a:rPr lang="zh-CN" altLang="en-US" sz="600" dirty="0">
                    <a:solidFill>
                      <a:schemeClr val="tx1"/>
                    </a:solidFill>
                  </a:rPr>
                  <a:t>服务器后端判断画像是否可用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3ECE880-EA72-D5F6-1403-CA1CD39F5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076" y="2633648"/>
                <a:ext cx="70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59D2AA2D-1C56-D7CA-FF6B-E25F226F098C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 rot="5400000" flipH="1" flipV="1">
                <a:off x="1374816" y="1689318"/>
                <a:ext cx="1546066" cy="1335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09B3812-B3D4-CA94-226D-E350AA62AC77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975360" y="2987470"/>
                <a:ext cx="54361" cy="125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AC1C809-8068-B349-9BE3-F2AF8414B322}"/>
                  </a:ext>
                </a:extLst>
              </p:cNvPr>
              <p:cNvSpPr txBox="1"/>
              <p:nvPr/>
            </p:nvSpPr>
            <p:spPr>
              <a:xfrm>
                <a:off x="719485" y="3113429"/>
                <a:ext cx="5117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不可用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05B70D-3CFB-22E0-4168-978D993081BC}"/>
                  </a:ext>
                </a:extLst>
              </p:cNvPr>
              <p:cNvSpPr/>
              <p:nvPr/>
            </p:nvSpPr>
            <p:spPr>
              <a:xfrm>
                <a:off x="2214604" y="752113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深度学习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GPU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服务器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7A9BA3F8-ACCA-490A-C06E-81E1E41666FE}"/>
                  </a:ext>
                </a:extLst>
              </p:cNvPr>
              <p:cNvCxnSpPr>
                <a:cxnSpLocks/>
                <a:stCxn id="26" idx="2"/>
                <a:endCxn id="6" idx="0"/>
              </p:cNvCxnSpPr>
              <p:nvPr/>
            </p:nvCxnSpPr>
            <p:spPr>
              <a:xfrm rot="16200000" flipH="1">
                <a:off x="2517146" y="1324880"/>
                <a:ext cx="415245" cy="19341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ECE402-16AB-4430-DC85-50D34F510005}"/>
                </a:ext>
              </a:extLst>
            </p:cNvPr>
            <p:cNvSpPr/>
            <p:nvPr/>
          </p:nvSpPr>
          <p:spPr>
            <a:xfrm>
              <a:off x="2294976" y="1629212"/>
              <a:ext cx="1053001" cy="60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Instant-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ngp</a:t>
              </a:r>
              <a:r>
                <a:rPr lang="zh-CN" altLang="en-US" sz="1000" dirty="0">
                  <a:solidFill>
                    <a:schemeClr val="tx1"/>
                  </a:solidFill>
                </a:rPr>
                <a:t>对宠物画像进行建模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3453E86-7A36-6D39-FAF1-554CF5E70C2B}"/>
                </a:ext>
              </a:extLst>
            </p:cNvPr>
            <p:cNvCxnSpPr>
              <a:cxnSpLocks/>
            </p:cNvCxnSpPr>
            <p:nvPr/>
          </p:nvCxnSpPr>
          <p:spPr>
            <a:xfrm>
              <a:off x="2841926" y="2232244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EA4F51D9-2845-6759-BCE3-D2B80498111F}"/>
                </a:ext>
              </a:extLst>
            </p:cNvPr>
            <p:cNvCxnSpPr>
              <a:cxnSpLocks/>
              <a:stCxn id="25" idx="2"/>
              <a:endCxn id="19" idx="1"/>
            </p:cNvCxnSpPr>
            <p:nvPr/>
          </p:nvCxnSpPr>
          <p:spPr>
            <a:xfrm rot="5400000" flipH="1">
              <a:off x="-30011" y="2292724"/>
              <a:ext cx="1521294" cy="489448"/>
            </a:xfrm>
            <a:prstGeom prst="bentConnector4">
              <a:avLst>
                <a:gd name="adj1" fmla="val -15027"/>
                <a:gd name="adj2" fmla="val 1794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E611A3-D250-C07C-B28F-A5D4EC79657D}"/>
                </a:ext>
              </a:extLst>
            </p:cNvPr>
            <p:cNvSpPr txBox="1"/>
            <p:nvPr/>
          </p:nvSpPr>
          <p:spPr>
            <a:xfrm>
              <a:off x="866861" y="1314947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创建</a:t>
              </a:r>
            </a:p>
          </p:txBody>
        </p:sp>
      </p:grpSp>
      <p:pic>
        <p:nvPicPr>
          <p:cNvPr id="29" name="图形 28" descr="计算机 纯色填充">
            <a:extLst>
              <a:ext uri="{FF2B5EF4-FFF2-40B4-BE49-F238E27FC236}">
                <a16:creationId xmlns:a16="http://schemas.microsoft.com/office/drawing/2014/main" id="{B1F6F270-818A-A1B9-4325-54002B40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08" y="8567928"/>
            <a:ext cx="875680" cy="914400"/>
          </a:xfrm>
          <a:prstGeom prst="rect">
            <a:avLst/>
          </a:prstGeom>
        </p:spPr>
      </p:pic>
      <p:pic>
        <p:nvPicPr>
          <p:cNvPr id="31" name="图形 30" descr="计算机 轮廓">
            <a:extLst>
              <a:ext uri="{FF2B5EF4-FFF2-40B4-BE49-F238E27FC236}">
                <a16:creationId xmlns:a16="http://schemas.microsoft.com/office/drawing/2014/main" id="{E5AF710F-7335-5665-0AB1-233E441E0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1886" y="8541429"/>
            <a:ext cx="914400" cy="914400"/>
          </a:xfrm>
          <a:prstGeom prst="rect">
            <a:avLst/>
          </a:prstGeom>
        </p:spPr>
      </p:pic>
      <p:pic>
        <p:nvPicPr>
          <p:cNvPr id="33" name="图形 32" descr="便携式计算机 纯色填充">
            <a:extLst>
              <a:ext uri="{FF2B5EF4-FFF2-40B4-BE49-F238E27FC236}">
                <a16:creationId xmlns:a16="http://schemas.microsoft.com/office/drawing/2014/main" id="{A84019EB-BA5B-CE3D-02FB-0341ADE29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5232" y="8189629"/>
            <a:ext cx="914400" cy="914400"/>
          </a:xfrm>
          <a:prstGeom prst="rect">
            <a:avLst/>
          </a:prstGeom>
        </p:spPr>
      </p:pic>
      <p:pic>
        <p:nvPicPr>
          <p:cNvPr id="35" name="图形 34" descr="服务器 轮廓">
            <a:extLst>
              <a:ext uri="{FF2B5EF4-FFF2-40B4-BE49-F238E27FC236}">
                <a16:creationId xmlns:a16="http://schemas.microsoft.com/office/drawing/2014/main" id="{0F117E07-9F32-6BAF-C2D3-0E7835AEB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5604" y="6602840"/>
            <a:ext cx="914400" cy="914400"/>
          </a:xfrm>
          <a:prstGeom prst="rect">
            <a:avLst/>
          </a:prstGeom>
        </p:spPr>
      </p:pic>
      <p:pic>
        <p:nvPicPr>
          <p:cNvPr id="37" name="图形 36" descr="服务器 纯色填充">
            <a:extLst>
              <a:ext uri="{FF2B5EF4-FFF2-40B4-BE49-F238E27FC236}">
                <a16:creationId xmlns:a16="http://schemas.microsoft.com/office/drawing/2014/main" id="{9BF68A67-28FB-3769-4DD6-3C4D30C399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2707" y="5213324"/>
            <a:ext cx="914400" cy="914400"/>
          </a:xfrm>
          <a:prstGeom prst="rect">
            <a:avLst/>
          </a:prstGeom>
        </p:spPr>
      </p:pic>
      <p:pic>
        <p:nvPicPr>
          <p:cNvPr id="39" name="图形 38" descr="数据库 纯色填充">
            <a:extLst>
              <a:ext uri="{FF2B5EF4-FFF2-40B4-BE49-F238E27FC236}">
                <a16:creationId xmlns:a16="http://schemas.microsoft.com/office/drawing/2014/main" id="{55CB1C0A-6CAC-2C54-7104-2F38DEF36F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1801" y="4500274"/>
            <a:ext cx="430952" cy="430952"/>
          </a:xfrm>
          <a:prstGeom prst="rect">
            <a:avLst/>
          </a:prstGeom>
        </p:spPr>
      </p:pic>
      <p:pic>
        <p:nvPicPr>
          <p:cNvPr id="41" name="图形 40" descr="数据库 轮廓">
            <a:extLst>
              <a:ext uri="{FF2B5EF4-FFF2-40B4-BE49-F238E27FC236}">
                <a16:creationId xmlns:a16="http://schemas.microsoft.com/office/drawing/2014/main" id="{8EA26638-8A98-EE66-AEDA-49F03AB677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21476" y="6701129"/>
            <a:ext cx="430953" cy="430953"/>
          </a:xfrm>
          <a:prstGeom prst="rect">
            <a:avLst/>
          </a:prstGeom>
        </p:spPr>
      </p:pic>
      <p:pic>
        <p:nvPicPr>
          <p:cNvPr id="2" name="图形 1" descr="服务器 纯色填充">
            <a:extLst>
              <a:ext uri="{FF2B5EF4-FFF2-40B4-BE49-F238E27FC236}">
                <a16:creationId xmlns:a16="http://schemas.microsoft.com/office/drawing/2014/main" id="{86A71DB6-29CD-C1C9-02C7-673D482885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66243" y="5216802"/>
            <a:ext cx="914400" cy="9144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7300503-242E-D048-DCA9-CBAAF38419BC}"/>
              </a:ext>
            </a:extLst>
          </p:cNvPr>
          <p:cNvSpPr txBox="1"/>
          <p:nvPr/>
        </p:nvSpPr>
        <p:spPr>
          <a:xfrm>
            <a:off x="1341095" y="4970166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NAS Server </a:t>
            </a:r>
            <a:endParaRPr lang="zh-CN" altLang="en-US" sz="105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C0C9762-A08F-479C-4782-372A01C7D7C2}"/>
              </a:ext>
            </a:extLst>
          </p:cNvPr>
          <p:cNvSpPr txBox="1"/>
          <p:nvPr/>
        </p:nvSpPr>
        <p:spPr>
          <a:xfrm>
            <a:off x="764358" y="4079552"/>
            <a:ext cx="998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Robust Database</a:t>
            </a:r>
            <a:endParaRPr lang="zh-CN" altLang="en-US" sz="1050" dirty="0"/>
          </a:p>
        </p:txBody>
      </p:sp>
      <p:pic>
        <p:nvPicPr>
          <p:cNvPr id="34" name="图形 33" descr="数据库 纯色填充">
            <a:extLst>
              <a:ext uri="{FF2B5EF4-FFF2-40B4-BE49-F238E27FC236}">
                <a16:creationId xmlns:a16="http://schemas.microsoft.com/office/drawing/2014/main" id="{FB55A74D-6170-615A-0C47-38975AFB6E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11727" y="4473722"/>
            <a:ext cx="430952" cy="430952"/>
          </a:xfrm>
          <a:prstGeom prst="rect">
            <a:avLst/>
          </a:prstGeom>
        </p:spPr>
      </p:pic>
      <p:pic>
        <p:nvPicPr>
          <p:cNvPr id="36" name="图形 35" descr="数据库 轮廓">
            <a:extLst>
              <a:ext uri="{FF2B5EF4-FFF2-40B4-BE49-F238E27FC236}">
                <a16:creationId xmlns:a16="http://schemas.microsoft.com/office/drawing/2014/main" id="{682E371D-1F78-97D6-5486-5631898CE3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79327" y="4473721"/>
            <a:ext cx="430953" cy="430953"/>
          </a:xfrm>
          <a:prstGeom prst="rect">
            <a:avLst/>
          </a:prstGeom>
        </p:spPr>
      </p:pic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CDC75E7F-656F-583E-375B-3401C99BB702}"/>
              </a:ext>
            </a:extLst>
          </p:cNvPr>
          <p:cNvCxnSpPr>
            <a:cxnSpLocks/>
            <a:stCxn id="37" idx="1"/>
            <a:endCxn id="39" idx="2"/>
          </p:cNvCxnSpPr>
          <p:nvPr/>
        </p:nvCxnSpPr>
        <p:spPr>
          <a:xfrm rot="10800000">
            <a:off x="1107277" y="4931226"/>
            <a:ext cx="175430" cy="7392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6901374-C16A-D139-65C0-1829D6553035}"/>
              </a:ext>
            </a:extLst>
          </p:cNvPr>
          <p:cNvSpPr txBox="1"/>
          <p:nvPr/>
        </p:nvSpPr>
        <p:spPr>
          <a:xfrm>
            <a:off x="3797154" y="4058223"/>
            <a:ext cx="998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Robust Database</a:t>
            </a:r>
            <a:endParaRPr lang="zh-CN" altLang="en-US" sz="105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20D5A27-BE05-D370-AA47-4DC5906F0E6E}"/>
              </a:ext>
            </a:extLst>
          </p:cNvPr>
          <p:cNvSpPr txBox="1"/>
          <p:nvPr/>
        </p:nvSpPr>
        <p:spPr>
          <a:xfrm>
            <a:off x="4810798" y="4058223"/>
            <a:ext cx="998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Efficient Database</a:t>
            </a:r>
            <a:endParaRPr lang="zh-CN" altLang="en-US" sz="1050" dirty="0"/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F77B7B4-96DB-41D2-B2EF-AF6E23F2AD64}"/>
              </a:ext>
            </a:extLst>
          </p:cNvPr>
          <p:cNvCxnSpPr>
            <a:cxnSpLocks/>
            <a:stCxn id="2" idx="3"/>
            <a:endCxn id="36" idx="2"/>
          </p:cNvCxnSpPr>
          <p:nvPr/>
        </p:nvCxnSpPr>
        <p:spPr>
          <a:xfrm flipV="1">
            <a:off x="4580643" y="4904674"/>
            <a:ext cx="514161" cy="7693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E1B513FB-606F-4A94-9FE2-8BA2C36F4F4D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rot="10800000">
            <a:off x="4342679" y="4689198"/>
            <a:ext cx="5366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B951C9AA-E118-7E66-557D-70015707867E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 flipV="1">
            <a:off x="2580004" y="6916606"/>
            <a:ext cx="241472" cy="1434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B418552-B1C1-79A6-7928-4B4D2AAD46A6}"/>
              </a:ext>
            </a:extLst>
          </p:cNvPr>
          <p:cNvSpPr txBox="1"/>
          <p:nvPr/>
        </p:nvSpPr>
        <p:spPr>
          <a:xfrm>
            <a:off x="3144028" y="6716585"/>
            <a:ext cx="998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Efficient Database</a:t>
            </a:r>
            <a:endParaRPr lang="zh-CN" altLang="en-US" sz="1050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C7FB20E-97DB-DC48-3C0B-29347F5E8B66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1722721" y="6202757"/>
            <a:ext cx="524439" cy="2757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B21F9749-C79A-8323-CF16-97E527974385}"/>
              </a:ext>
            </a:extLst>
          </p:cNvPr>
          <p:cNvCxnSpPr>
            <a:cxnSpLocks/>
            <a:stCxn id="35" idx="0"/>
            <a:endCxn id="2" idx="2"/>
          </p:cNvCxnSpPr>
          <p:nvPr/>
        </p:nvCxnSpPr>
        <p:spPr>
          <a:xfrm rot="5400000" flipH="1" flipV="1">
            <a:off x="2887304" y="5366702"/>
            <a:ext cx="471638" cy="20006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A74ADF05-902A-6C01-BD68-77C87F450F5E}"/>
              </a:ext>
            </a:extLst>
          </p:cNvPr>
          <p:cNvCxnSpPr>
            <a:cxnSpLocks/>
            <a:stCxn id="29" idx="0"/>
            <a:endCxn id="35" idx="2"/>
          </p:cNvCxnSpPr>
          <p:nvPr/>
        </p:nvCxnSpPr>
        <p:spPr>
          <a:xfrm rot="5400000" flipH="1" flipV="1">
            <a:off x="951232" y="7396356"/>
            <a:ext cx="1050688" cy="12924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E16FE47F-F97B-1D2E-CCD0-D16A7ECDD2BF}"/>
              </a:ext>
            </a:extLst>
          </p:cNvPr>
          <p:cNvCxnSpPr>
            <a:cxnSpLocks/>
            <a:stCxn id="31" idx="0"/>
            <a:endCxn id="35" idx="2"/>
          </p:cNvCxnSpPr>
          <p:nvPr/>
        </p:nvCxnSpPr>
        <p:spPr>
          <a:xfrm rot="16200000" flipV="1">
            <a:off x="1613851" y="8026194"/>
            <a:ext cx="1024189" cy="62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95620EDD-58AD-07A3-4929-4DCB6CB025F5}"/>
              </a:ext>
            </a:extLst>
          </p:cNvPr>
          <p:cNvCxnSpPr>
            <a:cxnSpLocks/>
            <a:stCxn id="33" idx="0"/>
            <a:endCxn id="35" idx="2"/>
          </p:cNvCxnSpPr>
          <p:nvPr/>
        </p:nvCxnSpPr>
        <p:spPr>
          <a:xfrm rot="16200000" flipV="1">
            <a:off x="3286424" y="6353621"/>
            <a:ext cx="672389" cy="29996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BAA16190-5A32-0691-E03D-38D8FB120A10}"/>
              </a:ext>
            </a:extLst>
          </p:cNvPr>
          <p:cNvSpPr txBox="1"/>
          <p:nvPr/>
        </p:nvSpPr>
        <p:spPr>
          <a:xfrm>
            <a:off x="3740545" y="501353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GPU Server </a:t>
            </a:r>
            <a:endParaRPr lang="zh-CN" altLang="en-US" sz="105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C026FC3-425B-BF6E-1B1A-D951EDF7C564}"/>
              </a:ext>
            </a:extLst>
          </p:cNvPr>
          <p:cNvSpPr txBox="1"/>
          <p:nvPr/>
        </p:nvSpPr>
        <p:spPr>
          <a:xfrm>
            <a:off x="923376" y="6851219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Web Server </a:t>
            </a:r>
            <a:endParaRPr lang="zh-CN" altLang="en-US" sz="1050" dirty="0"/>
          </a:p>
        </p:txBody>
      </p:sp>
      <p:sp>
        <p:nvSpPr>
          <p:cNvPr id="78" name="思想气泡: 云 77">
            <a:extLst>
              <a:ext uri="{FF2B5EF4-FFF2-40B4-BE49-F238E27FC236}">
                <a16:creationId xmlns:a16="http://schemas.microsoft.com/office/drawing/2014/main" id="{5615681C-2A76-A225-38DB-AE1468A3C857}"/>
              </a:ext>
            </a:extLst>
          </p:cNvPr>
          <p:cNvSpPr/>
          <p:nvPr/>
        </p:nvSpPr>
        <p:spPr>
          <a:xfrm>
            <a:off x="-119536" y="3150626"/>
            <a:ext cx="6093641" cy="4580777"/>
          </a:xfrm>
          <a:prstGeom prst="cloudCallout">
            <a:avLst>
              <a:gd name="adj1" fmla="val 45765"/>
              <a:gd name="adj2" fmla="val 173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42851AA-4FA7-751D-FC87-D10AC2B838DA}"/>
              </a:ext>
            </a:extLst>
          </p:cNvPr>
          <p:cNvSpPr txBox="1"/>
          <p:nvPr/>
        </p:nvSpPr>
        <p:spPr>
          <a:xfrm>
            <a:off x="442166" y="9390831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App Client</a:t>
            </a:r>
            <a:endParaRPr lang="zh-CN" altLang="en-US" sz="105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3B7AD5D-710B-02B9-9F8F-7DC59B8E5322}"/>
              </a:ext>
            </a:extLst>
          </p:cNvPr>
          <p:cNvSpPr txBox="1"/>
          <p:nvPr/>
        </p:nvSpPr>
        <p:spPr>
          <a:xfrm>
            <a:off x="1739906" y="9390647"/>
            <a:ext cx="996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Browser Client</a:t>
            </a:r>
            <a:endParaRPr lang="zh-CN" altLang="en-US" sz="105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4993694-C7E1-7E1F-FA4D-1320A047B7D6}"/>
              </a:ext>
            </a:extLst>
          </p:cNvPr>
          <p:cNvSpPr txBox="1"/>
          <p:nvPr/>
        </p:nvSpPr>
        <p:spPr>
          <a:xfrm>
            <a:off x="4629320" y="8914649"/>
            <a:ext cx="996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Manager Client</a:t>
            </a:r>
            <a:endParaRPr lang="zh-CN" altLang="en-US" sz="1050" dirty="0"/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54E14D54-921D-D54D-1930-CC94270D43A4}"/>
              </a:ext>
            </a:extLst>
          </p:cNvPr>
          <p:cNvCxnSpPr>
            <a:cxnSpLocks/>
            <a:stCxn id="33" idx="3"/>
            <a:endCxn id="2" idx="1"/>
          </p:cNvCxnSpPr>
          <p:nvPr/>
        </p:nvCxnSpPr>
        <p:spPr>
          <a:xfrm flipH="1" flipV="1">
            <a:off x="3666243" y="5674002"/>
            <a:ext cx="1913389" cy="2972827"/>
          </a:xfrm>
          <a:prstGeom prst="bentConnector5">
            <a:avLst>
              <a:gd name="adj1" fmla="val -11947"/>
              <a:gd name="adj2" fmla="val 50000"/>
              <a:gd name="adj3" fmla="val 1127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9402203D-8115-675D-BCAC-35DAA5D52C59}"/>
              </a:ext>
            </a:extLst>
          </p:cNvPr>
          <p:cNvCxnSpPr>
            <a:cxnSpLocks/>
            <a:stCxn id="33" idx="1"/>
            <a:endCxn id="37" idx="3"/>
          </p:cNvCxnSpPr>
          <p:nvPr/>
        </p:nvCxnSpPr>
        <p:spPr>
          <a:xfrm rot="10800000">
            <a:off x="2197108" y="5670525"/>
            <a:ext cx="2468125" cy="29763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FA11FC12-E997-0D4B-2CB8-D33F5448CC9C}"/>
              </a:ext>
            </a:extLst>
          </p:cNvPr>
          <p:cNvSpPr txBox="1"/>
          <p:nvPr/>
        </p:nvSpPr>
        <p:spPr>
          <a:xfrm>
            <a:off x="3733337" y="7459778"/>
            <a:ext cx="1495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Shell(</a:t>
            </a:r>
            <a:r>
              <a:rPr lang="en-US" altLang="zh-CN" sz="10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altLang="zh-CN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10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rsh</a:t>
            </a:r>
            <a:r>
              <a:rPr lang="en-US" altLang="zh-CN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10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ftp,NFS</a:t>
            </a:r>
            <a:endParaRPr lang="zh-CN" altLang="en-US" sz="10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71E1491-CE0A-F569-5806-52FD360A6181}"/>
              </a:ext>
            </a:extLst>
          </p:cNvPr>
          <p:cNvSpPr txBox="1"/>
          <p:nvPr/>
        </p:nvSpPr>
        <p:spPr>
          <a:xfrm>
            <a:off x="1099106" y="8075921"/>
            <a:ext cx="1495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lang="zh-CN" altLang="en-US" sz="10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4232BC8-2ECF-FC4E-3889-052FC3C21580}"/>
              </a:ext>
            </a:extLst>
          </p:cNvPr>
          <p:cNvSpPr txBox="1"/>
          <p:nvPr/>
        </p:nvSpPr>
        <p:spPr>
          <a:xfrm>
            <a:off x="1546856" y="7565254"/>
            <a:ext cx="7416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uWSGI</a:t>
            </a:r>
            <a:endParaRPr lang="zh-CN" altLang="en-US" sz="10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630C3E2-0E00-BCF2-1546-99F47862DB6A}"/>
              </a:ext>
            </a:extLst>
          </p:cNvPr>
          <p:cNvSpPr txBox="1"/>
          <p:nvPr/>
        </p:nvSpPr>
        <p:spPr>
          <a:xfrm>
            <a:off x="1435735" y="6103974"/>
            <a:ext cx="1495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TCP/IP, NFS</a:t>
            </a:r>
            <a:endParaRPr lang="zh-CN" altLang="en-US" sz="10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8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C4E9-50CA-FEAE-6199-B666F4ED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63EA-28C2-BB6C-2B35-EA6DA81F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F32BDB-098E-D3FC-9D9E-EC32AE435B3D}"/>
              </a:ext>
            </a:extLst>
          </p:cNvPr>
          <p:cNvSpPr txBox="1"/>
          <p:nvPr/>
        </p:nvSpPr>
        <p:spPr>
          <a:xfrm>
            <a:off x="1714500" y="4768334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TCP/IP, NFS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6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E35A5F-AEFD-8A33-DF23-8395CCFC532D}"/>
              </a:ext>
            </a:extLst>
          </p:cNvPr>
          <p:cNvGrpSpPr/>
          <p:nvPr/>
        </p:nvGrpSpPr>
        <p:grpSpPr>
          <a:xfrm>
            <a:off x="-514009" y="-557240"/>
            <a:ext cx="7372009" cy="7435753"/>
            <a:chOff x="-514009" y="-557240"/>
            <a:chExt cx="7372009" cy="7435753"/>
          </a:xfrm>
        </p:grpSpPr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81617A6E-13EE-5049-47CD-CBE2E41021DB}"/>
                </a:ext>
              </a:extLst>
            </p:cNvPr>
            <p:cNvGrpSpPr/>
            <p:nvPr/>
          </p:nvGrpSpPr>
          <p:grpSpPr>
            <a:xfrm>
              <a:off x="-514009" y="-557240"/>
              <a:ext cx="7372009" cy="7435753"/>
              <a:chOff x="-514009" y="-557240"/>
              <a:chExt cx="7372009" cy="7435753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6901374-C16A-D139-65C0-1829D6553035}"/>
                  </a:ext>
                </a:extLst>
              </p:cNvPr>
              <p:cNvSpPr txBox="1"/>
              <p:nvPr/>
            </p:nvSpPr>
            <p:spPr>
              <a:xfrm>
                <a:off x="2025274" y="3599977"/>
                <a:ext cx="537451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HTTP</a:t>
                </a:r>
                <a:endParaRPr lang="zh-CN" altLang="en-US" sz="1050" dirty="0"/>
              </a:p>
            </p:txBody>
          </p:sp>
          <p:cxnSp>
            <p:nvCxnSpPr>
              <p:cNvPr id="54" name="连接符: 肘形 53">
                <a:extLst>
                  <a:ext uri="{FF2B5EF4-FFF2-40B4-BE49-F238E27FC236}">
                    <a16:creationId xmlns:a16="http://schemas.microsoft.com/office/drawing/2014/main" id="{B951C9AA-E118-7E66-557D-70015707867E}"/>
                  </a:ext>
                </a:extLst>
              </p:cNvPr>
              <p:cNvCxnSpPr>
                <a:cxnSpLocks/>
                <a:stCxn id="162" idx="1"/>
                <a:endCxn id="133" idx="2"/>
              </p:cNvCxnSpPr>
              <p:nvPr/>
            </p:nvCxnSpPr>
            <p:spPr>
              <a:xfrm rot="5400000" flipH="1" flipV="1">
                <a:off x="1291079" y="5572172"/>
                <a:ext cx="748266" cy="27266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C026FC3-425B-BF6E-1B1A-D951EDF7C564}"/>
                  </a:ext>
                </a:extLst>
              </p:cNvPr>
              <p:cNvSpPr txBox="1"/>
              <p:nvPr/>
            </p:nvSpPr>
            <p:spPr>
              <a:xfrm>
                <a:off x="1148759" y="6624597"/>
                <a:ext cx="914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Client PC</a:t>
                </a:r>
                <a:endParaRPr lang="zh-CN" altLang="en-US" sz="1050" dirty="0"/>
              </a:p>
            </p:txBody>
          </p:sp>
          <p:sp>
            <p:nvSpPr>
              <p:cNvPr id="78" name="思想气泡: 云 77">
                <a:extLst>
                  <a:ext uri="{FF2B5EF4-FFF2-40B4-BE49-F238E27FC236}">
                    <a16:creationId xmlns:a16="http://schemas.microsoft.com/office/drawing/2014/main" id="{5615681C-2A76-A225-38DB-AE1468A3C857}"/>
                  </a:ext>
                </a:extLst>
              </p:cNvPr>
              <p:cNvSpPr/>
              <p:nvPr/>
            </p:nvSpPr>
            <p:spPr>
              <a:xfrm>
                <a:off x="-514009" y="-557240"/>
                <a:ext cx="7372009" cy="4498833"/>
              </a:xfrm>
              <a:prstGeom prst="cloudCallout">
                <a:avLst>
                  <a:gd name="adj1" fmla="val 45765"/>
                  <a:gd name="adj2" fmla="val 1738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连接符: 肘形 86">
                <a:extLst>
                  <a:ext uri="{FF2B5EF4-FFF2-40B4-BE49-F238E27FC236}">
                    <a16:creationId xmlns:a16="http://schemas.microsoft.com/office/drawing/2014/main" id="{54E14D54-921D-D54D-1930-CC94270D43A4}"/>
                  </a:ext>
                </a:extLst>
              </p:cNvPr>
              <p:cNvCxnSpPr>
                <a:cxnSpLocks/>
                <a:stCxn id="130" idx="0"/>
                <a:endCxn id="111" idx="2"/>
              </p:cNvCxnSpPr>
              <p:nvPr/>
            </p:nvCxnSpPr>
            <p:spPr>
              <a:xfrm rot="5400000" flipH="1" flipV="1">
                <a:off x="2105873" y="2532216"/>
                <a:ext cx="947888" cy="1985790"/>
              </a:xfrm>
              <a:prstGeom prst="bentConnector3">
                <a:avLst>
                  <a:gd name="adj1" fmla="val 2025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连接符: 肘形 90">
                <a:extLst>
                  <a:ext uri="{FF2B5EF4-FFF2-40B4-BE49-F238E27FC236}">
                    <a16:creationId xmlns:a16="http://schemas.microsoft.com/office/drawing/2014/main" id="{9402203D-8115-675D-BCAC-35DAA5D52C59}"/>
                  </a:ext>
                </a:extLst>
              </p:cNvPr>
              <p:cNvCxnSpPr>
                <a:cxnSpLocks/>
                <a:stCxn id="48" idx="0"/>
                <a:endCxn id="12" idx="2"/>
              </p:cNvCxnSpPr>
              <p:nvPr/>
            </p:nvCxnSpPr>
            <p:spPr>
              <a:xfrm rot="16200000" flipV="1">
                <a:off x="2120345" y="756715"/>
                <a:ext cx="474097" cy="199238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立方体 2">
                <a:extLst>
                  <a:ext uri="{FF2B5EF4-FFF2-40B4-BE49-F238E27FC236}">
                    <a16:creationId xmlns:a16="http://schemas.microsoft.com/office/drawing/2014/main" id="{13021963-037D-1DF6-3413-12F4F31C192D}"/>
                  </a:ext>
                </a:extLst>
              </p:cNvPr>
              <p:cNvSpPr/>
              <p:nvPr/>
            </p:nvSpPr>
            <p:spPr>
              <a:xfrm>
                <a:off x="976760" y="294381"/>
                <a:ext cx="1573125" cy="1345443"/>
              </a:xfrm>
              <a:prstGeom prst="cube">
                <a:avLst>
                  <a:gd name="adj" fmla="val 14579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Synology DiskStation Manager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(DSM)</a:t>
                </a: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08F04E5-D89B-B11F-73EA-6349CABBF8AF}"/>
                  </a:ext>
                </a:extLst>
              </p:cNvPr>
              <p:cNvSpPr txBox="1"/>
              <p:nvPr/>
            </p:nvSpPr>
            <p:spPr>
              <a:xfrm>
                <a:off x="156646" y="647924"/>
                <a:ext cx="914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NAS Server</a:t>
                </a:r>
                <a:endParaRPr lang="zh-CN" altLang="en-US" sz="1050" dirty="0"/>
              </a:p>
            </p:txBody>
          </p:sp>
          <p:pic>
            <p:nvPicPr>
              <p:cNvPr id="12" name="图形 11" descr="数据库 纯色填充">
                <a:extLst>
                  <a:ext uri="{FF2B5EF4-FFF2-40B4-BE49-F238E27FC236}">
                    <a16:creationId xmlns:a16="http://schemas.microsoft.com/office/drawing/2014/main" id="{125E2337-DE8A-506C-B5BC-B036F135F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6185" y="985830"/>
                <a:ext cx="530029" cy="530029"/>
              </a:xfrm>
              <a:prstGeom prst="rect">
                <a:avLst/>
              </a:prstGeom>
            </p:spPr>
          </p:pic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C0C9762-A08F-479C-4782-372A01C7D7C2}"/>
                  </a:ext>
                </a:extLst>
              </p:cNvPr>
              <p:cNvSpPr txBox="1"/>
              <p:nvPr/>
            </p:nvSpPr>
            <p:spPr>
              <a:xfrm>
                <a:off x="1581040" y="1110654"/>
                <a:ext cx="6160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MySQL</a:t>
                </a:r>
                <a:endParaRPr lang="zh-CN" altLang="en-US" sz="1050" dirty="0"/>
              </a:p>
            </p:txBody>
          </p:sp>
          <p:sp>
            <p:nvSpPr>
              <p:cNvPr id="40" name="立方体 39">
                <a:extLst>
                  <a:ext uri="{FF2B5EF4-FFF2-40B4-BE49-F238E27FC236}">
                    <a16:creationId xmlns:a16="http://schemas.microsoft.com/office/drawing/2014/main" id="{478276AD-4C35-35CD-5635-895F1AB2ED57}"/>
                  </a:ext>
                </a:extLst>
              </p:cNvPr>
              <p:cNvSpPr/>
              <p:nvPr/>
            </p:nvSpPr>
            <p:spPr>
              <a:xfrm>
                <a:off x="3911727" y="294381"/>
                <a:ext cx="1690555" cy="1345443"/>
              </a:xfrm>
              <a:prstGeom prst="cube">
                <a:avLst>
                  <a:gd name="adj" fmla="val 14579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Ubuntu(Linux)</a:t>
                </a: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8172F4F-9861-C26C-3037-08C96022A2CA}"/>
                  </a:ext>
                </a:extLst>
              </p:cNvPr>
              <p:cNvSpPr txBox="1"/>
              <p:nvPr/>
            </p:nvSpPr>
            <p:spPr>
              <a:xfrm>
                <a:off x="5626141" y="673583"/>
                <a:ext cx="914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GPU Server</a:t>
                </a:r>
                <a:endParaRPr lang="zh-CN" altLang="en-US" sz="1050" dirty="0"/>
              </a:p>
            </p:txBody>
          </p:sp>
          <p:pic>
            <p:nvPicPr>
              <p:cNvPr id="46" name="图形 45" descr="数据库 纯色填充">
                <a:extLst>
                  <a:ext uri="{FF2B5EF4-FFF2-40B4-BE49-F238E27FC236}">
                    <a16:creationId xmlns:a16="http://schemas.microsoft.com/office/drawing/2014/main" id="{14103198-5FDF-3B74-17AE-80599991F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48582" y="985830"/>
                <a:ext cx="530029" cy="530029"/>
              </a:xfrm>
              <a:prstGeom prst="rect">
                <a:avLst/>
              </a:prstGeom>
            </p:spPr>
          </p:pic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A0EE618-DFEE-8A4D-A3B4-83D8FC31178D}"/>
                  </a:ext>
                </a:extLst>
              </p:cNvPr>
              <p:cNvSpPr txBox="1"/>
              <p:nvPr/>
            </p:nvSpPr>
            <p:spPr>
              <a:xfrm>
                <a:off x="4633436" y="1110654"/>
                <a:ext cx="73713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MongoDB</a:t>
                </a:r>
                <a:endParaRPr lang="zh-CN" altLang="en-US" sz="1050" dirty="0"/>
              </a:p>
            </p:txBody>
          </p:sp>
          <p:sp>
            <p:nvSpPr>
              <p:cNvPr id="48" name="立方体 47">
                <a:extLst>
                  <a:ext uri="{FF2B5EF4-FFF2-40B4-BE49-F238E27FC236}">
                    <a16:creationId xmlns:a16="http://schemas.microsoft.com/office/drawing/2014/main" id="{6BBA594D-657D-D62C-E7F3-FD9B1A7D7F41}"/>
                  </a:ext>
                </a:extLst>
              </p:cNvPr>
              <p:cNvSpPr/>
              <p:nvPr/>
            </p:nvSpPr>
            <p:spPr>
              <a:xfrm>
                <a:off x="2288543" y="1989956"/>
                <a:ext cx="2001517" cy="1482884"/>
              </a:xfrm>
              <a:prstGeom prst="cube">
                <a:avLst>
                  <a:gd name="adj" fmla="val 8670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Ubuntu(Linux)</a:t>
                </a: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A566382-8727-9E05-55A8-EE0547FFB76B}"/>
                  </a:ext>
                </a:extLst>
              </p:cNvPr>
              <p:cNvSpPr txBox="1"/>
              <p:nvPr/>
            </p:nvSpPr>
            <p:spPr>
              <a:xfrm>
                <a:off x="1484297" y="2340798"/>
                <a:ext cx="914400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Back-end </a:t>
                </a:r>
              </a:p>
              <a:p>
                <a:r>
                  <a:rPr lang="en-US" altLang="zh-CN" sz="1050" dirty="0"/>
                  <a:t>Web</a:t>
                </a:r>
              </a:p>
              <a:p>
                <a:r>
                  <a:rPr lang="en-US" altLang="zh-CN" sz="1050" dirty="0"/>
                  <a:t>Server</a:t>
                </a:r>
                <a:endParaRPr lang="zh-CN" altLang="en-US" sz="1050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15C0EC5-D49F-F8F5-9823-79F3F0036575}"/>
                  </a:ext>
                </a:extLst>
              </p:cNvPr>
              <p:cNvSpPr txBox="1"/>
              <p:nvPr/>
            </p:nvSpPr>
            <p:spPr>
              <a:xfrm>
                <a:off x="2267733" y="2513100"/>
                <a:ext cx="58998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/>
                  <a:t>MySQL</a:t>
                </a:r>
                <a:endParaRPr lang="zh-CN" altLang="en-US" sz="700" dirty="0"/>
              </a:p>
            </p:txBody>
          </p:sp>
          <p:cxnSp>
            <p:nvCxnSpPr>
              <p:cNvPr id="59" name="连接符: 肘形 58">
                <a:extLst>
                  <a:ext uri="{FF2B5EF4-FFF2-40B4-BE49-F238E27FC236}">
                    <a16:creationId xmlns:a16="http://schemas.microsoft.com/office/drawing/2014/main" id="{9B2D8119-7382-6A63-D64E-6FE94BE5775A}"/>
                  </a:ext>
                </a:extLst>
              </p:cNvPr>
              <p:cNvCxnSpPr>
                <a:cxnSpLocks/>
                <a:stCxn id="48" idx="0"/>
                <a:endCxn id="46" idx="2"/>
              </p:cNvCxnSpPr>
              <p:nvPr/>
            </p:nvCxnSpPr>
            <p:spPr>
              <a:xfrm rot="5400000" flipH="1" flipV="1">
                <a:off x="3646543" y="1222902"/>
                <a:ext cx="474097" cy="106001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8EDF8F-F98F-A863-4BD9-2AE45ED1AF14}"/>
                  </a:ext>
                </a:extLst>
              </p:cNvPr>
              <p:cNvSpPr txBox="1"/>
              <p:nvPr/>
            </p:nvSpPr>
            <p:spPr>
              <a:xfrm>
                <a:off x="1614167" y="1705914"/>
                <a:ext cx="113731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TCP/</a:t>
                </a:r>
                <a:r>
                  <a:rPr lang="en-US" altLang="zh-CN" sz="8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IP:Socket</a:t>
                </a:r>
                <a:r>
                  <a:rPr lang="en-US" altLang="zh-CN" sz="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NFS</a:t>
                </a:r>
                <a:endParaRPr lang="zh-CN" alt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连接符: 肘形 70">
                <a:extLst>
                  <a:ext uri="{FF2B5EF4-FFF2-40B4-BE49-F238E27FC236}">
                    <a16:creationId xmlns:a16="http://schemas.microsoft.com/office/drawing/2014/main" id="{BED823F9-B142-ACA7-FB0C-919C4AAA6825}"/>
                  </a:ext>
                </a:extLst>
              </p:cNvPr>
              <p:cNvCxnSpPr>
                <a:cxnSpLocks/>
                <a:stCxn id="48" idx="1"/>
                <a:endCxn id="3" idx="3"/>
              </p:cNvCxnSpPr>
              <p:nvPr/>
            </p:nvCxnSpPr>
            <p:spPr>
              <a:xfrm rot="16200000" flipV="1">
                <a:off x="2205783" y="1099287"/>
                <a:ext cx="478698" cy="155977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连接符: 肘形 74">
                <a:extLst>
                  <a:ext uri="{FF2B5EF4-FFF2-40B4-BE49-F238E27FC236}">
                    <a16:creationId xmlns:a16="http://schemas.microsoft.com/office/drawing/2014/main" id="{DF45E220-21AF-87BA-4C71-541B7CEAD16C}"/>
                  </a:ext>
                </a:extLst>
              </p:cNvPr>
              <p:cNvCxnSpPr>
                <a:cxnSpLocks/>
                <a:stCxn id="48" idx="1"/>
                <a:endCxn id="40" idx="3"/>
              </p:cNvCxnSpPr>
              <p:nvPr/>
            </p:nvCxnSpPr>
            <p:spPr>
              <a:xfrm rot="5400000" flipH="1" flipV="1">
                <a:off x="3702624" y="1162218"/>
                <a:ext cx="478698" cy="143391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1" name="图形 80" descr="数据库 轮廓">
                <a:extLst>
                  <a:ext uri="{FF2B5EF4-FFF2-40B4-BE49-F238E27FC236}">
                    <a16:creationId xmlns:a16="http://schemas.microsoft.com/office/drawing/2014/main" id="{9C421C2D-AB02-9801-5925-CCAB5F9F2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42331" y="2125320"/>
                <a:ext cx="430953" cy="430953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774E61F-BD87-C672-8CD1-A97F26556A94}"/>
                  </a:ext>
                </a:extLst>
              </p:cNvPr>
              <p:cNvSpPr/>
              <p:nvPr/>
            </p:nvSpPr>
            <p:spPr>
              <a:xfrm>
                <a:off x="3252429" y="2407914"/>
                <a:ext cx="640566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Django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流程图: 过程 102">
                <a:extLst>
                  <a:ext uri="{FF2B5EF4-FFF2-40B4-BE49-F238E27FC236}">
                    <a16:creationId xmlns:a16="http://schemas.microsoft.com/office/drawing/2014/main" id="{E6948266-011A-A424-251B-57968D06668E}"/>
                  </a:ext>
                </a:extLst>
              </p:cNvPr>
              <p:cNvSpPr/>
              <p:nvPr/>
            </p:nvSpPr>
            <p:spPr>
              <a:xfrm>
                <a:off x="3169116" y="2430780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流程图: 过程 103">
                <a:extLst>
                  <a:ext uri="{FF2B5EF4-FFF2-40B4-BE49-F238E27FC236}">
                    <a16:creationId xmlns:a16="http://schemas.microsoft.com/office/drawing/2014/main" id="{B6E4FB5A-3E84-2626-8539-C0724FF5BDBB}"/>
                  </a:ext>
                </a:extLst>
              </p:cNvPr>
              <p:cNvSpPr/>
              <p:nvPr/>
            </p:nvSpPr>
            <p:spPr>
              <a:xfrm>
                <a:off x="3169116" y="2528214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5" name="连接符: 肘形 104">
                <a:extLst>
                  <a:ext uri="{FF2B5EF4-FFF2-40B4-BE49-F238E27FC236}">
                    <a16:creationId xmlns:a16="http://schemas.microsoft.com/office/drawing/2014/main" id="{5010A699-7EF4-EF45-11F0-12AD888F7AE4}"/>
                  </a:ext>
                </a:extLst>
              </p:cNvPr>
              <p:cNvCxnSpPr>
                <a:cxnSpLocks/>
                <a:stCxn id="103" idx="1"/>
                <a:endCxn id="81" idx="3"/>
              </p:cNvCxnSpPr>
              <p:nvPr/>
            </p:nvCxnSpPr>
            <p:spPr>
              <a:xfrm rot="10800000">
                <a:off x="2673284" y="2340798"/>
                <a:ext cx="495832" cy="11951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D7DE782-4BE1-63A9-DC9D-6A388844A143}"/>
                  </a:ext>
                </a:extLst>
              </p:cNvPr>
              <p:cNvSpPr txBox="1"/>
              <p:nvPr/>
            </p:nvSpPr>
            <p:spPr>
              <a:xfrm>
                <a:off x="2893735" y="2287187"/>
                <a:ext cx="50058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/>
                  <a:t>ORM</a:t>
                </a:r>
                <a:endParaRPr lang="zh-CN" altLang="en-US" sz="700" dirty="0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383F4015-9769-3774-6B3B-5C6242BB7512}"/>
                  </a:ext>
                </a:extLst>
              </p:cNvPr>
              <p:cNvSpPr txBox="1"/>
              <p:nvPr/>
            </p:nvSpPr>
            <p:spPr>
              <a:xfrm>
                <a:off x="3740778" y="1694945"/>
                <a:ext cx="120967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PRC(</a:t>
                </a:r>
                <a:r>
                  <a:rPr lang="en-US" altLang="zh-CN" sz="900" dirty="0" err="1">
                    <a:solidFill>
                      <a:srgbClr val="FF0000"/>
                    </a:solidFill>
                  </a:rPr>
                  <a:t>xmlrpclib</a:t>
                </a:r>
                <a:r>
                  <a:rPr lang="en-US" altLang="zh-CN" sz="900" dirty="0">
                    <a:solidFill>
                      <a:srgbClr val="FF0000"/>
                    </a:solidFill>
                  </a:rPr>
                  <a:t>)</a:t>
                </a:r>
                <a:endParaRPr lang="zh-CN" altLang="en-US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91C46F91-C16D-C6A5-8F6E-FF0E9F78F698}"/>
                  </a:ext>
                </a:extLst>
              </p:cNvPr>
              <p:cNvSpPr/>
              <p:nvPr/>
            </p:nvSpPr>
            <p:spPr>
              <a:xfrm>
                <a:off x="3252429" y="2840795"/>
                <a:ext cx="640566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uwsgi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流程图: 过程 111">
                <a:extLst>
                  <a:ext uri="{FF2B5EF4-FFF2-40B4-BE49-F238E27FC236}">
                    <a16:creationId xmlns:a16="http://schemas.microsoft.com/office/drawing/2014/main" id="{874FBF7B-6A82-1654-17A4-8AD5CD0974D6}"/>
                  </a:ext>
                </a:extLst>
              </p:cNvPr>
              <p:cNvSpPr/>
              <p:nvPr/>
            </p:nvSpPr>
            <p:spPr>
              <a:xfrm>
                <a:off x="3169116" y="2863661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流程图: 过程 112">
                <a:extLst>
                  <a:ext uri="{FF2B5EF4-FFF2-40B4-BE49-F238E27FC236}">
                    <a16:creationId xmlns:a16="http://schemas.microsoft.com/office/drawing/2014/main" id="{A1618507-3C58-15D2-2A5B-6FB0C7177282}"/>
                  </a:ext>
                </a:extLst>
              </p:cNvPr>
              <p:cNvSpPr/>
              <p:nvPr/>
            </p:nvSpPr>
            <p:spPr>
              <a:xfrm>
                <a:off x="3169116" y="2961095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连接符: 肘形 113">
                <a:extLst>
                  <a:ext uri="{FF2B5EF4-FFF2-40B4-BE49-F238E27FC236}">
                    <a16:creationId xmlns:a16="http://schemas.microsoft.com/office/drawing/2014/main" id="{F14F6904-74DD-BE7A-8A66-81980F494D6E}"/>
                  </a:ext>
                </a:extLst>
              </p:cNvPr>
              <p:cNvCxnSpPr>
                <a:cxnSpLocks/>
                <a:stCxn id="111" idx="0"/>
                <a:endCxn id="82" idx="2"/>
              </p:cNvCxnSpPr>
              <p:nvPr/>
            </p:nvCxnSpPr>
            <p:spPr>
              <a:xfrm rot="5400000" flipH="1" flipV="1">
                <a:off x="3461458" y="2729541"/>
                <a:ext cx="222509" cy="127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立方体 129">
                <a:extLst>
                  <a:ext uri="{FF2B5EF4-FFF2-40B4-BE49-F238E27FC236}">
                    <a16:creationId xmlns:a16="http://schemas.microsoft.com/office/drawing/2014/main" id="{0B9F05F3-3854-ADB3-C71C-0B92CF02C72B}"/>
                  </a:ext>
                </a:extLst>
              </p:cNvPr>
              <p:cNvSpPr/>
              <p:nvPr/>
            </p:nvSpPr>
            <p:spPr>
              <a:xfrm>
                <a:off x="521880" y="3999055"/>
                <a:ext cx="2001517" cy="1482884"/>
              </a:xfrm>
              <a:prstGeom prst="cube">
                <a:avLst>
                  <a:gd name="adj" fmla="val 8670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6F4A5997-3973-7EBD-953E-79719634186F}"/>
                  </a:ext>
                </a:extLst>
              </p:cNvPr>
              <p:cNvSpPr/>
              <p:nvPr/>
            </p:nvSpPr>
            <p:spPr>
              <a:xfrm>
                <a:off x="1481261" y="5123998"/>
                <a:ext cx="640566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nginx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流程图: 过程 133">
                <a:extLst>
                  <a:ext uri="{FF2B5EF4-FFF2-40B4-BE49-F238E27FC236}">
                    <a16:creationId xmlns:a16="http://schemas.microsoft.com/office/drawing/2014/main" id="{66BC655D-D534-0CD5-3ED4-DDE7FF39D3F8}"/>
                  </a:ext>
                </a:extLst>
              </p:cNvPr>
              <p:cNvSpPr/>
              <p:nvPr/>
            </p:nvSpPr>
            <p:spPr>
              <a:xfrm>
                <a:off x="1397948" y="5146864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流程图: 过程 134">
                <a:extLst>
                  <a:ext uri="{FF2B5EF4-FFF2-40B4-BE49-F238E27FC236}">
                    <a16:creationId xmlns:a16="http://schemas.microsoft.com/office/drawing/2014/main" id="{D4A03720-477D-2A2C-451B-0EE91544861A}"/>
                  </a:ext>
                </a:extLst>
              </p:cNvPr>
              <p:cNvSpPr/>
              <p:nvPr/>
            </p:nvSpPr>
            <p:spPr>
              <a:xfrm>
                <a:off x="1397948" y="5244298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2FBF5893-69AD-7CE2-E963-4C407AF88600}"/>
                  </a:ext>
                </a:extLst>
              </p:cNvPr>
              <p:cNvSpPr/>
              <p:nvPr/>
            </p:nvSpPr>
            <p:spPr>
              <a:xfrm>
                <a:off x="1481261" y="4689198"/>
                <a:ext cx="640566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React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流程图: 过程 138">
                <a:extLst>
                  <a:ext uri="{FF2B5EF4-FFF2-40B4-BE49-F238E27FC236}">
                    <a16:creationId xmlns:a16="http://schemas.microsoft.com/office/drawing/2014/main" id="{67A538BB-95CE-A20A-0F20-FE49BFE222F2}"/>
                  </a:ext>
                </a:extLst>
              </p:cNvPr>
              <p:cNvSpPr/>
              <p:nvPr/>
            </p:nvSpPr>
            <p:spPr>
              <a:xfrm>
                <a:off x="1397948" y="4712064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流程图: 过程 139">
                <a:extLst>
                  <a:ext uri="{FF2B5EF4-FFF2-40B4-BE49-F238E27FC236}">
                    <a16:creationId xmlns:a16="http://schemas.microsoft.com/office/drawing/2014/main" id="{851F9A57-8F4F-5663-6979-71D20FFCEE91}"/>
                  </a:ext>
                </a:extLst>
              </p:cNvPr>
              <p:cNvSpPr/>
              <p:nvPr/>
            </p:nvSpPr>
            <p:spPr>
              <a:xfrm>
                <a:off x="1397948" y="4809498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C2AF6BDE-EBEB-A6CC-6191-183BB74BB307}"/>
                  </a:ext>
                </a:extLst>
              </p:cNvPr>
              <p:cNvSpPr txBox="1"/>
              <p:nvPr/>
            </p:nvSpPr>
            <p:spPr>
              <a:xfrm>
                <a:off x="30108" y="4407006"/>
                <a:ext cx="5413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/>
                  <a:t>Front-end </a:t>
                </a:r>
              </a:p>
              <a:p>
                <a:r>
                  <a:rPr lang="en-US" altLang="zh-CN" sz="700" dirty="0"/>
                  <a:t>Server</a:t>
                </a:r>
                <a:endParaRPr lang="zh-CN" altLang="en-US" sz="700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5E69D830-EF29-856C-C143-D5F8046526B4}"/>
                  </a:ext>
                </a:extLst>
              </p:cNvPr>
              <p:cNvSpPr/>
              <p:nvPr/>
            </p:nvSpPr>
            <p:spPr>
              <a:xfrm>
                <a:off x="1473386" y="4327683"/>
                <a:ext cx="640566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Axios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流程图: 过程 147">
                <a:extLst>
                  <a:ext uri="{FF2B5EF4-FFF2-40B4-BE49-F238E27FC236}">
                    <a16:creationId xmlns:a16="http://schemas.microsoft.com/office/drawing/2014/main" id="{6D11F297-9D2A-C5B0-9F58-E0F99E83AA0C}"/>
                  </a:ext>
                </a:extLst>
              </p:cNvPr>
              <p:cNvSpPr/>
              <p:nvPr/>
            </p:nvSpPr>
            <p:spPr>
              <a:xfrm>
                <a:off x="1390073" y="4350549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流程图: 过程 148">
                <a:extLst>
                  <a:ext uri="{FF2B5EF4-FFF2-40B4-BE49-F238E27FC236}">
                    <a16:creationId xmlns:a16="http://schemas.microsoft.com/office/drawing/2014/main" id="{FF9DA771-1C1E-5712-FFA1-FC25A63D0F67}"/>
                  </a:ext>
                </a:extLst>
              </p:cNvPr>
              <p:cNvSpPr/>
              <p:nvPr/>
            </p:nvSpPr>
            <p:spPr>
              <a:xfrm>
                <a:off x="1390073" y="4447983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标注: 左箭头 149">
                <a:extLst>
                  <a:ext uri="{FF2B5EF4-FFF2-40B4-BE49-F238E27FC236}">
                    <a16:creationId xmlns:a16="http://schemas.microsoft.com/office/drawing/2014/main" id="{86D42317-4AFA-D4B2-88A9-35412D382105}"/>
                  </a:ext>
                </a:extLst>
              </p:cNvPr>
              <p:cNvSpPr/>
              <p:nvPr/>
            </p:nvSpPr>
            <p:spPr>
              <a:xfrm>
                <a:off x="2195581" y="4160580"/>
                <a:ext cx="1255186" cy="1260459"/>
              </a:xfrm>
              <a:prstGeom prst="leftArrowCallout">
                <a:avLst>
                  <a:gd name="adj1" fmla="val 8439"/>
                  <a:gd name="adj2" fmla="val 8690"/>
                  <a:gd name="adj3" fmla="val 17715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60F94891-723D-E3AC-1AD3-A2054CBDF574}"/>
                  </a:ext>
                </a:extLst>
              </p:cNvPr>
              <p:cNvSpPr txBox="1"/>
              <p:nvPr/>
            </p:nvSpPr>
            <p:spPr>
              <a:xfrm>
                <a:off x="3032373" y="4663397"/>
                <a:ext cx="45255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/>
                  <a:t>框架</a:t>
                </a:r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97970B1-E824-B26C-1CD0-2FB3F5881398}"/>
                  </a:ext>
                </a:extLst>
              </p:cNvPr>
              <p:cNvSpPr/>
              <p:nvPr/>
            </p:nvSpPr>
            <p:spPr>
              <a:xfrm>
                <a:off x="2715944" y="4691249"/>
                <a:ext cx="640566" cy="654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0364EA29-D441-A752-4855-A6AE49FFA14E}"/>
                  </a:ext>
                </a:extLst>
              </p:cNvPr>
              <p:cNvSpPr/>
              <p:nvPr/>
            </p:nvSpPr>
            <p:spPr>
              <a:xfrm>
                <a:off x="2850273" y="4871056"/>
                <a:ext cx="353139" cy="1293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 err="1">
                    <a:solidFill>
                      <a:schemeClr val="tx1"/>
                    </a:solidFill>
                  </a:rPr>
                  <a:t>umi</a:t>
                </a:r>
                <a:endParaRPr lang="zh-CN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7A02415E-0B1A-18F6-A7AB-73849E0EDAC4}"/>
                  </a:ext>
                </a:extLst>
              </p:cNvPr>
              <p:cNvSpPr/>
              <p:nvPr/>
            </p:nvSpPr>
            <p:spPr>
              <a:xfrm>
                <a:off x="2852467" y="5040365"/>
                <a:ext cx="353139" cy="1293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 err="1">
                    <a:solidFill>
                      <a:schemeClr val="tx1"/>
                    </a:solidFill>
                  </a:rPr>
                  <a:t>dva</a:t>
                </a:r>
                <a:endParaRPr lang="zh-CN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1A1CB7B-9FAC-EE93-0C95-5FBDF0502BBD}"/>
                  </a:ext>
                </a:extLst>
              </p:cNvPr>
              <p:cNvSpPr/>
              <p:nvPr/>
            </p:nvSpPr>
            <p:spPr>
              <a:xfrm>
                <a:off x="2845000" y="5194321"/>
                <a:ext cx="374746" cy="1293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" dirty="0" err="1">
                    <a:solidFill>
                      <a:schemeClr val="tx1"/>
                    </a:solidFill>
                  </a:rPr>
                  <a:t>Antd</a:t>
                </a:r>
                <a:r>
                  <a:rPr lang="en-US" altLang="zh-CN" sz="400" dirty="0">
                    <a:solidFill>
                      <a:schemeClr val="tx1"/>
                    </a:solidFill>
                  </a:rPr>
                  <a:t>-mobile</a:t>
                </a:r>
                <a:endParaRPr lang="zh-CN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2D46497F-D924-89BA-4674-D169138D989A}"/>
                  </a:ext>
                </a:extLst>
              </p:cNvPr>
              <p:cNvSpPr/>
              <p:nvPr/>
            </p:nvSpPr>
            <p:spPr>
              <a:xfrm>
                <a:off x="2757318" y="4210677"/>
                <a:ext cx="515702" cy="431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03C38158-FA81-7141-9FD0-FAA32BE8BCB8}"/>
                  </a:ext>
                </a:extLst>
              </p:cNvPr>
              <p:cNvSpPr txBox="1"/>
              <p:nvPr/>
            </p:nvSpPr>
            <p:spPr>
              <a:xfrm>
                <a:off x="3079504" y="4193006"/>
                <a:ext cx="45255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00" dirty="0"/>
                  <a:t>库</a:t>
                </a: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2662D43A-BA5E-8EAD-50CC-FD7D6AEBD9C9}"/>
                  </a:ext>
                </a:extLst>
              </p:cNvPr>
              <p:cNvSpPr/>
              <p:nvPr/>
            </p:nvSpPr>
            <p:spPr>
              <a:xfrm>
                <a:off x="2799502" y="4390135"/>
                <a:ext cx="420244" cy="1293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00" dirty="0" err="1">
                    <a:solidFill>
                      <a:schemeClr val="tx1"/>
                    </a:solidFill>
                  </a:rPr>
                  <a:t>TDesign</a:t>
                </a:r>
                <a:endParaRPr lang="zh-CN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立方体 161">
                <a:extLst>
                  <a:ext uri="{FF2B5EF4-FFF2-40B4-BE49-F238E27FC236}">
                    <a16:creationId xmlns:a16="http://schemas.microsoft.com/office/drawing/2014/main" id="{09B7FDC2-5801-8193-924F-E9D87E76EE09}"/>
                  </a:ext>
                </a:extLst>
              </p:cNvPr>
              <p:cNvSpPr/>
              <p:nvPr/>
            </p:nvSpPr>
            <p:spPr>
              <a:xfrm>
                <a:off x="1026871" y="5917947"/>
                <a:ext cx="1168709" cy="684891"/>
              </a:xfrm>
              <a:prstGeom prst="cube">
                <a:avLst>
                  <a:gd name="adj" fmla="val 24046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D8241821-7AF2-8F9F-C448-29AD2E5B0D16}"/>
                  </a:ext>
                </a:extLst>
              </p:cNvPr>
              <p:cNvSpPr/>
              <p:nvPr/>
            </p:nvSpPr>
            <p:spPr>
              <a:xfrm>
                <a:off x="1226573" y="6190735"/>
                <a:ext cx="640566" cy="256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Web Browser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流程图: 过程 163">
                <a:extLst>
                  <a:ext uri="{FF2B5EF4-FFF2-40B4-BE49-F238E27FC236}">
                    <a16:creationId xmlns:a16="http://schemas.microsoft.com/office/drawing/2014/main" id="{9AC37FE7-5DF3-0493-996D-88849F6987EC}"/>
                  </a:ext>
                </a:extLst>
              </p:cNvPr>
              <p:cNvSpPr/>
              <p:nvPr/>
            </p:nvSpPr>
            <p:spPr>
              <a:xfrm>
                <a:off x="1143260" y="6260129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流程图: 过程 164">
                <a:extLst>
                  <a:ext uri="{FF2B5EF4-FFF2-40B4-BE49-F238E27FC236}">
                    <a16:creationId xmlns:a16="http://schemas.microsoft.com/office/drawing/2014/main" id="{F4E167F1-3C33-1B6C-A870-C479CB2A191E}"/>
                  </a:ext>
                </a:extLst>
              </p:cNvPr>
              <p:cNvSpPr/>
              <p:nvPr/>
            </p:nvSpPr>
            <p:spPr>
              <a:xfrm>
                <a:off x="1143260" y="6357563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E5B6622C-1996-682F-FC2E-5BB2F623C9B2}"/>
                  </a:ext>
                </a:extLst>
              </p:cNvPr>
              <p:cNvSpPr txBox="1"/>
              <p:nvPr/>
            </p:nvSpPr>
            <p:spPr>
              <a:xfrm>
                <a:off x="4997585" y="4574881"/>
                <a:ext cx="9144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Manager PC</a:t>
                </a:r>
                <a:endParaRPr lang="zh-CN" altLang="en-US" sz="1050" dirty="0"/>
              </a:p>
            </p:txBody>
          </p:sp>
          <p:sp>
            <p:nvSpPr>
              <p:cNvPr id="173" name="立方体 172">
                <a:extLst>
                  <a:ext uri="{FF2B5EF4-FFF2-40B4-BE49-F238E27FC236}">
                    <a16:creationId xmlns:a16="http://schemas.microsoft.com/office/drawing/2014/main" id="{FC0C3918-C97A-E1E2-C2E3-8639A222E050}"/>
                  </a:ext>
                </a:extLst>
              </p:cNvPr>
              <p:cNvSpPr/>
              <p:nvPr/>
            </p:nvSpPr>
            <p:spPr>
              <a:xfrm>
                <a:off x="4875697" y="3868231"/>
                <a:ext cx="1168709" cy="684891"/>
              </a:xfrm>
              <a:prstGeom prst="cube">
                <a:avLst>
                  <a:gd name="adj" fmla="val 24046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FD92A5D2-78AD-CFC8-024F-5BD30D654BB6}"/>
                  </a:ext>
                </a:extLst>
              </p:cNvPr>
              <p:cNvSpPr/>
              <p:nvPr/>
            </p:nvSpPr>
            <p:spPr>
              <a:xfrm>
                <a:off x="5075399" y="4141019"/>
                <a:ext cx="640566" cy="256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Web Browser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流程图: 过程 174">
                <a:extLst>
                  <a:ext uri="{FF2B5EF4-FFF2-40B4-BE49-F238E27FC236}">
                    <a16:creationId xmlns:a16="http://schemas.microsoft.com/office/drawing/2014/main" id="{3CC3D0CA-9EFA-1871-64B3-AA4ECF947C0E}"/>
                  </a:ext>
                </a:extLst>
              </p:cNvPr>
              <p:cNvSpPr/>
              <p:nvPr/>
            </p:nvSpPr>
            <p:spPr>
              <a:xfrm>
                <a:off x="4992086" y="4210413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流程图: 过程 175">
                <a:extLst>
                  <a:ext uri="{FF2B5EF4-FFF2-40B4-BE49-F238E27FC236}">
                    <a16:creationId xmlns:a16="http://schemas.microsoft.com/office/drawing/2014/main" id="{482372C9-2872-A753-A616-56DEF94BA472}"/>
                  </a:ext>
                </a:extLst>
              </p:cNvPr>
              <p:cNvSpPr/>
              <p:nvPr/>
            </p:nvSpPr>
            <p:spPr>
              <a:xfrm>
                <a:off x="4992086" y="4307847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7" name="连接符: 肘形 176">
                <a:extLst>
                  <a:ext uri="{FF2B5EF4-FFF2-40B4-BE49-F238E27FC236}">
                    <a16:creationId xmlns:a16="http://schemas.microsoft.com/office/drawing/2014/main" id="{1745B9F8-8EBD-5D3A-6C1F-BB292C18EEF6}"/>
                  </a:ext>
                </a:extLst>
              </p:cNvPr>
              <p:cNvCxnSpPr>
                <a:cxnSpLocks/>
                <a:stCxn id="173" idx="0"/>
              </p:cNvCxnSpPr>
              <p:nvPr/>
            </p:nvCxnSpPr>
            <p:spPr>
              <a:xfrm rot="16200000" flipV="1">
                <a:off x="3723502" y="2049337"/>
                <a:ext cx="1688914" cy="194887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CB949A24-9804-8641-C611-A28B7522F41C}"/>
                  </a:ext>
                </a:extLst>
              </p:cNvPr>
              <p:cNvSpPr txBox="1"/>
              <p:nvPr/>
            </p:nvSpPr>
            <p:spPr>
              <a:xfrm>
                <a:off x="4551685" y="3504548"/>
                <a:ext cx="1969297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Shell(</a:t>
                </a:r>
                <a:r>
                  <a:rPr lang="en-US" altLang="zh-CN" sz="1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ssh</a:t>
                </a:r>
                <a:r>
                  <a:rPr lang="en-US" altLang="zh-CN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</a:t>
                </a:r>
                <a:r>
                  <a:rPr lang="en-US" altLang="zh-CN" sz="1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rsh</a:t>
                </a:r>
                <a:r>
                  <a:rPr lang="en-US" altLang="zh-CN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),ftp</a:t>
                </a:r>
                <a:endParaRPr lang="zh-CN" altLang="en-US" sz="1100" dirty="0"/>
              </a:p>
            </p:txBody>
          </p:sp>
          <p:cxnSp>
            <p:nvCxnSpPr>
              <p:cNvPr id="183" name="连接符: 肘形 182">
                <a:extLst>
                  <a:ext uri="{FF2B5EF4-FFF2-40B4-BE49-F238E27FC236}">
                    <a16:creationId xmlns:a16="http://schemas.microsoft.com/office/drawing/2014/main" id="{A0DBDD76-AA2A-4F77-0C06-D4D7807C1AB3}"/>
                  </a:ext>
                </a:extLst>
              </p:cNvPr>
              <p:cNvCxnSpPr>
                <a:cxnSpLocks/>
                <a:stCxn id="173" idx="5"/>
                <a:endCxn id="3" idx="5"/>
              </p:cNvCxnSpPr>
              <p:nvPr/>
            </p:nvCxnSpPr>
            <p:spPr>
              <a:xfrm flipH="1" flipV="1">
                <a:off x="2549885" y="869026"/>
                <a:ext cx="3494521" cy="3259306"/>
              </a:xfrm>
              <a:prstGeom prst="bentConnector3">
                <a:avLst>
                  <a:gd name="adj1" fmla="val -654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连接符: 肘形 185">
                <a:extLst>
                  <a:ext uri="{FF2B5EF4-FFF2-40B4-BE49-F238E27FC236}">
                    <a16:creationId xmlns:a16="http://schemas.microsoft.com/office/drawing/2014/main" id="{ABCF11FA-26BA-FBF0-3B51-E6BB3A3A131A}"/>
                  </a:ext>
                </a:extLst>
              </p:cNvPr>
              <p:cNvCxnSpPr>
                <a:cxnSpLocks/>
                <a:stCxn id="173" idx="1"/>
                <a:endCxn id="40" idx="4"/>
              </p:cNvCxnSpPr>
              <p:nvPr/>
            </p:nvCxnSpPr>
            <p:spPr>
              <a:xfrm rot="5400000" flipH="1" flipV="1">
                <a:off x="3908048" y="2534839"/>
                <a:ext cx="2967741" cy="28423"/>
              </a:xfrm>
              <a:prstGeom prst="bentConnector4">
                <a:avLst>
                  <a:gd name="adj1" fmla="val 37544"/>
                  <a:gd name="adj2" fmla="val 90427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39D6B51E-EFFD-6AA4-1C2A-83C9BE80FEF7}"/>
                  </a:ext>
                </a:extLst>
              </p:cNvPr>
              <p:cNvSpPr txBox="1"/>
              <p:nvPr/>
            </p:nvSpPr>
            <p:spPr>
              <a:xfrm>
                <a:off x="6251693" y="3779154"/>
                <a:ext cx="532677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NFS</a:t>
                </a:r>
                <a:endParaRPr lang="zh-CN" altLang="en-US" sz="1100" dirty="0"/>
              </a:p>
            </p:txBody>
          </p:sp>
          <p:sp>
            <p:nvSpPr>
              <p:cNvPr id="190" name="立方体 189">
                <a:extLst>
                  <a:ext uri="{FF2B5EF4-FFF2-40B4-BE49-F238E27FC236}">
                    <a16:creationId xmlns:a16="http://schemas.microsoft.com/office/drawing/2014/main" id="{0716151F-92B8-4480-79EE-CDC98568CDBE}"/>
                  </a:ext>
                </a:extLst>
              </p:cNvPr>
              <p:cNvSpPr/>
              <p:nvPr/>
            </p:nvSpPr>
            <p:spPr>
              <a:xfrm>
                <a:off x="3920321" y="5238306"/>
                <a:ext cx="2001517" cy="1482884"/>
              </a:xfrm>
              <a:prstGeom prst="cube">
                <a:avLst>
                  <a:gd name="adj" fmla="val 8670"/>
                </a:avLst>
              </a:prstGeom>
              <a:noFill/>
              <a:ln>
                <a:solidFill>
                  <a:schemeClr val="tx1"/>
                </a:solidFill>
              </a:ln>
              <a:scene3d>
                <a:camera prst="orthographicFront"/>
                <a:lightRig rig="brightRoom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" name="连接符: 肘形 190">
                <a:extLst>
                  <a:ext uri="{FF2B5EF4-FFF2-40B4-BE49-F238E27FC236}">
                    <a16:creationId xmlns:a16="http://schemas.microsoft.com/office/drawing/2014/main" id="{FA9F4BF1-9C3B-B9F9-F11B-DB073EA0A153}"/>
                  </a:ext>
                </a:extLst>
              </p:cNvPr>
              <p:cNvCxnSpPr>
                <a:cxnSpLocks/>
                <a:endCxn id="111" idx="3"/>
              </p:cNvCxnSpPr>
              <p:nvPr/>
            </p:nvCxnSpPr>
            <p:spPr>
              <a:xfrm rot="16200000" flipV="1">
                <a:off x="2977899" y="3861077"/>
                <a:ext cx="2398902" cy="56870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0906A9C3-2A2E-E75F-D30B-1D9745C22EDE}"/>
                  </a:ext>
                </a:extLst>
              </p:cNvPr>
              <p:cNvSpPr/>
              <p:nvPr/>
            </p:nvSpPr>
            <p:spPr>
              <a:xfrm>
                <a:off x="4413598" y="5567385"/>
                <a:ext cx="764192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wx.request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流程图: 过程 198">
                <a:extLst>
                  <a:ext uri="{FF2B5EF4-FFF2-40B4-BE49-F238E27FC236}">
                    <a16:creationId xmlns:a16="http://schemas.microsoft.com/office/drawing/2014/main" id="{AAD7F148-0CCD-2BE8-EB6F-B821E06CCF8E}"/>
                  </a:ext>
                </a:extLst>
              </p:cNvPr>
              <p:cNvSpPr/>
              <p:nvPr/>
            </p:nvSpPr>
            <p:spPr>
              <a:xfrm>
                <a:off x="4330285" y="5590251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流程图: 过程 199">
                <a:extLst>
                  <a:ext uri="{FF2B5EF4-FFF2-40B4-BE49-F238E27FC236}">
                    <a16:creationId xmlns:a16="http://schemas.microsoft.com/office/drawing/2014/main" id="{F36A287C-17D0-9D7B-F5DA-8DB3F5D3ADD9}"/>
                  </a:ext>
                </a:extLst>
              </p:cNvPr>
              <p:cNvSpPr/>
              <p:nvPr/>
            </p:nvSpPr>
            <p:spPr>
              <a:xfrm>
                <a:off x="4330285" y="5687685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60A694BA-C2CD-DA13-9819-6F1F34CE211A}"/>
                  </a:ext>
                </a:extLst>
              </p:cNvPr>
              <p:cNvSpPr/>
              <p:nvPr/>
            </p:nvSpPr>
            <p:spPr>
              <a:xfrm>
                <a:off x="4436937" y="5974881"/>
                <a:ext cx="764192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wxml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流程图: 过程 201">
                <a:extLst>
                  <a:ext uri="{FF2B5EF4-FFF2-40B4-BE49-F238E27FC236}">
                    <a16:creationId xmlns:a16="http://schemas.microsoft.com/office/drawing/2014/main" id="{E9499FA1-BB6C-3954-CFAB-4328237A0974}"/>
                  </a:ext>
                </a:extLst>
              </p:cNvPr>
              <p:cNvSpPr/>
              <p:nvPr/>
            </p:nvSpPr>
            <p:spPr>
              <a:xfrm>
                <a:off x="4353624" y="5997747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流程图: 过程 202">
                <a:extLst>
                  <a:ext uri="{FF2B5EF4-FFF2-40B4-BE49-F238E27FC236}">
                    <a16:creationId xmlns:a16="http://schemas.microsoft.com/office/drawing/2014/main" id="{9CBD60D2-E8C3-2A97-03B7-262A552BB3D1}"/>
                  </a:ext>
                </a:extLst>
              </p:cNvPr>
              <p:cNvSpPr/>
              <p:nvPr/>
            </p:nvSpPr>
            <p:spPr>
              <a:xfrm>
                <a:off x="4353624" y="6095181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A0E182C2-F6D1-FE13-BD42-7135E9F86457}"/>
                  </a:ext>
                </a:extLst>
              </p:cNvPr>
              <p:cNvSpPr/>
              <p:nvPr/>
            </p:nvSpPr>
            <p:spPr>
              <a:xfrm>
                <a:off x="4419365" y="6336859"/>
                <a:ext cx="764192" cy="2103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wxss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流程图: 过程 204">
                <a:extLst>
                  <a:ext uri="{FF2B5EF4-FFF2-40B4-BE49-F238E27FC236}">
                    <a16:creationId xmlns:a16="http://schemas.microsoft.com/office/drawing/2014/main" id="{CD8F6CC8-7039-C02F-A1A0-8FA377179DBD}"/>
                  </a:ext>
                </a:extLst>
              </p:cNvPr>
              <p:cNvSpPr/>
              <p:nvPr/>
            </p:nvSpPr>
            <p:spPr>
              <a:xfrm>
                <a:off x="4336052" y="6359725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流程图: 过程 205">
                <a:extLst>
                  <a:ext uri="{FF2B5EF4-FFF2-40B4-BE49-F238E27FC236}">
                    <a16:creationId xmlns:a16="http://schemas.microsoft.com/office/drawing/2014/main" id="{D6ED0FC4-2037-E288-1DE0-0DA1F4A6FD68}"/>
                  </a:ext>
                </a:extLst>
              </p:cNvPr>
              <p:cNvSpPr/>
              <p:nvPr/>
            </p:nvSpPr>
            <p:spPr>
              <a:xfrm>
                <a:off x="4336052" y="6457159"/>
                <a:ext cx="157945" cy="5905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601A846A-3D9E-6A8C-5FC9-D7B6896D023F}"/>
                  </a:ext>
                </a:extLst>
              </p:cNvPr>
              <p:cNvSpPr txBox="1"/>
              <p:nvPr/>
            </p:nvSpPr>
            <p:spPr>
              <a:xfrm>
                <a:off x="5869970" y="5649216"/>
                <a:ext cx="9144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 err="1"/>
                  <a:t>Wechat</a:t>
                </a:r>
                <a:endParaRPr lang="en-US" altLang="zh-CN" sz="1050" dirty="0"/>
              </a:p>
              <a:p>
                <a:r>
                  <a:rPr lang="en-US" altLang="zh-CN" sz="1050" dirty="0"/>
                  <a:t>Applet</a:t>
                </a:r>
                <a:endParaRPr lang="zh-CN" altLang="en-US" sz="1050" dirty="0"/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816B9C6-1721-3A95-229D-CBE6F80A042A}"/>
                </a:ext>
              </a:extLst>
            </p:cNvPr>
            <p:cNvSpPr/>
            <p:nvPr/>
          </p:nvSpPr>
          <p:spPr>
            <a:xfrm>
              <a:off x="3969777" y="534279"/>
              <a:ext cx="625083" cy="1621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Unity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" name="流程图: 过程 3">
              <a:extLst>
                <a:ext uri="{FF2B5EF4-FFF2-40B4-BE49-F238E27FC236}">
                  <a16:creationId xmlns:a16="http://schemas.microsoft.com/office/drawing/2014/main" id="{88CCD45B-959E-6DF4-B159-44E33613E8F8}"/>
                </a:ext>
              </a:extLst>
            </p:cNvPr>
            <p:cNvSpPr/>
            <p:nvPr/>
          </p:nvSpPr>
          <p:spPr>
            <a:xfrm>
              <a:off x="3911728" y="554594"/>
              <a:ext cx="157944" cy="457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FDCCB592-1551-2826-6CED-0EA0609BD3F8}"/>
                </a:ext>
              </a:extLst>
            </p:cNvPr>
            <p:cNvSpPr/>
            <p:nvPr/>
          </p:nvSpPr>
          <p:spPr>
            <a:xfrm>
              <a:off x="3911726" y="633468"/>
              <a:ext cx="157945" cy="457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07452B0-6A83-FCF8-7C83-BEEE6193A9E3}"/>
                </a:ext>
              </a:extLst>
            </p:cNvPr>
            <p:cNvSpPr/>
            <p:nvPr/>
          </p:nvSpPr>
          <p:spPr>
            <a:xfrm>
              <a:off x="4733328" y="528225"/>
              <a:ext cx="625083" cy="1621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WebGL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22E2C246-3F7F-2088-1AC0-F9CED1CEEBDD}"/>
                </a:ext>
              </a:extLst>
            </p:cNvPr>
            <p:cNvSpPr/>
            <p:nvPr/>
          </p:nvSpPr>
          <p:spPr>
            <a:xfrm>
              <a:off x="4675279" y="548540"/>
              <a:ext cx="157944" cy="457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CCDD3E14-4457-5CC9-2EBB-9B9A43C2D78E}"/>
                </a:ext>
              </a:extLst>
            </p:cNvPr>
            <p:cNvSpPr/>
            <p:nvPr/>
          </p:nvSpPr>
          <p:spPr>
            <a:xfrm>
              <a:off x="4675277" y="627414"/>
              <a:ext cx="157945" cy="4571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31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87FE80A-469B-97CD-29A1-C170D266CF14}"/>
              </a:ext>
            </a:extLst>
          </p:cNvPr>
          <p:cNvSpPr txBox="1"/>
          <p:nvPr/>
        </p:nvSpPr>
        <p:spPr>
          <a:xfrm>
            <a:off x="1942586" y="2526075"/>
            <a:ext cx="4305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未登录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F42EC8B-1C49-CEF2-679B-90240BFE4B81}"/>
              </a:ext>
            </a:extLst>
          </p:cNvPr>
          <p:cNvSpPr/>
          <p:nvPr/>
        </p:nvSpPr>
        <p:spPr>
          <a:xfrm>
            <a:off x="485912" y="666152"/>
            <a:ext cx="826908" cy="606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客户端发送页面访问请求（访问网址，基础模板页）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0468829-9C52-967C-FB9F-8B795E50549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99366" y="1272531"/>
            <a:ext cx="1" cy="27334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B4C9C07-BE25-B8DE-4207-73D681A2FC92}"/>
              </a:ext>
            </a:extLst>
          </p:cNvPr>
          <p:cNvSpPr/>
          <p:nvPr/>
        </p:nvSpPr>
        <p:spPr>
          <a:xfrm>
            <a:off x="485912" y="1545874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服务器接收访问请求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E810E9-DE6D-87DC-3E10-AE4CBAEEB159}"/>
              </a:ext>
            </a:extLst>
          </p:cNvPr>
          <p:cNvCxnSpPr>
            <a:cxnSpLocks/>
          </p:cNvCxnSpPr>
          <p:nvPr/>
        </p:nvCxnSpPr>
        <p:spPr>
          <a:xfrm>
            <a:off x="899367" y="2007728"/>
            <a:ext cx="75993" cy="22747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决策 36">
            <a:extLst>
              <a:ext uri="{FF2B5EF4-FFF2-40B4-BE49-F238E27FC236}">
                <a16:creationId xmlns:a16="http://schemas.microsoft.com/office/drawing/2014/main" id="{DE839DFA-E600-BE4A-F564-3F7417830B7C}"/>
              </a:ext>
            </a:extLst>
          </p:cNvPr>
          <p:cNvSpPr/>
          <p:nvPr/>
        </p:nvSpPr>
        <p:spPr>
          <a:xfrm>
            <a:off x="221843" y="2281070"/>
            <a:ext cx="1594753" cy="684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基础模板页判断用户是否登录</a:t>
            </a:r>
            <a:endParaRPr lang="en-US" altLang="zh-CN" sz="6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01549D3-5EDD-3999-A30C-15D9D289E925}"/>
              </a:ext>
            </a:extLst>
          </p:cNvPr>
          <p:cNvCxnSpPr>
            <a:cxnSpLocks/>
          </p:cNvCxnSpPr>
          <p:nvPr/>
        </p:nvCxnSpPr>
        <p:spPr>
          <a:xfrm>
            <a:off x="1816596" y="2618408"/>
            <a:ext cx="182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F3E72FD1-C345-1204-5637-CC0847A0B5F8}"/>
              </a:ext>
            </a:extLst>
          </p:cNvPr>
          <p:cNvCxnSpPr>
            <a:cxnSpLocks/>
          </p:cNvCxnSpPr>
          <p:nvPr/>
        </p:nvCxnSpPr>
        <p:spPr>
          <a:xfrm>
            <a:off x="2274941" y="2618408"/>
            <a:ext cx="26701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AE4AA27-0E90-A14B-0C34-32C20859743E}"/>
              </a:ext>
            </a:extLst>
          </p:cNvPr>
          <p:cNvSpPr/>
          <p:nvPr/>
        </p:nvSpPr>
        <p:spPr>
          <a:xfrm>
            <a:off x="688174" y="3507547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显示宠物互动页面</a:t>
            </a:r>
            <a:endParaRPr lang="en-US" altLang="zh-CN" sz="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00">
                <a:solidFill>
                  <a:schemeClr val="tx1"/>
                </a:solidFill>
              </a:rPr>
              <a:t>（页面跳转）</a:t>
            </a:r>
            <a:endParaRPr lang="zh-CN" altLang="en-US" sz="6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817E84F-AC90-E7FC-38DB-2BE7DA7B3A9F}"/>
              </a:ext>
            </a:extLst>
          </p:cNvPr>
          <p:cNvCxnSpPr>
            <a:cxnSpLocks/>
          </p:cNvCxnSpPr>
          <p:nvPr/>
        </p:nvCxnSpPr>
        <p:spPr>
          <a:xfrm>
            <a:off x="1101630" y="3279967"/>
            <a:ext cx="0" cy="20348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67F6BF7-D381-575E-8CFF-F2A6B741BF9F}"/>
              </a:ext>
            </a:extLst>
          </p:cNvPr>
          <p:cNvCxnSpPr>
            <a:cxnSpLocks/>
          </p:cNvCxnSpPr>
          <p:nvPr/>
        </p:nvCxnSpPr>
        <p:spPr>
          <a:xfrm>
            <a:off x="1029721" y="2987470"/>
            <a:ext cx="40568" cy="145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184C42B-EC6B-5E48-63A2-987492A29356}"/>
              </a:ext>
            </a:extLst>
          </p:cNvPr>
          <p:cNvSpPr txBox="1"/>
          <p:nvPr/>
        </p:nvSpPr>
        <p:spPr>
          <a:xfrm>
            <a:off x="845756" y="3095301"/>
            <a:ext cx="5117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  已登录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2D5BF4-1577-18D2-6E56-968A20B61BA5}"/>
              </a:ext>
            </a:extLst>
          </p:cNvPr>
          <p:cNvSpPr/>
          <p:nvPr/>
        </p:nvSpPr>
        <p:spPr>
          <a:xfrm>
            <a:off x="2584438" y="2352981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跳转登录页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554021-B0B0-7CD2-0855-1482D3AC0429}"/>
              </a:ext>
            </a:extLst>
          </p:cNvPr>
          <p:cNvSpPr/>
          <p:nvPr/>
        </p:nvSpPr>
        <p:spPr>
          <a:xfrm>
            <a:off x="4601541" y="2770848"/>
            <a:ext cx="1021563" cy="65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弹出游戏性相关功能（切换地图、场景、其他用户的宠物界面等）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72BAF8-48E3-D544-1734-57ADF0EC24CD}"/>
              </a:ext>
            </a:extLst>
          </p:cNvPr>
          <p:cNvSpPr/>
          <p:nvPr/>
        </p:nvSpPr>
        <p:spPr>
          <a:xfrm>
            <a:off x="2076625" y="5025598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在用户聊天界面显示反馈文字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6BC333-517B-CCC9-0919-CEA33FB28F3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484350" y="4766705"/>
            <a:ext cx="5731" cy="25889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821D1C7-4805-A1B8-ED32-6BD200282898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2385408" y="1740493"/>
            <a:ext cx="1224974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D364CA3-A7FF-7EB7-13A0-6D3C8E285DEB}"/>
              </a:ext>
            </a:extLst>
          </p:cNvPr>
          <p:cNvSpPr txBox="1"/>
          <p:nvPr/>
        </p:nvSpPr>
        <p:spPr>
          <a:xfrm>
            <a:off x="3534337" y="2065626"/>
            <a:ext cx="822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选择培养功能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947E51-D998-586C-BBB4-A523A14C1DF9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3885236" y="1543761"/>
            <a:ext cx="1224974" cy="1229199"/>
          </a:xfrm>
          <a:prstGeom prst="bentConnector3">
            <a:avLst>
              <a:gd name="adj1" fmla="val 126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63C1D82-D87E-BD86-03F6-00FA8E76AB48}"/>
              </a:ext>
            </a:extLst>
          </p:cNvPr>
          <p:cNvSpPr txBox="1"/>
          <p:nvPr/>
        </p:nvSpPr>
        <p:spPr>
          <a:xfrm>
            <a:off x="4742131" y="2007686"/>
            <a:ext cx="8226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选择游戏功能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BC942B-B048-40F7-8762-2EBE8049D017}"/>
              </a:ext>
            </a:extLst>
          </p:cNvPr>
          <p:cNvSpPr/>
          <p:nvPr/>
        </p:nvSpPr>
        <p:spPr>
          <a:xfrm>
            <a:off x="3500674" y="3559631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上传新宠物数据到服务器端进行处理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D0E2721-E87B-3F52-CB1B-CA55C0B16C08}"/>
              </a:ext>
            </a:extLst>
          </p:cNvPr>
          <p:cNvSpPr/>
          <p:nvPr/>
        </p:nvSpPr>
        <p:spPr>
          <a:xfrm>
            <a:off x="3515050" y="5060787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服务器发送成功信息到用户端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3F62DB-38A6-EB24-A882-A48BD1FD4876}"/>
              </a:ext>
            </a:extLst>
          </p:cNvPr>
          <p:cNvSpPr/>
          <p:nvPr/>
        </p:nvSpPr>
        <p:spPr>
          <a:xfrm>
            <a:off x="3515050" y="4334452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将新数据存储到</a:t>
            </a:r>
            <a:r>
              <a:rPr lang="en-US" altLang="zh-CN" sz="800" dirty="0" err="1">
                <a:solidFill>
                  <a:schemeClr val="tx1"/>
                </a:solidFill>
              </a:rPr>
              <a:t>nas</a:t>
            </a:r>
            <a:r>
              <a:rPr lang="zh-CN" altLang="en-US" sz="8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C2E5095-3FEE-8CFB-EC79-5BE00FE9F638}"/>
              </a:ext>
            </a:extLst>
          </p:cNvPr>
          <p:cNvSpPr/>
          <p:nvPr/>
        </p:nvSpPr>
        <p:spPr>
          <a:xfrm>
            <a:off x="3515050" y="5741629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用户端刷新内容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C28A97E-CB1F-F7B3-144A-81CA0226131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14129" y="3230345"/>
            <a:ext cx="1" cy="32928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8497F4-47CD-0E36-DEC4-D39143A8F509}"/>
              </a:ext>
            </a:extLst>
          </p:cNvPr>
          <p:cNvCxnSpPr>
            <a:cxnSpLocks/>
          </p:cNvCxnSpPr>
          <p:nvPr/>
        </p:nvCxnSpPr>
        <p:spPr>
          <a:xfrm>
            <a:off x="3935928" y="4024452"/>
            <a:ext cx="1" cy="32928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4FDFB5B-434A-DC80-2436-74850101AD4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914128" y="4796306"/>
            <a:ext cx="14378" cy="26448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E09A4DD-695B-EB97-4A08-779CFFECD342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3928506" y="5522641"/>
            <a:ext cx="0" cy="2189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4AB6B89-AB03-2A4D-C3FB-84C661C3A33C}"/>
              </a:ext>
            </a:extLst>
          </p:cNvPr>
          <p:cNvSpPr/>
          <p:nvPr/>
        </p:nvSpPr>
        <p:spPr>
          <a:xfrm>
            <a:off x="4693304" y="3844394"/>
            <a:ext cx="880966" cy="575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游戏功能模块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D25FCC-550D-0499-3309-FBF7F05A9D6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109569" y="3443927"/>
            <a:ext cx="24218" cy="40046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6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40BF39E0-7763-83D9-7D49-F8EBB39DFC80}"/>
              </a:ext>
            </a:extLst>
          </p:cNvPr>
          <p:cNvGrpSpPr/>
          <p:nvPr/>
        </p:nvGrpSpPr>
        <p:grpSpPr>
          <a:xfrm>
            <a:off x="221843" y="165164"/>
            <a:ext cx="5150257" cy="5157549"/>
            <a:chOff x="221843" y="165164"/>
            <a:chExt cx="5150257" cy="5157549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C8ACC8B-58C2-57D2-65F9-2DB5CB866AB1}"/>
                </a:ext>
              </a:extLst>
            </p:cNvPr>
            <p:cNvGrpSpPr/>
            <p:nvPr/>
          </p:nvGrpSpPr>
          <p:grpSpPr>
            <a:xfrm>
              <a:off x="221843" y="165164"/>
              <a:ext cx="5150257" cy="5157549"/>
              <a:chOff x="221843" y="165164"/>
              <a:chExt cx="5150257" cy="5157549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CC8A321-CC1B-ACBB-B957-14BEBBE42245}"/>
                  </a:ext>
                </a:extLst>
              </p:cNvPr>
              <p:cNvSpPr txBox="1"/>
              <p:nvPr/>
            </p:nvSpPr>
            <p:spPr>
              <a:xfrm>
                <a:off x="1882388" y="2529106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未登录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2924243-E972-7A34-C62D-46D84EF2092E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客户端发送页面访问请求（访问网址，基础模板页）</a:t>
                </a:r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2C57D9F5-4F7E-2A87-B10C-5AEC17B252ED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899366" y="1272531"/>
                <a:ext cx="1" cy="273344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F8A542-103C-7AF8-AB5D-29BBDF8A16E9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服务器接收访问请求</a:t>
                </a: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8083484-DB4B-51B5-F635-426456658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流程图: 决策 8">
                <a:extLst>
                  <a:ext uri="{FF2B5EF4-FFF2-40B4-BE49-F238E27FC236}">
                    <a16:creationId xmlns:a16="http://schemas.microsoft.com/office/drawing/2014/main" id="{7257484B-66C4-CC6E-9251-D0FE9C241E9B}"/>
                  </a:ext>
                </a:extLst>
              </p:cNvPr>
              <p:cNvSpPr/>
              <p:nvPr/>
            </p:nvSpPr>
            <p:spPr>
              <a:xfrm>
                <a:off x="221843" y="2281070"/>
                <a:ext cx="1594753" cy="684926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基础模板页判断用户是否登录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0CD9C314-1882-A088-08C1-1729DCC0A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076" y="2633648"/>
                <a:ext cx="70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连接符: 肘形 10">
                <a:extLst>
                  <a:ext uri="{FF2B5EF4-FFF2-40B4-BE49-F238E27FC236}">
                    <a16:creationId xmlns:a16="http://schemas.microsoft.com/office/drawing/2014/main" id="{819580A4-B660-2DE4-E04C-25E8CE5E2D29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rot="5400000" flipH="1" flipV="1">
                <a:off x="1374816" y="1689318"/>
                <a:ext cx="1546066" cy="1335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427B3DF-CB6B-533E-2DF5-F157674802C2}"/>
                  </a:ext>
                </a:extLst>
              </p:cNvPr>
              <p:cNvSpPr/>
              <p:nvPr/>
            </p:nvSpPr>
            <p:spPr>
              <a:xfrm>
                <a:off x="485908" y="4860859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显示宠物互动页面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（页面跳转）</a:t>
                </a: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C87F1D4A-22C8-4537-CBF7-F828D9F7D8BE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899364" y="3279967"/>
                <a:ext cx="43770" cy="158089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6090F4E1-9E5A-B30A-0001-6705D0BAAA25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H="1">
                <a:off x="975360" y="2987470"/>
                <a:ext cx="54361" cy="125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E0E447-2A37-758E-F677-CEF414722F28}"/>
                  </a:ext>
                </a:extLst>
              </p:cNvPr>
              <p:cNvSpPr txBox="1"/>
              <p:nvPr/>
            </p:nvSpPr>
            <p:spPr>
              <a:xfrm>
                <a:off x="719485" y="3113429"/>
                <a:ext cx="5117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已登录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91293F2-5EE9-50D4-58B9-63EAFF213F07}"/>
                  </a:ext>
                </a:extLst>
              </p:cNvPr>
              <p:cNvSpPr/>
              <p:nvPr/>
            </p:nvSpPr>
            <p:spPr>
              <a:xfrm>
                <a:off x="2214604" y="752113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跳转登录页</a:t>
                </a:r>
              </a:p>
            </p:txBody>
          </p:sp>
          <p:cxnSp>
            <p:nvCxnSpPr>
              <p:cNvPr id="17" name="连接符: 肘形 16">
                <a:extLst>
                  <a:ext uri="{FF2B5EF4-FFF2-40B4-BE49-F238E27FC236}">
                    <a16:creationId xmlns:a16="http://schemas.microsoft.com/office/drawing/2014/main" id="{9CDAC5AF-EC44-C5AE-DB3C-40D29F9079CF}"/>
                  </a:ext>
                </a:extLst>
              </p:cNvPr>
              <p:cNvCxnSpPr>
                <a:cxnSpLocks/>
                <a:stCxn id="16" idx="2"/>
                <a:endCxn id="42" idx="0"/>
              </p:cNvCxnSpPr>
              <p:nvPr/>
            </p:nvCxnSpPr>
            <p:spPr>
              <a:xfrm rot="16200000" flipH="1">
                <a:off x="2623517" y="1218510"/>
                <a:ext cx="331907" cy="32282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流程图: 决策 23">
                <a:extLst>
                  <a:ext uri="{FF2B5EF4-FFF2-40B4-BE49-F238E27FC236}">
                    <a16:creationId xmlns:a16="http://schemas.microsoft.com/office/drawing/2014/main" id="{C0FDD8B0-6F74-4344-94F5-8556DDF6D15D}"/>
                  </a:ext>
                </a:extLst>
              </p:cNvPr>
              <p:cNvSpPr/>
              <p:nvPr/>
            </p:nvSpPr>
            <p:spPr>
              <a:xfrm>
                <a:off x="3661410" y="513437"/>
                <a:ext cx="1710690" cy="894364"/>
              </a:xfrm>
              <a:prstGeom prst="flowChartDecisi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登录信息检测</a:t>
                </a: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React—&gt;Django(</a:t>
                </a:r>
                <a:r>
                  <a:rPr lang="en-US" altLang="zh-CN" sz="800" dirty="0" err="1">
                    <a:solidFill>
                      <a:schemeClr val="tx1"/>
                    </a:solidFill>
                  </a:rPr>
                  <a:t>axios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-&gt;JWT-&gt;user)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1B186E77-EBDB-85D6-48EC-16A4D9665D30}"/>
                  </a:ext>
                </a:extLst>
              </p:cNvPr>
              <p:cNvCxnSpPr>
                <a:cxnSpLocks/>
                <a:stCxn id="24" idx="2"/>
                <a:endCxn id="12" idx="3"/>
              </p:cNvCxnSpPr>
              <p:nvPr/>
            </p:nvCxnSpPr>
            <p:spPr>
              <a:xfrm rot="5400000">
                <a:off x="1072796" y="1647826"/>
                <a:ext cx="3683985" cy="320393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6554F3C-0167-6A49-D944-70BF59BCF1BA}"/>
                  </a:ext>
                </a:extLst>
              </p:cNvPr>
              <p:cNvSpPr txBox="1"/>
              <p:nvPr/>
            </p:nvSpPr>
            <p:spPr>
              <a:xfrm>
                <a:off x="4510405" y="1756073"/>
                <a:ext cx="4808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登录信息正确</a:t>
                </a: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530E3A0-BCD8-BEC8-5D2C-B5C15A83086D}"/>
                  </a:ext>
                </a:extLst>
              </p:cNvPr>
              <p:cNvSpPr txBox="1"/>
              <p:nvPr/>
            </p:nvSpPr>
            <p:spPr>
              <a:xfrm>
                <a:off x="4494913" y="165164"/>
                <a:ext cx="4808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登录信息错误</a:t>
                </a:r>
              </a:p>
            </p:txBody>
          </p: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902FE667-D3DA-0B6C-ADD5-60960291EF7D}"/>
                  </a:ext>
                </a:extLst>
              </p:cNvPr>
              <p:cNvCxnSpPr>
                <a:cxnSpLocks/>
                <a:stCxn id="24" idx="0"/>
                <a:endCxn id="16" idx="0"/>
              </p:cNvCxnSpPr>
              <p:nvPr/>
            </p:nvCxnSpPr>
            <p:spPr>
              <a:xfrm rot="16200000" flipH="1" flipV="1">
                <a:off x="3453070" y="-311573"/>
                <a:ext cx="238676" cy="1888695"/>
              </a:xfrm>
              <a:prstGeom prst="bentConnector3">
                <a:avLst>
                  <a:gd name="adj1" fmla="val -9577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菱形 41">
              <a:extLst>
                <a:ext uri="{FF2B5EF4-FFF2-40B4-BE49-F238E27FC236}">
                  <a16:creationId xmlns:a16="http://schemas.microsoft.com/office/drawing/2014/main" id="{886944DE-B10B-E884-5219-4A0B6ADCD3E0}"/>
                </a:ext>
              </a:extLst>
            </p:cNvPr>
            <p:cNvSpPr/>
            <p:nvPr/>
          </p:nvSpPr>
          <p:spPr>
            <a:xfrm>
              <a:off x="2319438" y="1545874"/>
              <a:ext cx="1262883" cy="5877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</a:rPr>
                <a:t>登录页操作</a:t>
              </a: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273F0F0-EFEA-EBF5-D5A8-BD0E24EC8A98}"/>
                </a:ext>
              </a:extLst>
            </p:cNvPr>
            <p:cNvCxnSpPr>
              <a:stCxn id="42" idx="3"/>
              <a:endCxn id="24" idx="1"/>
            </p:cNvCxnSpPr>
            <p:nvPr/>
          </p:nvCxnSpPr>
          <p:spPr>
            <a:xfrm flipV="1">
              <a:off x="3582321" y="960619"/>
              <a:ext cx="79089" cy="879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88AD285-28EC-6CA0-3042-110951257581}"/>
                </a:ext>
              </a:extLst>
            </p:cNvPr>
            <p:cNvSpPr txBox="1"/>
            <p:nvPr/>
          </p:nvSpPr>
          <p:spPr>
            <a:xfrm>
              <a:off x="3294929" y="1338598"/>
              <a:ext cx="6538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提交登录信息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ACEEF02-2C9B-BAFD-CF60-20216938D748}"/>
                </a:ext>
              </a:extLst>
            </p:cNvPr>
            <p:cNvSpPr/>
            <p:nvPr/>
          </p:nvSpPr>
          <p:spPr>
            <a:xfrm>
              <a:off x="2482723" y="2431718"/>
              <a:ext cx="930561" cy="4038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注册页面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B226CCB-C163-BC28-2AA7-D921918862FE}"/>
                </a:ext>
              </a:extLst>
            </p:cNvPr>
            <p:cNvCxnSpPr>
              <a:stCxn id="42" idx="2"/>
              <a:endCxn id="50" idx="0"/>
            </p:cNvCxnSpPr>
            <p:nvPr/>
          </p:nvCxnSpPr>
          <p:spPr>
            <a:xfrm flipH="1">
              <a:off x="2948004" y="2133600"/>
              <a:ext cx="2876" cy="29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63C7547-D768-9AB3-02BF-C5AF5B89CBF8}"/>
                </a:ext>
              </a:extLst>
            </p:cNvPr>
            <p:cNvSpPr txBox="1"/>
            <p:nvPr/>
          </p:nvSpPr>
          <p:spPr>
            <a:xfrm>
              <a:off x="2714578" y="2144304"/>
              <a:ext cx="6538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选择注册</a:t>
              </a:r>
            </a:p>
          </p:txBody>
        </p:sp>
        <p:sp>
          <p:nvSpPr>
            <p:cNvPr id="59" name="流程图: 决策 58">
              <a:extLst>
                <a:ext uri="{FF2B5EF4-FFF2-40B4-BE49-F238E27FC236}">
                  <a16:creationId xmlns:a16="http://schemas.microsoft.com/office/drawing/2014/main" id="{30032F34-3FC0-F9A9-F098-A2579123A55A}"/>
                </a:ext>
              </a:extLst>
            </p:cNvPr>
            <p:cNvSpPr/>
            <p:nvPr/>
          </p:nvSpPr>
          <p:spPr>
            <a:xfrm>
              <a:off x="2375743" y="3145701"/>
              <a:ext cx="1144519" cy="66548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输入注册信息并检查是否合法</a:t>
              </a: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A2DF9A23-238C-26E1-0777-3F1D1B888E3F}"/>
                </a:ext>
              </a:extLst>
            </p:cNvPr>
            <p:cNvCxnSpPr>
              <a:cxnSpLocks/>
            </p:cNvCxnSpPr>
            <p:nvPr/>
          </p:nvCxnSpPr>
          <p:spPr>
            <a:xfrm>
              <a:off x="2948003" y="2867236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81DC66CE-35EF-E815-0F5F-36FD0C70933C}"/>
                </a:ext>
              </a:extLst>
            </p:cNvPr>
            <p:cNvCxnSpPr>
              <a:cxnSpLocks/>
              <a:stCxn id="59" idx="3"/>
              <a:endCxn id="50" idx="3"/>
            </p:cNvCxnSpPr>
            <p:nvPr/>
          </p:nvCxnSpPr>
          <p:spPr>
            <a:xfrm flipH="1" flipV="1">
              <a:off x="3413284" y="2633648"/>
              <a:ext cx="106978" cy="844793"/>
            </a:xfrm>
            <a:prstGeom prst="bentConnector3">
              <a:avLst>
                <a:gd name="adj1" fmla="val -2136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0CB5DE3-9DDD-4DDE-007B-1B48DBB93D02}"/>
                </a:ext>
              </a:extLst>
            </p:cNvPr>
            <p:cNvSpPr txBox="1"/>
            <p:nvPr/>
          </p:nvSpPr>
          <p:spPr>
            <a:xfrm>
              <a:off x="3708386" y="2952536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不合法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3627757-1241-253E-0798-1BD69B9B82A3}"/>
                </a:ext>
              </a:extLst>
            </p:cNvPr>
            <p:cNvCxnSpPr>
              <a:cxnSpLocks/>
            </p:cNvCxnSpPr>
            <p:nvPr/>
          </p:nvCxnSpPr>
          <p:spPr>
            <a:xfrm>
              <a:off x="2948001" y="3814023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16DA9A0-E37D-4DA7-A966-391EBCD6781E}"/>
                </a:ext>
              </a:extLst>
            </p:cNvPr>
            <p:cNvSpPr txBox="1"/>
            <p:nvPr/>
          </p:nvSpPr>
          <p:spPr>
            <a:xfrm>
              <a:off x="2887619" y="3812281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合法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AD7453B-3027-9378-FA60-E57B41D452DF}"/>
                </a:ext>
              </a:extLst>
            </p:cNvPr>
            <p:cNvSpPr/>
            <p:nvPr/>
          </p:nvSpPr>
          <p:spPr>
            <a:xfrm>
              <a:off x="2641055" y="4104726"/>
              <a:ext cx="653874" cy="304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注册成功页面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20D02D74-9949-AC57-A304-21A989FA3FF2}"/>
                </a:ext>
              </a:extLst>
            </p:cNvPr>
            <p:cNvCxnSpPr>
              <a:cxnSpLocks/>
              <a:stCxn id="71" idx="2"/>
              <a:endCxn id="42" idx="3"/>
            </p:cNvCxnSpPr>
            <p:nvPr/>
          </p:nvCxnSpPr>
          <p:spPr>
            <a:xfrm rot="5400000" flipH="1" flipV="1">
              <a:off x="1990515" y="2817213"/>
              <a:ext cx="2569282" cy="614329"/>
            </a:xfrm>
            <a:prstGeom prst="bentConnector4">
              <a:avLst>
                <a:gd name="adj1" fmla="val -8897"/>
                <a:gd name="adj2" fmla="val 19873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0CA4822-93CA-DB4D-808B-C150568D1174}"/>
                </a:ext>
              </a:extLst>
            </p:cNvPr>
            <p:cNvSpPr txBox="1"/>
            <p:nvPr/>
          </p:nvSpPr>
          <p:spPr>
            <a:xfrm>
              <a:off x="3279845" y="4490542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跳转</a:t>
              </a: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CE05EC3A-487A-9655-691E-DF6C653AAF67}"/>
              </a:ext>
            </a:extLst>
          </p:cNvPr>
          <p:cNvSpPr/>
          <p:nvPr/>
        </p:nvSpPr>
        <p:spPr>
          <a:xfrm>
            <a:off x="561903" y="5734128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用户在登录页面输入信息</a:t>
            </a:r>
            <a:endParaRPr lang="en-US" altLang="zh-CN" sz="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（客户端页面）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FB3D8ED-E47C-6E66-4899-66C99B1B6BFD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1388815" y="5965055"/>
            <a:ext cx="75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99E932E-2E21-A28A-03D3-39E0ED0A12AC}"/>
              </a:ext>
            </a:extLst>
          </p:cNvPr>
          <p:cNvSpPr txBox="1"/>
          <p:nvPr/>
        </p:nvSpPr>
        <p:spPr>
          <a:xfrm>
            <a:off x="1436867" y="5826555"/>
            <a:ext cx="48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React</a:t>
            </a:r>
            <a:r>
              <a:rPr lang="zh-CN" altLang="en-US" sz="600" dirty="0"/>
              <a:t>表单提交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1154BD1-EDE2-898B-0DF3-3539736FB782}"/>
              </a:ext>
            </a:extLst>
          </p:cNvPr>
          <p:cNvSpPr/>
          <p:nvPr/>
        </p:nvSpPr>
        <p:spPr>
          <a:xfrm>
            <a:off x="3245793" y="5705019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</a:rPr>
              <a:t>Authentication Server</a:t>
            </a:r>
          </a:p>
          <a:p>
            <a:pPr algn="ctr"/>
            <a:r>
              <a:rPr lang="en-US" altLang="zh-CN" sz="600" dirty="0">
                <a:solidFill>
                  <a:schemeClr val="tx1"/>
                </a:solidFill>
              </a:rPr>
              <a:t>(</a:t>
            </a:r>
            <a:r>
              <a:rPr lang="zh-CN" altLang="en-US" sz="600" dirty="0">
                <a:solidFill>
                  <a:schemeClr val="tx1"/>
                </a:solidFill>
              </a:rPr>
              <a:t>服务器后端</a:t>
            </a:r>
            <a:r>
              <a:rPr lang="en-US" altLang="zh-CN" sz="600" dirty="0">
                <a:solidFill>
                  <a:schemeClr val="tx1"/>
                </a:solidFill>
              </a:rPr>
              <a:t>Django</a:t>
            </a:r>
            <a:r>
              <a:rPr lang="zh-CN" altLang="en-US" sz="600" dirty="0">
                <a:solidFill>
                  <a:schemeClr val="tx1"/>
                </a:solidFill>
              </a:rPr>
              <a:t>框架）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4A20B3E-12F2-EC65-FF3A-2E8C826A61E0}"/>
              </a:ext>
            </a:extLst>
          </p:cNvPr>
          <p:cNvCxnSpPr>
            <a:cxnSpLocks/>
          </p:cNvCxnSpPr>
          <p:nvPr/>
        </p:nvCxnSpPr>
        <p:spPr>
          <a:xfrm flipV="1">
            <a:off x="2561305" y="5953754"/>
            <a:ext cx="665765" cy="1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8B2CB6A1-2FCA-5ECF-63EF-4F18749F9E52}"/>
              </a:ext>
            </a:extLst>
          </p:cNvPr>
          <p:cNvSpPr txBox="1"/>
          <p:nvPr/>
        </p:nvSpPr>
        <p:spPr>
          <a:xfrm>
            <a:off x="2147849" y="5815254"/>
            <a:ext cx="48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err="1"/>
              <a:t>Axios</a:t>
            </a:r>
            <a:r>
              <a:rPr lang="zh-CN" altLang="en-US" sz="600" dirty="0"/>
              <a:t>前后端通信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CD15960-E803-4429-3D5F-6DAE14223911}"/>
              </a:ext>
            </a:extLst>
          </p:cNvPr>
          <p:cNvSpPr/>
          <p:nvPr/>
        </p:nvSpPr>
        <p:spPr>
          <a:xfrm>
            <a:off x="4857423" y="5699692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匹配用户信息数据库进行用户验证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4FAD999-CC08-80D8-D786-923F9D81CDE5}"/>
              </a:ext>
            </a:extLst>
          </p:cNvPr>
          <p:cNvCxnSpPr>
            <a:cxnSpLocks/>
          </p:cNvCxnSpPr>
          <p:nvPr/>
        </p:nvCxnSpPr>
        <p:spPr>
          <a:xfrm flipV="1">
            <a:off x="4124586" y="5913104"/>
            <a:ext cx="665765" cy="1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B2A9AF4E-8745-DAC9-585E-31B80AAAB71D}"/>
              </a:ext>
            </a:extLst>
          </p:cNvPr>
          <p:cNvSpPr/>
          <p:nvPr/>
        </p:nvSpPr>
        <p:spPr>
          <a:xfrm>
            <a:off x="4880283" y="6583612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创建</a:t>
            </a:r>
            <a:r>
              <a:rPr lang="en-US" altLang="zh-CN" sz="600" dirty="0">
                <a:solidFill>
                  <a:schemeClr val="tx1"/>
                </a:solidFill>
              </a:rPr>
              <a:t>JWT</a:t>
            </a:r>
            <a:r>
              <a:rPr lang="zh-CN" altLang="en-US" sz="600" dirty="0">
                <a:solidFill>
                  <a:schemeClr val="tx1"/>
                </a:solidFill>
              </a:rPr>
              <a:t>字符串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9841111-A7EC-3E7E-D07D-54793297E1D2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5270879" y="6161546"/>
            <a:ext cx="22860" cy="422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F5B50BD2-F614-4FA3-3B95-1B8354CF54DC}"/>
              </a:ext>
            </a:extLst>
          </p:cNvPr>
          <p:cNvSpPr/>
          <p:nvPr/>
        </p:nvSpPr>
        <p:spPr>
          <a:xfrm>
            <a:off x="3413284" y="6583612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E874205-830F-0B99-AEB3-F47D3B734A2F}"/>
              </a:ext>
            </a:extLst>
          </p:cNvPr>
          <p:cNvCxnSpPr>
            <a:cxnSpLocks/>
            <a:stCxn id="93" idx="1"/>
            <a:endCxn id="97" idx="3"/>
          </p:cNvCxnSpPr>
          <p:nvPr/>
        </p:nvCxnSpPr>
        <p:spPr>
          <a:xfrm flipH="1">
            <a:off x="4240196" y="6814539"/>
            <a:ext cx="64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4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3B8D5284-FC65-D461-6163-28A327792BBC}"/>
              </a:ext>
            </a:extLst>
          </p:cNvPr>
          <p:cNvGrpSpPr/>
          <p:nvPr/>
        </p:nvGrpSpPr>
        <p:grpSpPr>
          <a:xfrm>
            <a:off x="279604" y="556356"/>
            <a:ext cx="3644028" cy="4773834"/>
            <a:chOff x="279604" y="556356"/>
            <a:chExt cx="3644028" cy="477383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9247B1D-156A-2D3A-19F7-70925E06A99E}"/>
                </a:ext>
              </a:extLst>
            </p:cNvPr>
            <p:cNvSpPr/>
            <p:nvPr/>
          </p:nvSpPr>
          <p:spPr>
            <a:xfrm>
              <a:off x="325120" y="571500"/>
              <a:ext cx="2693670" cy="1626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EBD1734-9D5D-E077-DCFD-DDDAD71280D9}"/>
                </a:ext>
              </a:extLst>
            </p:cNvPr>
            <p:cNvSpPr/>
            <p:nvPr/>
          </p:nvSpPr>
          <p:spPr>
            <a:xfrm>
              <a:off x="1060800" y="839767"/>
              <a:ext cx="379126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培养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327959-D80D-728C-1D5F-5C95B2F8B3A9}"/>
                </a:ext>
              </a:extLst>
            </p:cNvPr>
            <p:cNvSpPr/>
            <p:nvPr/>
          </p:nvSpPr>
          <p:spPr>
            <a:xfrm>
              <a:off x="1675844" y="844415"/>
              <a:ext cx="398008" cy="1352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助手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2FCF0DE-4236-C0AB-0E99-3C6B77BB7919}"/>
                </a:ext>
              </a:extLst>
            </p:cNvPr>
            <p:cNvSpPr/>
            <p:nvPr/>
          </p:nvSpPr>
          <p:spPr>
            <a:xfrm>
              <a:off x="2318865" y="840140"/>
              <a:ext cx="379127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用户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540F180-378F-31EC-91BB-70CB30E877BA}"/>
                </a:ext>
              </a:extLst>
            </p:cNvPr>
            <p:cNvSpPr/>
            <p:nvPr/>
          </p:nvSpPr>
          <p:spPr>
            <a:xfrm>
              <a:off x="544802" y="840140"/>
              <a:ext cx="398007" cy="15111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宠物仓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1E485E1-CC19-4DA2-FAE2-781A351DBD21}"/>
                </a:ext>
              </a:extLst>
            </p:cNvPr>
            <p:cNvSpPr/>
            <p:nvPr/>
          </p:nvSpPr>
          <p:spPr>
            <a:xfrm>
              <a:off x="454456" y="715200"/>
              <a:ext cx="2401900" cy="393700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058AB0C-C8B6-A29D-2369-4D042BC7A504}"/>
                </a:ext>
              </a:extLst>
            </p:cNvPr>
            <p:cNvSpPr txBox="1"/>
            <p:nvPr/>
          </p:nvSpPr>
          <p:spPr>
            <a:xfrm>
              <a:off x="279604" y="556356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底层模板页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29BF1DA-6447-326B-9DDC-B064D2D9E951}"/>
                </a:ext>
              </a:extLst>
            </p:cNvPr>
            <p:cNvSpPr/>
            <p:nvPr/>
          </p:nvSpPr>
          <p:spPr>
            <a:xfrm>
              <a:off x="1482391" y="1962179"/>
              <a:ext cx="1333529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聊天框</a:t>
              </a:r>
            </a:p>
          </p:txBody>
        </p:sp>
        <p:pic>
          <p:nvPicPr>
            <p:cNvPr id="52" name="图片 51" descr="形状, 箭头&#10;&#10;描述已自动生成">
              <a:extLst>
                <a:ext uri="{FF2B5EF4-FFF2-40B4-BE49-F238E27FC236}">
                  <a16:creationId xmlns:a16="http://schemas.microsoft.com/office/drawing/2014/main" id="{48D85423-E8BB-58C8-15E2-9B22B1EDC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363" y="1201676"/>
              <a:ext cx="644741" cy="644741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46A978D-C780-7EFA-D3C7-E41DD0F60FD5}"/>
                </a:ext>
              </a:extLst>
            </p:cNvPr>
            <p:cNvSpPr txBox="1"/>
            <p:nvPr/>
          </p:nvSpPr>
          <p:spPr>
            <a:xfrm>
              <a:off x="408940" y="683413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导航条</a:t>
              </a:r>
            </a:p>
          </p:txBody>
        </p: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F4F3882F-0411-8A77-FB91-A9B20FDA3733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-217892" y="1952951"/>
              <a:ext cx="1923397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3ABF04B-42A7-DCC2-7BC3-40309F9F1C9A}"/>
                </a:ext>
              </a:extLst>
            </p:cNvPr>
            <p:cNvSpPr txBox="1"/>
            <p:nvPr/>
          </p:nvSpPr>
          <p:spPr>
            <a:xfrm>
              <a:off x="711695" y="2375019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E52FB9E-F3C1-B298-6C16-1678FAF7F4BA}"/>
                </a:ext>
              </a:extLst>
            </p:cNvPr>
            <p:cNvSpPr/>
            <p:nvPr/>
          </p:nvSpPr>
          <p:spPr>
            <a:xfrm>
              <a:off x="408940" y="2921000"/>
              <a:ext cx="741680" cy="36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跳转宠物仓页面</a:t>
              </a:r>
              <a:endParaRPr lang="en-US" altLang="zh-CN" sz="400" dirty="0"/>
            </a:p>
            <a:p>
              <a:pPr algn="ctr"/>
              <a:r>
                <a:rPr lang="zh-CN" altLang="en-US" sz="400" dirty="0"/>
                <a:t>（底层模板检测一次登录）</a:t>
              </a:r>
            </a:p>
          </p:txBody>
        </p: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AAE7EE53-7543-7484-A94B-14DF00F4E950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rot="16200000" flipH="1">
              <a:off x="660400" y="3403600"/>
              <a:ext cx="281940" cy="431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94A131B-1563-9C3C-F28B-9E9C0BF5B1FA}"/>
                </a:ext>
              </a:extLst>
            </p:cNvPr>
            <p:cNvSpPr/>
            <p:nvPr/>
          </p:nvSpPr>
          <p:spPr>
            <a:xfrm>
              <a:off x="408940" y="3703320"/>
              <a:ext cx="2693670" cy="1626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0693122-887E-AF82-3C82-6205F37C2687}"/>
                </a:ext>
              </a:extLst>
            </p:cNvPr>
            <p:cNvSpPr/>
            <p:nvPr/>
          </p:nvSpPr>
          <p:spPr>
            <a:xfrm>
              <a:off x="1144620" y="3971587"/>
              <a:ext cx="379126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培养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FECED9E-0EA7-5C59-6A39-E45486106C8A}"/>
                </a:ext>
              </a:extLst>
            </p:cNvPr>
            <p:cNvSpPr/>
            <p:nvPr/>
          </p:nvSpPr>
          <p:spPr>
            <a:xfrm>
              <a:off x="1759664" y="3976235"/>
              <a:ext cx="398008" cy="1352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助手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105E731-8381-1881-D5AE-63B50E0AD0AD}"/>
                </a:ext>
              </a:extLst>
            </p:cNvPr>
            <p:cNvSpPr/>
            <p:nvPr/>
          </p:nvSpPr>
          <p:spPr>
            <a:xfrm>
              <a:off x="2402685" y="3971960"/>
              <a:ext cx="379127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用户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F525890-9A55-75CC-2355-EC640129DB98}"/>
                </a:ext>
              </a:extLst>
            </p:cNvPr>
            <p:cNvSpPr/>
            <p:nvPr/>
          </p:nvSpPr>
          <p:spPr>
            <a:xfrm>
              <a:off x="628622" y="3971960"/>
              <a:ext cx="398007" cy="15111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宠物仓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0C716D6-C6CD-BADB-70C0-8B01701A1085}"/>
                </a:ext>
              </a:extLst>
            </p:cNvPr>
            <p:cNvSpPr/>
            <p:nvPr/>
          </p:nvSpPr>
          <p:spPr>
            <a:xfrm>
              <a:off x="538276" y="3847020"/>
              <a:ext cx="2401900" cy="393700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32DB45A-C3FF-7B5F-68E8-36D4EB1F5A1B}"/>
                </a:ext>
              </a:extLst>
            </p:cNvPr>
            <p:cNvSpPr txBox="1"/>
            <p:nvPr/>
          </p:nvSpPr>
          <p:spPr>
            <a:xfrm>
              <a:off x="363424" y="3688176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底层模板页</a:t>
              </a:r>
            </a:p>
          </p:txBody>
        </p:sp>
        <p:pic>
          <p:nvPicPr>
            <p:cNvPr id="81" name="图片 80" descr="形状, 箭头&#10;&#10;描述已自动生成">
              <a:extLst>
                <a:ext uri="{FF2B5EF4-FFF2-40B4-BE49-F238E27FC236}">
                  <a16:creationId xmlns:a16="http://schemas.microsoft.com/office/drawing/2014/main" id="{8B706B2F-08FD-5D2D-87F3-733138BC5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73" y="4434811"/>
              <a:ext cx="393700" cy="393700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8BA33FE-42EF-3EC6-C713-20201C1BE4F1}"/>
                </a:ext>
              </a:extLst>
            </p:cNvPr>
            <p:cNvSpPr txBox="1"/>
            <p:nvPr/>
          </p:nvSpPr>
          <p:spPr>
            <a:xfrm>
              <a:off x="492760" y="3815233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导航条</a:t>
              </a:r>
            </a:p>
          </p:txBody>
        </p:sp>
        <p:pic>
          <p:nvPicPr>
            <p:cNvPr id="84" name="图片 83" descr="图片包含 图标&#10;&#10;描述已自动生成">
              <a:extLst>
                <a:ext uri="{FF2B5EF4-FFF2-40B4-BE49-F238E27FC236}">
                  <a16:creationId xmlns:a16="http://schemas.microsoft.com/office/drawing/2014/main" id="{CAD1D953-B687-51BB-C71B-EE14F1A7E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198"/>
            <a:stretch/>
          </p:blipFill>
          <p:spPr>
            <a:xfrm>
              <a:off x="733075" y="4434811"/>
              <a:ext cx="526318" cy="393700"/>
            </a:xfrm>
            <a:prstGeom prst="rect">
              <a:avLst/>
            </a:prstGeom>
          </p:spPr>
        </p:pic>
        <p:pic>
          <p:nvPicPr>
            <p:cNvPr id="86" name="图片 85" descr="图标&#10;&#10;描述已自动生成">
              <a:extLst>
                <a:ext uri="{FF2B5EF4-FFF2-40B4-BE49-F238E27FC236}">
                  <a16:creationId xmlns:a16="http://schemas.microsoft.com/office/drawing/2014/main" id="{3B33A73B-791D-3DA6-99F0-FF19919C7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59"/>
            <a:stretch/>
          </p:blipFill>
          <p:spPr>
            <a:xfrm>
              <a:off x="2038543" y="4426682"/>
              <a:ext cx="506424" cy="393700"/>
            </a:xfrm>
            <a:prstGeom prst="rect">
              <a:avLst/>
            </a:prstGeom>
          </p:spPr>
        </p:pic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7C25DDD-CCE5-8699-94A9-3EF131315115}"/>
                </a:ext>
              </a:extLst>
            </p:cNvPr>
            <p:cNvSpPr/>
            <p:nvPr/>
          </p:nvSpPr>
          <p:spPr>
            <a:xfrm>
              <a:off x="544802" y="4312920"/>
              <a:ext cx="2354938" cy="588163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E2B0120-7FF7-11A1-CFF9-A909984B6D46}"/>
                </a:ext>
              </a:extLst>
            </p:cNvPr>
            <p:cNvSpPr txBox="1"/>
            <p:nvPr/>
          </p:nvSpPr>
          <p:spPr>
            <a:xfrm>
              <a:off x="2511703" y="4716417"/>
              <a:ext cx="4761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宠物仓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C8536360-C2F3-AE3E-8D0F-72A1CE8638D3}"/>
                </a:ext>
              </a:extLst>
            </p:cNvPr>
            <p:cNvSpPr/>
            <p:nvPr/>
          </p:nvSpPr>
          <p:spPr>
            <a:xfrm>
              <a:off x="460982" y="1164399"/>
              <a:ext cx="2395374" cy="734923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0FE0E516-5EE0-0FA4-2590-27DE5AC0BDF5}"/>
                </a:ext>
              </a:extLst>
            </p:cNvPr>
            <p:cNvSpPr txBox="1"/>
            <p:nvPr/>
          </p:nvSpPr>
          <p:spPr>
            <a:xfrm>
              <a:off x="2149155" y="1686931"/>
              <a:ext cx="5882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互动界面</a:t>
              </a:r>
            </a:p>
          </p:txBody>
        </p: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A53E1296-A292-84AD-682C-6B4FA96128E5}"/>
                </a:ext>
              </a:extLst>
            </p:cNvPr>
            <p:cNvCxnSpPr>
              <a:cxnSpLocks/>
              <a:stCxn id="81" idx="0"/>
              <a:endCxn id="52" idx="2"/>
            </p:cNvCxnSpPr>
            <p:nvPr/>
          </p:nvCxnSpPr>
          <p:spPr>
            <a:xfrm rot="16200000" flipV="1">
              <a:off x="311582" y="3107569"/>
              <a:ext cx="2588394" cy="6608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37B4D5-BB4B-8E8B-F92C-3B1EF6FD60A7}"/>
                </a:ext>
              </a:extLst>
            </p:cNvPr>
            <p:cNvSpPr txBox="1"/>
            <p:nvPr/>
          </p:nvSpPr>
          <p:spPr>
            <a:xfrm>
              <a:off x="1581978" y="3329863"/>
              <a:ext cx="56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点击选择要显示的宠物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71B42E7-38DE-4FF9-6C4E-8094D629ADBD}"/>
                </a:ext>
              </a:extLst>
            </p:cNvPr>
            <p:cNvSpPr txBox="1"/>
            <p:nvPr/>
          </p:nvSpPr>
          <p:spPr>
            <a:xfrm>
              <a:off x="1463650" y="1693538"/>
              <a:ext cx="5842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显示宠物</a:t>
              </a:r>
            </a:p>
          </p:txBody>
        </p:sp>
        <p:sp>
          <p:nvSpPr>
            <p:cNvPr id="102" name="流程图: 内部贮存 101">
              <a:extLst>
                <a:ext uri="{FF2B5EF4-FFF2-40B4-BE49-F238E27FC236}">
                  <a16:creationId xmlns:a16="http://schemas.microsoft.com/office/drawing/2014/main" id="{E454D70D-60DA-2019-1B65-4EE4FAA9CD08}"/>
                </a:ext>
              </a:extLst>
            </p:cNvPr>
            <p:cNvSpPr/>
            <p:nvPr/>
          </p:nvSpPr>
          <p:spPr>
            <a:xfrm>
              <a:off x="1060800" y="4953000"/>
              <a:ext cx="1341885" cy="308610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>
                  <a:solidFill>
                    <a:schemeClr val="tx1"/>
                  </a:solidFill>
                </a:rPr>
                <a:t>鼠标触碰宠物显示对应描述</a:t>
              </a:r>
            </a:p>
          </p:txBody>
        </p: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CE9CC38F-662A-9559-4077-103547E3E954}"/>
                </a:ext>
              </a:extLst>
            </p:cNvPr>
            <p:cNvCxnSpPr>
              <a:cxnSpLocks/>
            </p:cNvCxnSpPr>
            <p:nvPr/>
          </p:nvCxnSpPr>
          <p:spPr>
            <a:xfrm>
              <a:off x="2402684" y="2101725"/>
              <a:ext cx="665094" cy="5462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1C6DBC0-2448-2E8D-0CE5-CF371DC411F5}"/>
                </a:ext>
              </a:extLst>
            </p:cNvPr>
            <p:cNvSpPr txBox="1"/>
            <p:nvPr/>
          </p:nvSpPr>
          <p:spPr>
            <a:xfrm>
              <a:off x="2673282" y="2297059"/>
              <a:ext cx="56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输入聊天文字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A1EED9E1-7F33-8C77-CB25-19175BB5AAD8}"/>
                </a:ext>
              </a:extLst>
            </p:cNvPr>
            <p:cNvSpPr/>
            <p:nvPr/>
          </p:nvSpPr>
          <p:spPr>
            <a:xfrm>
              <a:off x="3137516" y="2505452"/>
              <a:ext cx="742950" cy="453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服务器后端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2B55856-1661-2623-A5A9-8A063EE40C42}"/>
                </a:ext>
              </a:extLst>
            </p:cNvPr>
            <p:cNvSpPr/>
            <p:nvPr/>
          </p:nvSpPr>
          <p:spPr>
            <a:xfrm>
              <a:off x="3180682" y="3158233"/>
              <a:ext cx="742950" cy="453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AI(GLM)</a:t>
              </a:r>
              <a:endParaRPr lang="zh-CN" altLang="en-US" sz="800" dirty="0"/>
            </a:p>
          </p:txBody>
        </p: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B602A71F-0AF8-F663-6F57-FA4D62AE490D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H="1">
              <a:off x="3180682" y="2732276"/>
              <a:ext cx="699784" cy="652781"/>
            </a:xfrm>
            <a:prstGeom prst="bentConnector5">
              <a:avLst>
                <a:gd name="adj1" fmla="val -32667"/>
                <a:gd name="adj2" fmla="val 50000"/>
                <a:gd name="adj3" fmla="val 1326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92D6E4C5-F408-7B7C-9CC0-5E5C9E82308A}"/>
                </a:ext>
              </a:extLst>
            </p:cNvPr>
            <p:cNvCxnSpPr>
              <a:cxnSpLocks/>
              <a:stCxn id="108" idx="0"/>
              <a:endCxn id="117" idx="6"/>
            </p:cNvCxnSpPr>
            <p:nvPr/>
          </p:nvCxnSpPr>
          <p:spPr>
            <a:xfrm rot="16200000" flipV="1">
              <a:off x="2025255" y="1631330"/>
              <a:ext cx="1761955" cy="12918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对话气泡: 椭圆形 116">
              <a:extLst>
                <a:ext uri="{FF2B5EF4-FFF2-40B4-BE49-F238E27FC236}">
                  <a16:creationId xmlns:a16="http://schemas.microsoft.com/office/drawing/2014/main" id="{CC472D14-35D7-2FA7-90E4-CF8F1DB34A3D}"/>
                </a:ext>
              </a:extLst>
            </p:cNvPr>
            <p:cNvSpPr/>
            <p:nvPr/>
          </p:nvSpPr>
          <p:spPr>
            <a:xfrm>
              <a:off x="1835491" y="1260419"/>
              <a:ext cx="424815" cy="271717"/>
            </a:xfrm>
            <a:prstGeom prst="wedgeEllipseCallo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>
                  <a:solidFill>
                    <a:schemeClr val="tx1"/>
                  </a:solidFill>
                </a:rPr>
                <a:t>宠物回复文字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7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D30C70C8-68F9-64A6-DE15-72CCB4ED6797}"/>
              </a:ext>
            </a:extLst>
          </p:cNvPr>
          <p:cNvGrpSpPr/>
          <p:nvPr/>
        </p:nvGrpSpPr>
        <p:grpSpPr>
          <a:xfrm>
            <a:off x="279604" y="556356"/>
            <a:ext cx="3644425" cy="5695783"/>
            <a:chOff x="279604" y="556356"/>
            <a:chExt cx="3644425" cy="569578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B1023FD-91D7-FEFF-0468-47CA454CDC9D}"/>
                </a:ext>
              </a:extLst>
            </p:cNvPr>
            <p:cNvGrpSpPr/>
            <p:nvPr/>
          </p:nvGrpSpPr>
          <p:grpSpPr>
            <a:xfrm>
              <a:off x="279604" y="556356"/>
              <a:ext cx="3644425" cy="5326908"/>
              <a:chOff x="279604" y="556356"/>
              <a:chExt cx="3644425" cy="532690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CFB49F-3A01-1179-BDE7-4B62A0A97A03}"/>
                  </a:ext>
                </a:extLst>
              </p:cNvPr>
              <p:cNvSpPr/>
              <p:nvPr/>
            </p:nvSpPr>
            <p:spPr>
              <a:xfrm>
                <a:off x="325120" y="57150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2E9E83-CCB1-0A03-9C26-EF7E66FFB271}"/>
                  </a:ext>
                </a:extLst>
              </p:cNvPr>
              <p:cNvSpPr/>
              <p:nvPr/>
            </p:nvSpPr>
            <p:spPr>
              <a:xfrm>
                <a:off x="1060800" y="83976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5EE985F-124C-7C1E-F34D-BB82EA7F61B8}"/>
                  </a:ext>
                </a:extLst>
              </p:cNvPr>
              <p:cNvSpPr/>
              <p:nvPr/>
            </p:nvSpPr>
            <p:spPr>
              <a:xfrm>
                <a:off x="1675844" y="84441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BFA699-1F74-7E69-8DA1-2788930880D9}"/>
                  </a:ext>
                </a:extLst>
              </p:cNvPr>
              <p:cNvSpPr/>
              <p:nvPr/>
            </p:nvSpPr>
            <p:spPr>
              <a:xfrm>
                <a:off x="2318865" y="84014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1E293E-6057-898F-F305-523872D65E7D}"/>
                  </a:ext>
                </a:extLst>
              </p:cNvPr>
              <p:cNvSpPr/>
              <p:nvPr/>
            </p:nvSpPr>
            <p:spPr>
              <a:xfrm>
                <a:off x="544802" y="84014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7A92AA-1A14-6ABB-238D-AB33AFCA85DD}"/>
                  </a:ext>
                </a:extLst>
              </p:cNvPr>
              <p:cNvSpPr/>
              <p:nvPr/>
            </p:nvSpPr>
            <p:spPr>
              <a:xfrm>
                <a:off x="454456" y="71520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A6EA2-A3A0-EB0D-84DC-30A79CCD0451}"/>
                  </a:ext>
                </a:extLst>
              </p:cNvPr>
              <p:cNvSpPr txBox="1"/>
              <p:nvPr/>
            </p:nvSpPr>
            <p:spPr>
              <a:xfrm>
                <a:off x="279604" y="55635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54C4960-E936-7ED8-CCC6-CB39EF98E5FF}"/>
                  </a:ext>
                </a:extLst>
              </p:cNvPr>
              <p:cNvSpPr/>
              <p:nvPr/>
            </p:nvSpPr>
            <p:spPr>
              <a:xfrm>
                <a:off x="1482391" y="1962179"/>
                <a:ext cx="1333529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/>
                  <a:t>聊天框</a:t>
                </a:r>
              </a:p>
            </p:txBody>
          </p:sp>
          <p:pic>
            <p:nvPicPr>
              <p:cNvPr id="13" name="图片 12" descr="形状, 箭头&#10;&#10;描述已自动生成">
                <a:extLst>
                  <a:ext uri="{FF2B5EF4-FFF2-40B4-BE49-F238E27FC236}">
                    <a16:creationId xmlns:a16="http://schemas.microsoft.com/office/drawing/2014/main" id="{4CDDC22E-40C8-E4B1-32FD-EA60C7C37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363" y="1201676"/>
                <a:ext cx="644741" cy="644741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39CF60-A2E2-4512-FBFA-A20F632859B3}"/>
                  </a:ext>
                </a:extLst>
              </p:cNvPr>
              <p:cNvSpPr txBox="1"/>
              <p:nvPr/>
            </p:nvSpPr>
            <p:spPr>
              <a:xfrm>
                <a:off x="408940" y="68341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888B74E6-4CCA-C107-8317-B58D841E8DF5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 rot="5400000">
                <a:off x="23068" y="1693703"/>
                <a:ext cx="1941686" cy="512905"/>
              </a:xfrm>
              <a:prstGeom prst="bentConnector3">
                <a:avLst>
                  <a:gd name="adj1" fmla="val 369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1853A8-85B4-4471-7CA5-E761F7A66818}"/>
                  </a:ext>
                </a:extLst>
              </p:cNvPr>
              <p:cNvSpPr txBox="1"/>
              <p:nvPr/>
            </p:nvSpPr>
            <p:spPr>
              <a:xfrm>
                <a:off x="711695" y="2375019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点击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88FCD6-F388-8A0F-4CBB-EACD48749EE6}"/>
                  </a:ext>
                </a:extLst>
              </p:cNvPr>
              <p:cNvSpPr/>
              <p:nvPr/>
            </p:nvSpPr>
            <p:spPr>
              <a:xfrm>
                <a:off x="408940" y="2921000"/>
                <a:ext cx="741680" cy="363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" dirty="0"/>
                  <a:t>跳转培养页面</a:t>
                </a:r>
                <a:endParaRPr lang="en-US" altLang="zh-CN" sz="400" dirty="0"/>
              </a:p>
              <a:p>
                <a:pPr algn="ctr"/>
                <a:r>
                  <a:rPr lang="zh-CN" altLang="en-US" sz="400" dirty="0"/>
                  <a:t>（底层模板检测一次登录）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72F70AD0-90B6-1773-927C-E8DA35E25E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37972" y="3003867"/>
                <a:ext cx="419100" cy="97599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DF271F8-9A33-7B2C-EA30-9C92800184D6}"/>
                  </a:ext>
                </a:extLst>
              </p:cNvPr>
              <p:cNvSpPr/>
              <p:nvPr/>
            </p:nvSpPr>
            <p:spPr>
              <a:xfrm>
                <a:off x="408940" y="370332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441D56A-8181-D277-33B5-25DE2F2A838F}"/>
                  </a:ext>
                </a:extLst>
              </p:cNvPr>
              <p:cNvSpPr/>
              <p:nvPr/>
            </p:nvSpPr>
            <p:spPr>
              <a:xfrm>
                <a:off x="1144620" y="397158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9995399-ED86-4CCF-FC12-DF7376CBF2BC}"/>
                  </a:ext>
                </a:extLst>
              </p:cNvPr>
              <p:cNvSpPr/>
              <p:nvPr/>
            </p:nvSpPr>
            <p:spPr>
              <a:xfrm>
                <a:off x="1759664" y="397623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6E75D82-46CA-FD6C-1207-A98A3DCC03FB}"/>
                  </a:ext>
                </a:extLst>
              </p:cNvPr>
              <p:cNvSpPr/>
              <p:nvPr/>
            </p:nvSpPr>
            <p:spPr>
              <a:xfrm>
                <a:off x="2402685" y="397196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F5B4E5-930D-E9F2-E1F6-B68765292F6B}"/>
                  </a:ext>
                </a:extLst>
              </p:cNvPr>
              <p:cNvSpPr/>
              <p:nvPr/>
            </p:nvSpPr>
            <p:spPr>
              <a:xfrm>
                <a:off x="628622" y="397196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F2B1AC1-3D43-0BC8-C88D-EE7FFCEB8D70}"/>
                  </a:ext>
                </a:extLst>
              </p:cNvPr>
              <p:cNvSpPr/>
              <p:nvPr/>
            </p:nvSpPr>
            <p:spPr>
              <a:xfrm>
                <a:off x="538276" y="384702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8C5E5F2-6A69-4F31-DCF0-2506A0A94BF4}"/>
                  </a:ext>
                </a:extLst>
              </p:cNvPr>
              <p:cNvSpPr txBox="1"/>
              <p:nvPr/>
            </p:nvSpPr>
            <p:spPr>
              <a:xfrm>
                <a:off x="363424" y="368817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pic>
            <p:nvPicPr>
              <p:cNvPr id="26" name="图片 25" descr="形状, 箭头&#10;&#10;描述已自动生成">
                <a:extLst>
                  <a:ext uri="{FF2B5EF4-FFF2-40B4-BE49-F238E27FC236}">
                    <a16:creationId xmlns:a16="http://schemas.microsoft.com/office/drawing/2014/main" id="{7CB2FEAC-8E3C-B4FE-96E2-877333B98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9699" y="4382315"/>
                <a:ext cx="188486" cy="188486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89EA35F-583F-509E-0272-BEB8A29B3302}"/>
                  </a:ext>
                </a:extLst>
              </p:cNvPr>
              <p:cNvSpPr txBox="1"/>
              <p:nvPr/>
            </p:nvSpPr>
            <p:spPr>
              <a:xfrm>
                <a:off x="492760" y="381523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pic>
            <p:nvPicPr>
              <p:cNvPr id="28" name="图片 27" descr="图片包含 图标&#10;&#10;描述已自动生成">
                <a:extLst>
                  <a:ext uri="{FF2B5EF4-FFF2-40B4-BE49-F238E27FC236}">
                    <a16:creationId xmlns:a16="http://schemas.microsoft.com/office/drawing/2014/main" id="{EB0BB29A-36C1-4E17-F6A0-1DFE0C60D9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198"/>
              <a:stretch/>
            </p:blipFill>
            <p:spPr>
              <a:xfrm>
                <a:off x="2466469" y="4585945"/>
                <a:ext cx="203186" cy="151989"/>
              </a:xfrm>
              <a:prstGeom prst="rect">
                <a:avLst/>
              </a:prstGeom>
            </p:spPr>
          </p:pic>
          <p:pic>
            <p:nvPicPr>
              <p:cNvPr id="29" name="图片 28" descr="图标&#10;&#10;描述已自动生成">
                <a:extLst>
                  <a:ext uri="{FF2B5EF4-FFF2-40B4-BE49-F238E27FC236}">
                    <a16:creationId xmlns:a16="http://schemas.microsoft.com/office/drawing/2014/main" id="{A0DDB26E-8804-BA55-DEE9-C99EC6A9F6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59"/>
              <a:stretch/>
            </p:blipFill>
            <p:spPr>
              <a:xfrm>
                <a:off x="1501605" y="4747718"/>
                <a:ext cx="167794" cy="130445"/>
              </a:xfrm>
              <a:prstGeom prst="rect">
                <a:avLst/>
              </a:prstGeom>
            </p:spPr>
          </p:pic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4DB9E37-21A8-61D1-AC36-30C12CE1CBA4}"/>
                  </a:ext>
                </a:extLst>
              </p:cNvPr>
              <p:cNvSpPr/>
              <p:nvPr/>
            </p:nvSpPr>
            <p:spPr>
              <a:xfrm>
                <a:off x="544802" y="4312920"/>
                <a:ext cx="2354938" cy="58816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D42A183-80E1-1957-7717-C73BD244B383}"/>
                  </a:ext>
                </a:extLst>
              </p:cNvPr>
              <p:cNvSpPr txBox="1"/>
              <p:nvPr/>
            </p:nvSpPr>
            <p:spPr>
              <a:xfrm>
                <a:off x="2511703" y="4716417"/>
                <a:ext cx="47616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宠物仓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21AF634-353B-2251-A935-7208040ACC8E}"/>
                  </a:ext>
                </a:extLst>
              </p:cNvPr>
              <p:cNvSpPr/>
              <p:nvPr/>
            </p:nvSpPr>
            <p:spPr>
              <a:xfrm>
                <a:off x="460982" y="1164399"/>
                <a:ext cx="2395374" cy="73492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5DFE56D-977C-3687-F631-E7264061F3CC}"/>
                  </a:ext>
                </a:extLst>
              </p:cNvPr>
              <p:cNvSpPr txBox="1"/>
              <p:nvPr/>
            </p:nvSpPr>
            <p:spPr>
              <a:xfrm>
                <a:off x="2149155" y="1686931"/>
                <a:ext cx="5882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互动界面</a:t>
                </a:r>
              </a:p>
            </p:txBody>
          </p:sp>
          <p:sp>
            <p:nvSpPr>
              <p:cNvPr id="37" name="流程图: 内部贮存 36">
                <a:extLst>
                  <a:ext uri="{FF2B5EF4-FFF2-40B4-BE49-F238E27FC236}">
                    <a16:creationId xmlns:a16="http://schemas.microsoft.com/office/drawing/2014/main" id="{C0EC2C41-F348-D71A-939C-8DF142D0CE6B}"/>
                  </a:ext>
                </a:extLst>
              </p:cNvPr>
              <p:cNvSpPr/>
              <p:nvPr/>
            </p:nvSpPr>
            <p:spPr>
              <a:xfrm>
                <a:off x="628622" y="4343460"/>
                <a:ext cx="737326" cy="495239"/>
              </a:xfrm>
              <a:prstGeom prst="flowChartInternal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基础数值培养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BA5AC7A-1718-8DCE-D863-2E3FD354AA73}"/>
                  </a:ext>
                </a:extLst>
              </p:cNvPr>
              <p:cNvSpPr/>
              <p:nvPr/>
            </p:nvSpPr>
            <p:spPr>
              <a:xfrm>
                <a:off x="1675716" y="5429616"/>
                <a:ext cx="742950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/>
                  <a:t>服务器后端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ABBF471-CE8B-7486-CDF5-884B00C0DEB3}"/>
                  </a:ext>
                </a:extLst>
              </p:cNvPr>
              <p:cNvSpPr/>
              <p:nvPr/>
            </p:nvSpPr>
            <p:spPr>
              <a:xfrm>
                <a:off x="2830161" y="5402390"/>
                <a:ext cx="1093868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AI(</a:t>
                </a:r>
                <a:r>
                  <a:rPr lang="en-US" altLang="zh-CN" sz="800" dirty="0" err="1"/>
                  <a:t>Multidiffusion-Upscaler+instant-ngp+AutoGPT</a:t>
                </a:r>
                <a:r>
                  <a:rPr lang="en-US" altLang="zh-CN" sz="800" dirty="0"/>
                  <a:t>)</a:t>
                </a:r>
                <a:endParaRPr lang="zh-CN" altLang="en-US" sz="800" dirty="0"/>
              </a:p>
            </p:txBody>
          </p: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B593626F-E8B2-A440-5A02-B5CF958A790C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 flipV="1">
                <a:off x="2418666" y="5629214"/>
                <a:ext cx="411495" cy="2722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7167A5E7-7D9C-8574-DF3B-D18BE5D23AA2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rot="10800000" flipV="1">
              <a:off x="1365949" y="4476558"/>
              <a:ext cx="157799" cy="1145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F1F33D9-A355-5345-A0B8-E683F147A1EC}"/>
                </a:ext>
              </a:extLst>
            </p:cNvPr>
            <p:cNvSpPr txBox="1"/>
            <p:nvPr/>
          </p:nvSpPr>
          <p:spPr>
            <a:xfrm>
              <a:off x="1300818" y="4362037"/>
              <a:ext cx="48083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点击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B8F591A-B25A-FD33-C9BD-9FAA75EC253F}"/>
                </a:ext>
              </a:extLst>
            </p:cNvPr>
            <p:cNvSpPr/>
            <p:nvPr/>
          </p:nvSpPr>
          <p:spPr>
            <a:xfrm>
              <a:off x="1817597" y="4420425"/>
              <a:ext cx="295047" cy="1115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b="1" dirty="0">
                  <a:solidFill>
                    <a:schemeClr val="tx1"/>
                  </a:solidFill>
                </a:rPr>
                <a:t>融合</a:t>
              </a:r>
            </a:p>
          </p:txBody>
        </p: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64CC8534-849B-049D-80A6-E0FA0ACE2DA4}"/>
                </a:ext>
              </a:extLst>
            </p:cNvPr>
            <p:cNvCxnSpPr>
              <a:cxnSpLocks/>
              <a:stCxn id="59" idx="3"/>
              <a:endCxn id="69" idx="2"/>
            </p:cNvCxnSpPr>
            <p:nvPr/>
          </p:nvCxnSpPr>
          <p:spPr>
            <a:xfrm>
              <a:off x="2112644" y="4476210"/>
              <a:ext cx="244018" cy="76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9A96529-270C-8F10-3883-F25760441CF4}"/>
                </a:ext>
              </a:extLst>
            </p:cNvPr>
            <p:cNvSpPr txBox="1"/>
            <p:nvPr/>
          </p:nvSpPr>
          <p:spPr>
            <a:xfrm>
              <a:off x="2126723" y="4483892"/>
              <a:ext cx="27545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" dirty="0"/>
                <a:t>点击</a:t>
              </a:r>
            </a:p>
          </p:txBody>
        </p:sp>
        <p:sp>
          <p:nvSpPr>
            <p:cNvPr id="69" name="流程图: 磁盘 68">
              <a:extLst>
                <a:ext uri="{FF2B5EF4-FFF2-40B4-BE49-F238E27FC236}">
                  <a16:creationId xmlns:a16="http://schemas.microsoft.com/office/drawing/2014/main" id="{203EDF81-BBEF-4B87-4220-183143CF8767}"/>
                </a:ext>
              </a:extLst>
            </p:cNvPr>
            <p:cNvSpPr/>
            <p:nvPr/>
          </p:nvSpPr>
          <p:spPr>
            <a:xfrm>
              <a:off x="2356662" y="4396983"/>
              <a:ext cx="427963" cy="173818"/>
            </a:xfrm>
            <a:prstGeom prst="flowChartMagneticDisk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dirty="0"/>
                <a:t>可用列表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360FED44-5405-5C75-E45E-698A0D297D18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rot="10800000">
              <a:off x="2093595" y="4656592"/>
              <a:ext cx="372874" cy="534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75D6787-112F-00DA-8688-626E161152FE}"/>
                </a:ext>
              </a:extLst>
            </p:cNvPr>
            <p:cNvSpPr txBox="1"/>
            <p:nvPr/>
          </p:nvSpPr>
          <p:spPr>
            <a:xfrm>
              <a:off x="2181137" y="4637056"/>
              <a:ext cx="27545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" dirty="0"/>
                <a:t>选择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0FED417-F5D4-3681-BF37-D29F1D00DD7A}"/>
                </a:ext>
              </a:extLst>
            </p:cNvPr>
            <p:cNvSpPr/>
            <p:nvPr/>
          </p:nvSpPr>
          <p:spPr>
            <a:xfrm>
              <a:off x="1766779" y="4603481"/>
              <a:ext cx="295047" cy="1115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b="1" dirty="0">
                  <a:solidFill>
                    <a:schemeClr val="tx1"/>
                  </a:solidFill>
                </a:rPr>
                <a:t>融合</a:t>
              </a:r>
            </a:p>
          </p:txBody>
        </p: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FB3C3613-4033-20AA-9FEC-DE2FE28CD7CB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 rot="16200000" flipH="1">
              <a:off x="1648134" y="4540620"/>
              <a:ext cx="146355" cy="9093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D9EEF118-3525-A3D9-AD24-084455B7338C}"/>
                </a:ext>
              </a:extLst>
            </p:cNvPr>
            <p:cNvCxnSpPr>
              <a:cxnSpLocks/>
              <a:stCxn id="41" idx="2"/>
              <a:endCxn id="29" idx="3"/>
            </p:cNvCxnSpPr>
            <p:nvPr/>
          </p:nvCxnSpPr>
          <p:spPr>
            <a:xfrm rot="5400000" flipH="1">
              <a:off x="2001698" y="4480642"/>
              <a:ext cx="1043097" cy="1707696"/>
            </a:xfrm>
            <a:prstGeom prst="bentConnector4">
              <a:avLst>
                <a:gd name="adj1" fmla="val -21916"/>
                <a:gd name="adj2" fmla="val 660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D55B30C-4C64-545C-B858-2E6DA74DB513}"/>
                </a:ext>
              </a:extLst>
            </p:cNvPr>
            <p:cNvSpPr txBox="1"/>
            <p:nvPr/>
          </p:nvSpPr>
          <p:spPr>
            <a:xfrm>
              <a:off x="1781651" y="6082862"/>
              <a:ext cx="96087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/>
                <a:t>输出新宠物</a:t>
              </a:r>
            </a:p>
          </p:txBody>
        </p:sp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60464BD8-F2FC-BDE3-28DE-E30BFFC02C6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19880" y="4083978"/>
              <a:ext cx="766063" cy="844252"/>
            </a:xfrm>
            <a:prstGeom prst="bentConnector3">
              <a:avLst>
                <a:gd name="adj1" fmla="val -298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92D616D6-C1DD-2819-6AA6-6B64E3675A21}"/>
                </a:ext>
              </a:extLst>
            </p:cNvPr>
            <p:cNvSpPr txBox="1"/>
            <p:nvPr/>
          </p:nvSpPr>
          <p:spPr>
            <a:xfrm>
              <a:off x="1082072" y="4984822"/>
              <a:ext cx="4749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/>
                <a:t>放入仓库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80A5C4E-9694-B11E-5330-786E2B43C1D6}"/>
                </a:ext>
              </a:extLst>
            </p:cNvPr>
            <p:cNvSpPr/>
            <p:nvPr/>
          </p:nvSpPr>
          <p:spPr>
            <a:xfrm>
              <a:off x="2508429" y="5084326"/>
              <a:ext cx="379126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完成</a:t>
              </a:r>
            </a:p>
          </p:txBody>
        </p: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AD6DB60A-9526-A9C2-AB55-A98362234DD2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rot="16200000" flipV="1">
              <a:off x="1025084" y="3289819"/>
              <a:ext cx="3282501" cy="446057"/>
            </a:xfrm>
            <a:prstGeom prst="bentConnector3">
              <a:avLst>
                <a:gd name="adj1" fmla="val 544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B5216B6F-6B83-5602-2CB5-04132CFCF9AB}"/>
                </a:ext>
              </a:extLst>
            </p:cNvPr>
            <p:cNvCxnSpPr>
              <a:cxnSpLocks/>
              <a:stCxn id="77" idx="2"/>
              <a:endCxn id="40" idx="0"/>
            </p:cNvCxnSpPr>
            <p:nvPr/>
          </p:nvCxnSpPr>
          <p:spPr>
            <a:xfrm rot="16200000" flipH="1">
              <a:off x="1623464" y="5005889"/>
              <a:ext cx="714566" cy="1328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349086B-3BF4-2314-9D7F-D2434F05D133}"/>
                </a:ext>
              </a:extLst>
            </p:cNvPr>
            <p:cNvSpPr txBox="1"/>
            <p:nvPr/>
          </p:nvSpPr>
          <p:spPr>
            <a:xfrm>
              <a:off x="2387406" y="3170481"/>
              <a:ext cx="10220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页面跳转回互动界面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74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35186793-5FD4-7B19-0227-132F209652AC}"/>
              </a:ext>
            </a:extLst>
          </p:cNvPr>
          <p:cNvGrpSpPr/>
          <p:nvPr/>
        </p:nvGrpSpPr>
        <p:grpSpPr>
          <a:xfrm>
            <a:off x="279604" y="556356"/>
            <a:ext cx="6376467" cy="9173921"/>
            <a:chOff x="279604" y="556356"/>
            <a:chExt cx="6376467" cy="917392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B3003B2-9AA2-C1FF-AB46-1C82F74BCD75}"/>
                </a:ext>
              </a:extLst>
            </p:cNvPr>
            <p:cNvGrpSpPr/>
            <p:nvPr/>
          </p:nvGrpSpPr>
          <p:grpSpPr>
            <a:xfrm>
              <a:off x="279604" y="556356"/>
              <a:ext cx="5844971" cy="6113398"/>
              <a:chOff x="279604" y="556356"/>
              <a:chExt cx="5844971" cy="611339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3545E16-B36F-CE42-FC8D-ABEC536C0D33}"/>
                  </a:ext>
                </a:extLst>
              </p:cNvPr>
              <p:cNvSpPr/>
              <p:nvPr/>
            </p:nvSpPr>
            <p:spPr>
              <a:xfrm>
                <a:off x="325120" y="57150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138CDB-D934-1BCA-2868-9A1F7E3DE7B5}"/>
                  </a:ext>
                </a:extLst>
              </p:cNvPr>
              <p:cNvSpPr/>
              <p:nvPr/>
            </p:nvSpPr>
            <p:spPr>
              <a:xfrm>
                <a:off x="1060800" y="83976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4FE5CBC-BC3F-84A2-9AF1-E677A11018A7}"/>
                  </a:ext>
                </a:extLst>
              </p:cNvPr>
              <p:cNvSpPr/>
              <p:nvPr/>
            </p:nvSpPr>
            <p:spPr>
              <a:xfrm>
                <a:off x="1675844" y="84441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441D2E6-CF9E-FA03-267A-16369138148F}"/>
                  </a:ext>
                </a:extLst>
              </p:cNvPr>
              <p:cNvSpPr/>
              <p:nvPr/>
            </p:nvSpPr>
            <p:spPr>
              <a:xfrm>
                <a:off x="2318865" y="84014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5382CE2-FE61-B607-E0A2-556D49DB8050}"/>
                  </a:ext>
                </a:extLst>
              </p:cNvPr>
              <p:cNvSpPr/>
              <p:nvPr/>
            </p:nvSpPr>
            <p:spPr>
              <a:xfrm>
                <a:off x="544802" y="84014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39315-8A3F-3D33-3560-5265FF6A7D1E}"/>
                  </a:ext>
                </a:extLst>
              </p:cNvPr>
              <p:cNvSpPr/>
              <p:nvPr/>
            </p:nvSpPr>
            <p:spPr>
              <a:xfrm>
                <a:off x="454456" y="71520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27FB65-3366-3539-C86F-D25D6B41457F}"/>
                  </a:ext>
                </a:extLst>
              </p:cNvPr>
              <p:cNvSpPr txBox="1"/>
              <p:nvPr/>
            </p:nvSpPr>
            <p:spPr>
              <a:xfrm>
                <a:off x="279604" y="55635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A199039-FF71-0CF8-ACDF-07FFF752F884}"/>
                  </a:ext>
                </a:extLst>
              </p:cNvPr>
              <p:cNvSpPr/>
              <p:nvPr/>
            </p:nvSpPr>
            <p:spPr>
              <a:xfrm>
                <a:off x="1482391" y="1962179"/>
                <a:ext cx="1333529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/>
                  <a:t>聊天框</a:t>
                </a:r>
              </a:p>
            </p:txBody>
          </p:sp>
          <p:pic>
            <p:nvPicPr>
              <p:cNvPr id="13" name="图片 12" descr="形状, 箭头&#10;&#10;描述已自动生成">
                <a:extLst>
                  <a:ext uri="{FF2B5EF4-FFF2-40B4-BE49-F238E27FC236}">
                    <a16:creationId xmlns:a16="http://schemas.microsoft.com/office/drawing/2014/main" id="{C0EA32EA-9434-C6C4-1FB7-9892FC35AD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363" y="1201676"/>
                <a:ext cx="644741" cy="644741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DC48A17-F52A-98C7-1BCB-AF4281184505}"/>
                  </a:ext>
                </a:extLst>
              </p:cNvPr>
              <p:cNvSpPr txBox="1"/>
              <p:nvPr/>
            </p:nvSpPr>
            <p:spPr>
              <a:xfrm>
                <a:off x="408940" y="68341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286D2457-C55A-4B5C-E62B-918638A011E9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rot="5400000">
                <a:off x="335496" y="1381647"/>
                <a:ext cx="1941315" cy="1137390"/>
              </a:xfrm>
              <a:prstGeom prst="bentConnector3">
                <a:avLst>
                  <a:gd name="adj1" fmla="val 316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9BF284-F9A6-41E3-1955-53C14F4EEE7D}"/>
                  </a:ext>
                </a:extLst>
              </p:cNvPr>
              <p:cNvSpPr txBox="1"/>
              <p:nvPr/>
            </p:nvSpPr>
            <p:spPr>
              <a:xfrm>
                <a:off x="711695" y="2375019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点击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898F0B-12BB-D0ED-B5A2-DCE5509FED36}"/>
                  </a:ext>
                </a:extLst>
              </p:cNvPr>
              <p:cNvSpPr/>
              <p:nvPr/>
            </p:nvSpPr>
            <p:spPr>
              <a:xfrm>
                <a:off x="408940" y="2921000"/>
                <a:ext cx="741680" cy="363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" dirty="0"/>
                  <a:t>跳转助手页面</a:t>
                </a:r>
                <a:endParaRPr lang="en-US" altLang="zh-CN" sz="400" dirty="0"/>
              </a:p>
              <a:p>
                <a:pPr algn="ctr"/>
                <a:r>
                  <a:rPr lang="zh-CN" altLang="en-US" sz="400" dirty="0"/>
                  <a:t>（底层模板检测一次登录）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B8CF135A-ADEF-9A11-93CF-A5CAD5293911}"/>
                  </a:ext>
                </a:extLst>
              </p:cNvPr>
              <p:cNvCxnSpPr>
                <a:cxnSpLocks/>
                <a:stCxn id="17" idx="2"/>
                <a:endCxn id="25" idx="0"/>
              </p:cNvCxnSpPr>
              <p:nvPr/>
            </p:nvCxnSpPr>
            <p:spPr>
              <a:xfrm rot="16200000" flipH="1">
                <a:off x="641210" y="3422790"/>
                <a:ext cx="403956" cy="12681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3961FC9-4710-096D-52C9-B0E86AA41390}"/>
                  </a:ext>
                </a:extLst>
              </p:cNvPr>
              <p:cNvSpPr/>
              <p:nvPr/>
            </p:nvSpPr>
            <p:spPr>
              <a:xfrm>
                <a:off x="412829" y="3697973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C047C1-095E-9E95-E7A8-FD38169656DF}"/>
                  </a:ext>
                </a:extLst>
              </p:cNvPr>
              <p:cNvSpPr/>
              <p:nvPr/>
            </p:nvSpPr>
            <p:spPr>
              <a:xfrm>
                <a:off x="1144620" y="397158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F1B5956-B75B-BDA2-F48D-EE7BC5C50725}"/>
                  </a:ext>
                </a:extLst>
              </p:cNvPr>
              <p:cNvSpPr/>
              <p:nvPr/>
            </p:nvSpPr>
            <p:spPr>
              <a:xfrm>
                <a:off x="1759664" y="397623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4FBC03C-6A3F-2095-0755-23F46B7D28BC}"/>
                  </a:ext>
                </a:extLst>
              </p:cNvPr>
              <p:cNvSpPr/>
              <p:nvPr/>
            </p:nvSpPr>
            <p:spPr>
              <a:xfrm>
                <a:off x="2402685" y="397196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AAEE4B5-B98D-3696-0A1C-E92C64DA9C4B}"/>
                  </a:ext>
                </a:extLst>
              </p:cNvPr>
              <p:cNvSpPr/>
              <p:nvPr/>
            </p:nvSpPr>
            <p:spPr>
              <a:xfrm>
                <a:off x="628622" y="397196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66B5721-C4EB-A653-02BB-EFF794654B91}"/>
                  </a:ext>
                </a:extLst>
              </p:cNvPr>
              <p:cNvSpPr/>
              <p:nvPr/>
            </p:nvSpPr>
            <p:spPr>
              <a:xfrm>
                <a:off x="538276" y="384702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8CB97E1-0675-CB8C-E324-8BACCA4522CA}"/>
                  </a:ext>
                </a:extLst>
              </p:cNvPr>
              <p:cNvSpPr txBox="1"/>
              <p:nvPr/>
            </p:nvSpPr>
            <p:spPr>
              <a:xfrm>
                <a:off x="363424" y="368817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pic>
            <p:nvPicPr>
              <p:cNvPr id="26" name="图片 25" descr="形状, 箭头&#10;&#10;描述已自动生成">
                <a:extLst>
                  <a:ext uri="{FF2B5EF4-FFF2-40B4-BE49-F238E27FC236}">
                    <a16:creationId xmlns:a16="http://schemas.microsoft.com/office/drawing/2014/main" id="{E7334CFE-DB92-055E-DF09-037201D349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622" y="4410806"/>
                <a:ext cx="393700" cy="393700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AF901D4-0579-62DF-9290-BB30CE571645}"/>
                  </a:ext>
                </a:extLst>
              </p:cNvPr>
              <p:cNvSpPr txBox="1"/>
              <p:nvPr/>
            </p:nvSpPr>
            <p:spPr>
              <a:xfrm>
                <a:off x="492760" y="381523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EC2A222-0362-62F3-5AB9-292B15B234D1}"/>
                  </a:ext>
                </a:extLst>
              </p:cNvPr>
              <p:cNvSpPr/>
              <p:nvPr/>
            </p:nvSpPr>
            <p:spPr>
              <a:xfrm>
                <a:off x="544802" y="4312920"/>
                <a:ext cx="2354938" cy="58816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AF535E4-2D11-515D-6238-E5BA14535AD0}"/>
                  </a:ext>
                </a:extLst>
              </p:cNvPr>
              <p:cNvSpPr/>
              <p:nvPr/>
            </p:nvSpPr>
            <p:spPr>
              <a:xfrm>
                <a:off x="460982" y="1164399"/>
                <a:ext cx="2395374" cy="73492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A83D7A-0415-DA6F-C30B-20CD1FE58833}"/>
                  </a:ext>
                </a:extLst>
              </p:cNvPr>
              <p:cNvSpPr txBox="1"/>
              <p:nvPr/>
            </p:nvSpPr>
            <p:spPr>
              <a:xfrm>
                <a:off x="2149155" y="1686931"/>
                <a:ext cx="5882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互动界面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E39DCB8-D167-EB19-4929-B6763DD9AA35}"/>
                  </a:ext>
                </a:extLst>
              </p:cNvPr>
              <p:cNvSpPr txBox="1"/>
              <p:nvPr/>
            </p:nvSpPr>
            <p:spPr>
              <a:xfrm>
                <a:off x="1463650" y="1693538"/>
                <a:ext cx="5842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显示宠物</a:t>
                </a:r>
              </a:p>
            </p:txBody>
          </p:sp>
          <p:sp>
            <p:nvSpPr>
              <p:cNvPr id="37" name="流程图: 内部贮存 36">
                <a:extLst>
                  <a:ext uri="{FF2B5EF4-FFF2-40B4-BE49-F238E27FC236}">
                    <a16:creationId xmlns:a16="http://schemas.microsoft.com/office/drawing/2014/main" id="{85750658-432C-6818-6E79-19B4247336A7}"/>
                  </a:ext>
                </a:extLst>
              </p:cNvPr>
              <p:cNvSpPr/>
              <p:nvPr/>
            </p:nvSpPr>
            <p:spPr>
              <a:xfrm>
                <a:off x="1154295" y="4353760"/>
                <a:ext cx="1583159" cy="495099"/>
              </a:xfrm>
              <a:prstGeom prst="flowChartInternal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6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连接符: 肘形 37">
                <a:extLst>
                  <a:ext uri="{FF2B5EF4-FFF2-40B4-BE49-F238E27FC236}">
                    <a16:creationId xmlns:a16="http://schemas.microsoft.com/office/drawing/2014/main" id="{08AEC7DC-F364-F779-B211-2940F4985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684" y="2101725"/>
                <a:ext cx="665094" cy="54622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4F1EAC-D9D0-6C30-0029-B9B09CE56617}"/>
                  </a:ext>
                </a:extLst>
              </p:cNvPr>
              <p:cNvSpPr txBox="1"/>
              <p:nvPr/>
            </p:nvSpPr>
            <p:spPr>
              <a:xfrm>
                <a:off x="2673282" y="2297059"/>
                <a:ext cx="5651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输入聊天文字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DF9CFB2-03AE-D080-6C5A-1C7FC322DB03}"/>
                  </a:ext>
                </a:extLst>
              </p:cNvPr>
              <p:cNvSpPr/>
              <p:nvPr/>
            </p:nvSpPr>
            <p:spPr>
              <a:xfrm>
                <a:off x="5381625" y="6203488"/>
                <a:ext cx="742950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/>
                  <a:t>服务器后端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AB4574C-89BC-BC1A-298B-4EA18B0C1CB7}"/>
                  </a:ext>
                </a:extLst>
              </p:cNvPr>
              <p:cNvSpPr/>
              <p:nvPr/>
            </p:nvSpPr>
            <p:spPr>
              <a:xfrm>
                <a:off x="4539571" y="6216106"/>
                <a:ext cx="742950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AI(GLM)</a:t>
                </a:r>
              </a:p>
              <a:p>
                <a:pPr algn="ctr"/>
                <a:r>
                  <a:rPr lang="zh-CN" altLang="en-US" sz="800" dirty="0"/>
                  <a:t>整合并优化输出内容</a:t>
                </a:r>
              </a:p>
            </p:txBody>
          </p: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E20335FA-F7B9-8DB0-1492-F6D795350431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 flipH="1">
                <a:off x="4539571" y="6430312"/>
                <a:ext cx="1585004" cy="12618"/>
              </a:xfrm>
              <a:prstGeom prst="bentConnector5">
                <a:avLst>
                  <a:gd name="adj1" fmla="val -14423"/>
                  <a:gd name="adj2" fmla="val -5409558"/>
                  <a:gd name="adj3" fmla="val 1144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7769766-32C3-B035-E90B-4F248ECD81B1}"/>
                </a:ext>
              </a:extLst>
            </p:cNvPr>
            <p:cNvSpPr/>
            <p:nvPr/>
          </p:nvSpPr>
          <p:spPr>
            <a:xfrm>
              <a:off x="1615440" y="4451225"/>
              <a:ext cx="652780" cy="125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日程设置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0E71BFC-3A48-1DF9-F3B2-06CBEE791EB7}"/>
                </a:ext>
              </a:extLst>
            </p:cNvPr>
            <p:cNvSpPr/>
            <p:nvPr/>
          </p:nvSpPr>
          <p:spPr>
            <a:xfrm>
              <a:off x="1615440" y="4692665"/>
              <a:ext cx="652780" cy="125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私人工具库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533F53E-5347-8487-A628-C8F89F771704}"/>
                </a:ext>
              </a:extLst>
            </p:cNvPr>
            <p:cNvSpPr txBox="1"/>
            <p:nvPr/>
          </p:nvSpPr>
          <p:spPr>
            <a:xfrm>
              <a:off x="878744" y="3368010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显示助手页面</a:t>
              </a: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40E48CA0-9F98-3917-6186-261B5411B1D7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2268220" y="4755593"/>
              <a:ext cx="134464" cy="8399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A0639953-C597-0818-E8A6-B60108120F28}"/>
                </a:ext>
              </a:extLst>
            </p:cNvPr>
            <p:cNvCxnSpPr>
              <a:cxnSpLocks/>
              <a:stCxn id="47" idx="3"/>
              <a:endCxn id="57" idx="1"/>
            </p:cNvCxnSpPr>
            <p:nvPr/>
          </p:nvCxnSpPr>
          <p:spPr>
            <a:xfrm flipV="1">
              <a:off x="2268220" y="4492537"/>
              <a:ext cx="1611578" cy="216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CA2DDCB-CD7E-CDA6-12B2-92419B4842B4}"/>
                </a:ext>
              </a:extLst>
            </p:cNvPr>
            <p:cNvSpPr/>
            <p:nvPr/>
          </p:nvSpPr>
          <p:spPr>
            <a:xfrm>
              <a:off x="3879798" y="3916456"/>
              <a:ext cx="1737274" cy="11521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6635797-5E84-0B71-0528-E2B987A91DAF}"/>
                </a:ext>
              </a:extLst>
            </p:cNvPr>
            <p:cNvSpPr txBox="1"/>
            <p:nvPr/>
          </p:nvSpPr>
          <p:spPr>
            <a:xfrm>
              <a:off x="3137516" y="4483380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点击跳转页面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3BCEE3F-E0CD-AB67-B6D9-D6C7C7D73C02}"/>
                </a:ext>
              </a:extLst>
            </p:cNvPr>
            <p:cNvSpPr txBox="1"/>
            <p:nvPr/>
          </p:nvSpPr>
          <p:spPr>
            <a:xfrm>
              <a:off x="3831505" y="3907566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权限模板</a:t>
              </a:r>
            </a:p>
          </p:txBody>
        </p:sp>
        <p:sp>
          <p:nvSpPr>
            <p:cNvPr id="63" name="流程图: 内部贮存 62">
              <a:extLst>
                <a:ext uri="{FF2B5EF4-FFF2-40B4-BE49-F238E27FC236}">
                  <a16:creationId xmlns:a16="http://schemas.microsoft.com/office/drawing/2014/main" id="{1C3416D5-3BFA-4AD2-880E-56C8FACB2C87}"/>
                </a:ext>
              </a:extLst>
            </p:cNvPr>
            <p:cNvSpPr/>
            <p:nvPr/>
          </p:nvSpPr>
          <p:spPr>
            <a:xfrm>
              <a:off x="4090921" y="4085796"/>
              <a:ext cx="1290704" cy="669798"/>
            </a:xfrm>
            <a:prstGeom prst="flowChartInternalStorag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编辑日程内容</a:t>
              </a:r>
              <a:r>
                <a:rPr lang="en-US" altLang="zh-CN" sz="600" dirty="0"/>
                <a:t>(Strings in a particular form)</a:t>
              </a:r>
              <a:endParaRPr lang="zh-CN" altLang="en-US" sz="6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15763BB-D1F5-123D-461D-1B96CE18F9B6}"/>
                </a:ext>
              </a:extLst>
            </p:cNvPr>
            <p:cNvSpPr/>
            <p:nvPr/>
          </p:nvSpPr>
          <p:spPr>
            <a:xfrm>
              <a:off x="4921907" y="4812151"/>
              <a:ext cx="593319" cy="199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提交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C82009DD-F098-B11D-EFDD-DC6D8A866D4A}"/>
                </a:ext>
              </a:extLst>
            </p:cNvPr>
            <p:cNvCxnSpPr>
              <a:cxnSpLocks/>
              <a:stCxn id="65" idx="2"/>
              <a:endCxn id="40" idx="0"/>
            </p:cNvCxnSpPr>
            <p:nvPr/>
          </p:nvCxnSpPr>
          <p:spPr>
            <a:xfrm rot="16200000" flipH="1">
              <a:off x="4890119" y="5340506"/>
              <a:ext cx="1191429" cy="5345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85DCE3B-8A84-BB01-3AE7-EE80403650AA}"/>
                </a:ext>
              </a:extLst>
            </p:cNvPr>
            <p:cNvSpPr txBox="1"/>
            <p:nvPr/>
          </p:nvSpPr>
          <p:spPr>
            <a:xfrm>
              <a:off x="3815538" y="3725425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日程页面</a:t>
              </a:r>
            </a:p>
          </p:txBody>
        </p: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D76ABDB8-4904-0F77-9027-069249C1DABA}"/>
                </a:ext>
              </a:extLst>
            </p:cNvPr>
            <p:cNvCxnSpPr>
              <a:cxnSpLocks/>
              <a:stCxn id="41" idx="3"/>
              <a:endCxn id="63" idx="2"/>
            </p:cNvCxnSpPr>
            <p:nvPr/>
          </p:nvCxnSpPr>
          <p:spPr>
            <a:xfrm flipH="1" flipV="1">
              <a:off x="4736273" y="4755594"/>
              <a:ext cx="546248" cy="1687336"/>
            </a:xfrm>
            <a:prstGeom prst="bentConnector4">
              <a:avLst>
                <a:gd name="adj1" fmla="val -28248"/>
                <a:gd name="adj2" fmla="val 567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CC9D3FE-CF3B-0683-A71D-180E98B0891A}"/>
                </a:ext>
              </a:extLst>
            </p:cNvPr>
            <p:cNvSpPr txBox="1"/>
            <p:nvPr/>
          </p:nvSpPr>
          <p:spPr>
            <a:xfrm>
              <a:off x="4524577" y="5457695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刷新页面组件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FF340AFB-F76D-4C21-9595-0F4C79444878}"/>
                </a:ext>
              </a:extLst>
            </p:cNvPr>
            <p:cNvSpPr/>
            <p:nvPr/>
          </p:nvSpPr>
          <p:spPr>
            <a:xfrm>
              <a:off x="1671955" y="5595493"/>
              <a:ext cx="1966595" cy="12510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50741956-1F48-94E9-2183-B04DF558FF69}"/>
                </a:ext>
              </a:extLst>
            </p:cNvPr>
            <p:cNvSpPr txBox="1"/>
            <p:nvPr/>
          </p:nvSpPr>
          <p:spPr>
            <a:xfrm>
              <a:off x="1608000" y="5588514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权限模板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9CAF3B0-4805-1EAF-B044-69A25FA85456}"/>
                </a:ext>
              </a:extLst>
            </p:cNvPr>
            <p:cNvSpPr txBox="1"/>
            <p:nvPr/>
          </p:nvSpPr>
          <p:spPr>
            <a:xfrm>
              <a:off x="1633157" y="5431949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工具库页面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57F4097-4D58-4217-7E1A-FEBCF9416CE8}"/>
                </a:ext>
              </a:extLst>
            </p:cNvPr>
            <p:cNvSpPr txBox="1"/>
            <p:nvPr/>
          </p:nvSpPr>
          <p:spPr>
            <a:xfrm>
              <a:off x="2349761" y="5119772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点击跳转页面</a:t>
              </a:r>
            </a:p>
          </p:txBody>
        </p:sp>
        <p:sp>
          <p:nvSpPr>
            <p:cNvPr id="89" name="流程图: 内部贮存 88">
              <a:extLst>
                <a:ext uri="{FF2B5EF4-FFF2-40B4-BE49-F238E27FC236}">
                  <a16:creationId xmlns:a16="http://schemas.microsoft.com/office/drawing/2014/main" id="{E9E89249-5F9E-6AE4-CDF4-F501800B6F44}"/>
                </a:ext>
              </a:extLst>
            </p:cNvPr>
            <p:cNvSpPr/>
            <p:nvPr/>
          </p:nvSpPr>
          <p:spPr>
            <a:xfrm>
              <a:off x="1815270" y="5817236"/>
              <a:ext cx="839982" cy="839900"/>
            </a:xfrm>
            <a:prstGeom prst="flowChartInternalStorag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快捷自定义功能性方法调用与代码查阅</a:t>
              </a:r>
            </a:p>
          </p:txBody>
        </p:sp>
        <p:sp>
          <p:nvSpPr>
            <p:cNvPr id="90" name="流程图: 过程 89">
              <a:extLst>
                <a:ext uri="{FF2B5EF4-FFF2-40B4-BE49-F238E27FC236}">
                  <a16:creationId xmlns:a16="http://schemas.microsoft.com/office/drawing/2014/main" id="{834FF703-4584-D9AA-0CA2-580333AB332A}"/>
                </a:ext>
              </a:extLst>
            </p:cNvPr>
            <p:cNvSpPr/>
            <p:nvPr/>
          </p:nvSpPr>
          <p:spPr>
            <a:xfrm>
              <a:off x="2425548" y="7467040"/>
              <a:ext cx="861616" cy="4608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客户端</a:t>
              </a:r>
            </a:p>
          </p:txBody>
        </p:sp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DFC04FA6-3425-2094-98A0-8EAB21085432}"/>
                </a:ext>
              </a:extLst>
            </p:cNvPr>
            <p:cNvCxnSpPr>
              <a:cxnSpLocks/>
              <a:stCxn id="90" idx="0"/>
              <a:endCxn id="104" idx="3"/>
            </p:cNvCxnSpPr>
            <p:nvPr/>
          </p:nvCxnSpPr>
          <p:spPr>
            <a:xfrm rot="5400000" flipH="1" flipV="1">
              <a:off x="2583269" y="6895351"/>
              <a:ext cx="844777" cy="2986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43B787E-0CF9-6991-12E3-FEC070A1B416}"/>
                </a:ext>
              </a:extLst>
            </p:cNvPr>
            <p:cNvSpPr txBox="1"/>
            <p:nvPr/>
          </p:nvSpPr>
          <p:spPr>
            <a:xfrm>
              <a:off x="2815920" y="7085787"/>
              <a:ext cx="1084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上传代码包文件及相应标注（</a:t>
              </a:r>
              <a:r>
                <a:rPr lang="en-US" altLang="zh-CN" sz="600" dirty="0"/>
                <a:t>EX:</a:t>
              </a:r>
              <a:r>
                <a:rPr lang="zh-CN" altLang="en-US" sz="600" dirty="0"/>
                <a:t>编程语言、输入输出接口）</a:t>
              </a:r>
            </a:p>
          </p:txBody>
        </p:sp>
        <p:sp>
          <p:nvSpPr>
            <p:cNvPr id="104" name="圆柱体 103">
              <a:extLst>
                <a:ext uri="{FF2B5EF4-FFF2-40B4-BE49-F238E27FC236}">
                  <a16:creationId xmlns:a16="http://schemas.microsoft.com/office/drawing/2014/main" id="{C5993B3A-785F-C9E0-C7A8-4DFF155C2ED9}"/>
                </a:ext>
              </a:extLst>
            </p:cNvPr>
            <p:cNvSpPr/>
            <p:nvPr/>
          </p:nvSpPr>
          <p:spPr>
            <a:xfrm>
              <a:off x="2781812" y="5880286"/>
              <a:ext cx="746292" cy="74197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/>
                <a:t>文件上传</a:t>
              </a:r>
              <a:endParaRPr lang="en-US" altLang="zh-CN" sz="700" dirty="0"/>
            </a:p>
            <a:p>
              <a:pPr algn="ctr"/>
              <a:r>
                <a:rPr lang="en-US" altLang="zh-CN" sz="700" dirty="0"/>
                <a:t>&amp;</a:t>
              </a:r>
            </a:p>
            <a:p>
              <a:pPr algn="ctr"/>
              <a:r>
                <a:rPr lang="zh-CN" altLang="en-US" sz="700" dirty="0"/>
                <a:t>初步内容检测</a:t>
              </a:r>
              <a:endParaRPr lang="en-US" altLang="zh-CN" sz="700" dirty="0"/>
            </a:p>
            <a:p>
              <a:pPr algn="ctr"/>
              <a:r>
                <a:rPr lang="zh-CN" altLang="en-US" sz="700" dirty="0"/>
                <a:t>（</a:t>
              </a:r>
              <a:r>
                <a:rPr lang="en-US" altLang="zh-CN" sz="700" dirty="0"/>
                <a:t>EX:</a:t>
              </a:r>
              <a:r>
                <a:rPr lang="zh-CN" altLang="en-US" sz="700" dirty="0"/>
                <a:t>编程语言</a:t>
              </a:r>
              <a:r>
                <a:rPr lang="en-US" altLang="zh-CN" sz="700" dirty="0"/>
                <a:t>)</a:t>
              </a:r>
              <a:endParaRPr lang="zh-CN" altLang="en-US" sz="700" dirty="0"/>
            </a:p>
          </p:txBody>
        </p:sp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CEB0F5B2-DBE9-CE58-7727-BC1D39A020F3}"/>
                </a:ext>
              </a:extLst>
            </p:cNvPr>
            <p:cNvCxnSpPr>
              <a:cxnSpLocks/>
              <a:stCxn id="104" idx="4"/>
              <a:endCxn id="113" idx="2"/>
            </p:cNvCxnSpPr>
            <p:nvPr/>
          </p:nvCxnSpPr>
          <p:spPr>
            <a:xfrm>
              <a:off x="3528104" y="6251275"/>
              <a:ext cx="2224996" cy="859509"/>
            </a:xfrm>
            <a:prstGeom prst="bentConnector4">
              <a:avLst>
                <a:gd name="adj1" fmla="val 20419"/>
                <a:gd name="adj2" fmla="val 126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C4B06150-37C4-4B7D-55F2-D0A497FFB168}"/>
                </a:ext>
              </a:extLst>
            </p:cNvPr>
            <p:cNvSpPr txBox="1"/>
            <p:nvPr/>
          </p:nvSpPr>
          <p:spPr>
            <a:xfrm>
              <a:off x="3967238" y="7064897"/>
              <a:ext cx="1084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服务器后端二次处理，打包成易调用功能性</a:t>
              </a:r>
              <a:r>
                <a:rPr lang="en-US" altLang="zh-CN" sz="600" dirty="0"/>
                <a:t>API</a:t>
              </a:r>
              <a:endParaRPr lang="zh-CN" altLang="en-US" sz="6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000027E8-55A7-EA1A-FB22-D5FDE3F06EA4}"/>
                </a:ext>
              </a:extLst>
            </p:cNvPr>
            <p:cNvSpPr/>
            <p:nvPr/>
          </p:nvSpPr>
          <p:spPr>
            <a:xfrm>
              <a:off x="5381625" y="6657136"/>
              <a:ext cx="742950" cy="453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服务器后端</a:t>
              </a:r>
            </a:p>
          </p:txBody>
        </p:sp>
        <p:sp>
          <p:nvSpPr>
            <p:cNvPr id="116" name="流程图: 过程 115">
              <a:extLst>
                <a:ext uri="{FF2B5EF4-FFF2-40B4-BE49-F238E27FC236}">
                  <a16:creationId xmlns:a16="http://schemas.microsoft.com/office/drawing/2014/main" id="{E309FFC6-6148-51B7-9604-E0E142552990}"/>
                </a:ext>
              </a:extLst>
            </p:cNvPr>
            <p:cNvSpPr/>
            <p:nvPr/>
          </p:nvSpPr>
          <p:spPr>
            <a:xfrm>
              <a:off x="655349" y="6873253"/>
              <a:ext cx="706184" cy="20182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工具库列表</a:t>
              </a:r>
            </a:p>
          </p:txBody>
        </p: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EA6E1023-1416-4790-5964-6ED525CA7269}"/>
                </a:ext>
              </a:extLst>
            </p:cNvPr>
            <p:cNvCxnSpPr>
              <a:cxnSpLocks/>
              <a:stCxn id="89" idx="1"/>
              <a:endCxn id="116" idx="0"/>
            </p:cNvCxnSpPr>
            <p:nvPr/>
          </p:nvCxnSpPr>
          <p:spPr>
            <a:xfrm rot="10800000" flipV="1">
              <a:off x="1008442" y="6237185"/>
              <a:ext cx="806829" cy="636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流程图: 过程 120">
              <a:extLst>
                <a:ext uri="{FF2B5EF4-FFF2-40B4-BE49-F238E27FC236}">
                  <a16:creationId xmlns:a16="http://schemas.microsoft.com/office/drawing/2014/main" id="{1374D483-D527-B4C3-7B0E-7CAB9589ADCE}"/>
                </a:ext>
              </a:extLst>
            </p:cNvPr>
            <p:cNvSpPr/>
            <p:nvPr/>
          </p:nvSpPr>
          <p:spPr>
            <a:xfrm>
              <a:off x="652009" y="7069233"/>
              <a:ext cx="720956" cy="20182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/>
                <a:t>EX: FFT Fib()</a:t>
              </a:r>
              <a:endParaRPr lang="zh-CN" altLang="en-US" sz="500" dirty="0"/>
            </a:p>
          </p:txBody>
        </p:sp>
        <p:sp>
          <p:nvSpPr>
            <p:cNvPr id="122" name="流程图: 过程 121">
              <a:extLst>
                <a:ext uri="{FF2B5EF4-FFF2-40B4-BE49-F238E27FC236}">
                  <a16:creationId xmlns:a16="http://schemas.microsoft.com/office/drawing/2014/main" id="{3896E6F6-FAC1-E0B7-EC35-A61C99002C59}"/>
                </a:ext>
              </a:extLst>
            </p:cNvPr>
            <p:cNvSpPr/>
            <p:nvPr/>
          </p:nvSpPr>
          <p:spPr>
            <a:xfrm>
              <a:off x="659395" y="7265213"/>
              <a:ext cx="706184" cy="20182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/>
                <a:t>EX: Kernel Perception</a:t>
              </a:r>
              <a:endParaRPr lang="zh-CN" altLang="en-US" sz="500" dirty="0"/>
            </a:p>
          </p:txBody>
        </p: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893F8297-121B-851C-0044-B5F69D952FC2}"/>
                </a:ext>
              </a:extLst>
            </p:cNvPr>
            <p:cNvCxnSpPr>
              <a:cxnSpLocks/>
              <a:stCxn id="121" idx="3"/>
              <a:endCxn id="113" idx="1"/>
            </p:cNvCxnSpPr>
            <p:nvPr/>
          </p:nvCxnSpPr>
          <p:spPr>
            <a:xfrm flipV="1">
              <a:off x="1372965" y="6883960"/>
              <a:ext cx="4008660" cy="286187"/>
            </a:xfrm>
            <a:prstGeom prst="bentConnector3">
              <a:avLst>
                <a:gd name="adj1" fmla="val 154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7A0905FE-2876-EB0C-6B1C-9B507B60BF47}"/>
                </a:ext>
              </a:extLst>
            </p:cNvPr>
            <p:cNvSpPr txBox="1"/>
            <p:nvPr/>
          </p:nvSpPr>
          <p:spPr>
            <a:xfrm>
              <a:off x="1320808" y="7188287"/>
              <a:ext cx="836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选择工具并点击</a:t>
              </a:r>
            </a:p>
          </p:txBody>
        </p:sp>
        <p:sp>
          <p:nvSpPr>
            <p:cNvPr id="127" name="流程图: 过程 126">
              <a:extLst>
                <a:ext uri="{FF2B5EF4-FFF2-40B4-BE49-F238E27FC236}">
                  <a16:creationId xmlns:a16="http://schemas.microsoft.com/office/drawing/2014/main" id="{62563D90-B881-FFF4-90F6-3F45C54ED441}"/>
                </a:ext>
              </a:extLst>
            </p:cNvPr>
            <p:cNvSpPr/>
            <p:nvPr/>
          </p:nvSpPr>
          <p:spPr>
            <a:xfrm>
              <a:off x="2457450" y="4577080"/>
              <a:ext cx="240542" cy="23507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dirty="0"/>
                <a:t>树结构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824982B4-CCBD-6235-FABD-15A95081CAA7}"/>
                </a:ext>
              </a:extLst>
            </p:cNvPr>
            <p:cNvSpPr/>
            <p:nvPr/>
          </p:nvSpPr>
          <p:spPr>
            <a:xfrm>
              <a:off x="342968" y="8032755"/>
              <a:ext cx="1966595" cy="12510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DA4CEA1-989B-B22C-0476-E3B9B7F5EC7C}"/>
                </a:ext>
              </a:extLst>
            </p:cNvPr>
            <p:cNvSpPr txBox="1"/>
            <p:nvPr/>
          </p:nvSpPr>
          <p:spPr>
            <a:xfrm>
              <a:off x="432785" y="7861734"/>
              <a:ext cx="109096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刷新工具库页面组件内容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9786817B-5BF7-E4CE-B155-B19C9697B88F}"/>
                </a:ext>
              </a:extLst>
            </p:cNvPr>
            <p:cNvSpPr txBox="1"/>
            <p:nvPr/>
          </p:nvSpPr>
          <p:spPr>
            <a:xfrm>
              <a:off x="295401" y="8032755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权限模板</a:t>
              </a:r>
            </a:p>
          </p:txBody>
        </p:sp>
        <p:sp>
          <p:nvSpPr>
            <p:cNvPr id="131" name="流程图: 内部贮存 130">
              <a:extLst>
                <a:ext uri="{FF2B5EF4-FFF2-40B4-BE49-F238E27FC236}">
                  <a16:creationId xmlns:a16="http://schemas.microsoft.com/office/drawing/2014/main" id="{9CB844B7-ADFA-351C-A248-2E6F3D0F1048}"/>
                </a:ext>
              </a:extLst>
            </p:cNvPr>
            <p:cNvSpPr/>
            <p:nvPr/>
          </p:nvSpPr>
          <p:spPr>
            <a:xfrm>
              <a:off x="432785" y="8263484"/>
              <a:ext cx="759743" cy="700935"/>
            </a:xfrm>
            <a:prstGeom prst="flowChartInternalStorag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Input(</a:t>
              </a:r>
              <a:r>
                <a:rPr lang="en-US" altLang="zh-CN" sz="800" dirty="0" err="1"/>
                <a:t>n,p</a:t>
              </a:r>
              <a:r>
                <a:rPr lang="en-US" altLang="zh-CN" sz="800" dirty="0"/>
                <a:t>)</a:t>
              </a:r>
              <a:endParaRPr lang="zh-CN" altLang="en-US" sz="800" dirty="0"/>
            </a:p>
          </p:txBody>
        </p:sp>
        <p:sp>
          <p:nvSpPr>
            <p:cNvPr id="132" name="流程图: 内部贮存 131">
              <a:extLst>
                <a:ext uri="{FF2B5EF4-FFF2-40B4-BE49-F238E27FC236}">
                  <a16:creationId xmlns:a16="http://schemas.microsoft.com/office/drawing/2014/main" id="{58188446-562A-D05E-A00E-E60E9C0577C4}"/>
                </a:ext>
              </a:extLst>
            </p:cNvPr>
            <p:cNvSpPr/>
            <p:nvPr/>
          </p:nvSpPr>
          <p:spPr>
            <a:xfrm>
              <a:off x="1372965" y="8259542"/>
              <a:ext cx="759743" cy="708007"/>
            </a:xfrm>
            <a:prstGeom prst="flowChartInternalStorag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Ans = Output()</a:t>
              </a:r>
              <a:endParaRPr lang="zh-CN" altLang="en-US" sz="800" dirty="0"/>
            </a:p>
          </p:txBody>
        </p:sp>
        <p:sp>
          <p:nvSpPr>
            <p:cNvPr id="134" name="流程图: 多文档 133">
              <a:extLst>
                <a:ext uri="{FF2B5EF4-FFF2-40B4-BE49-F238E27FC236}">
                  <a16:creationId xmlns:a16="http://schemas.microsoft.com/office/drawing/2014/main" id="{6A9E8D23-9F6B-8E3E-224D-7B975AA053ED}"/>
                </a:ext>
              </a:extLst>
            </p:cNvPr>
            <p:cNvSpPr/>
            <p:nvPr/>
          </p:nvSpPr>
          <p:spPr>
            <a:xfrm>
              <a:off x="523617" y="9001313"/>
              <a:ext cx="615983" cy="231272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/>
                <a:t>Key codes</a:t>
              </a:r>
              <a:endParaRPr lang="zh-CN" altLang="en-US" sz="600" dirty="0"/>
            </a:p>
          </p:txBody>
        </p:sp>
        <p:sp>
          <p:nvSpPr>
            <p:cNvPr id="135" name="标注: 下箭头 134">
              <a:extLst>
                <a:ext uri="{FF2B5EF4-FFF2-40B4-BE49-F238E27FC236}">
                  <a16:creationId xmlns:a16="http://schemas.microsoft.com/office/drawing/2014/main" id="{5F892D62-12F3-57EC-71A7-73F6D1767EA0}"/>
                </a:ext>
              </a:extLst>
            </p:cNvPr>
            <p:cNvSpPr/>
            <p:nvPr/>
          </p:nvSpPr>
          <p:spPr>
            <a:xfrm>
              <a:off x="1482391" y="9030001"/>
              <a:ext cx="692782" cy="354330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/>
                <a:t>API</a:t>
              </a:r>
              <a:r>
                <a:rPr lang="zh-CN" altLang="en-US" sz="500" dirty="0"/>
                <a:t>接口</a:t>
              </a:r>
            </a:p>
          </p:txBody>
        </p:sp>
        <p:sp>
          <p:nvSpPr>
            <p:cNvPr id="136" name="流程图: 过程 135">
              <a:extLst>
                <a:ext uri="{FF2B5EF4-FFF2-40B4-BE49-F238E27FC236}">
                  <a16:creationId xmlns:a16="http://schemas.microsoft.com/office/drawing/2014/main" id="{FEA2A68E-2B9C-D59F-7EB0-6EA01772B837}"/>
                </a:ext>
              </a:extLst>
            </p:cNvPr>
            <p:cNvSpPr/>
            <p:nvPr/>
          </p:nvSpPr>
          <p:spPr>
            <a:xfrm>
              <a:off x="1321576" y="9451902"/>
              <a:ext cx="1147056" cy="27837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客户端调用库</a:t>
              </a:r>
              <a:r>
                <a:rPr lang="en-US" altLang="zh-CN" sz="600" dirty="0"/>
                <a:t>&amp;</a:t>
              </a:r>
              <a:r>
                <a:rPr lang="zh-CN" altLang="en-US" sz="600" dirty="0"/>
                <a:t>方法</a:t>
              </a:r>
            </a:p>
          </p:txBody>
        </p:sp>
        <p:sp>
          <p:nvSpPr>
            <p:cNvPr id="137" name="流程图: 磁盘 136">
              <a:extLst>
                <a:ext uri="{FF2B5EF4-FFF2-40B4-BE49-F238E27FC236}">
                  <a16:creationId xmlns:a16="http://schemas.microsoft.com/office/drawing/2014/main" id="{B207AF12-3FF7-81A4-D9A4-CF6F95DDD04B}"/>
                </a:ext>
              </a:extLst>
            </p:cNvPr>
            <p:cNvSpPr/>
            <p:nvPr/>
          </p:nvSpPr>
          <p:spPr>
            <a:xfrm>
              <a:off x="4735962" y="7687983"/>
              <a:ext cx="1146367" cy="646425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NAS</a:t>
              </a:r>
              <a:endParaRPr lang="zh-CN" altLang="en-US" dirty="0"/>
            </a:p>
          </p:txBody>
        </p: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2F9635B2-F696-7922-3A6E-3102ADE14F63}"/>
                </a:ext>
              </a:extLst>
            </p:cNvPr>
            <p:cNvCxnSpPr>
              <a:cxnSpLocks/>
              <a:stCxn id="113" idx="3"/>
              <a:endCxn id="137" idx="4"/>
            </p:cNvCxnSpPr>
            <p:nvPr/>
          </p:nvCxnSpPr>
          <p:spPr>
            <a:xfrm flipH="1">
              <a:off x="5882329" y="6883960"/>
              <a:ext cx="242246" cy="1127236"/>
            </a:xfrm>
            <a:prstGeom prst="bentConnector3">
              <a:avLst>
                <a:gd name="adj1" fmla="val -943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79879FF4-6D1C-786C-8B0A-4969A23A1BAC}"/>
                </a:ext>
              </a:extLst>
            </p:cNvPr>
            <p:cNvSpPr txBox="1"/>
            <p:nvPr/>
          </p:nvSpPr>
          <p:spPr>
            <a:xfrm>
              <a:off x="5852997" y="8120202"/>
              <a:ext cx="80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编译处理后程序、源码及文档存到</a:t>
              </a:r>
              <a:r>
                <a:rPr lang="en-US" altLang="zh-CN" sz="600" dirty="0" err="1"/>
                <a:t>Nas</a:t>
              </a:r>
              <a:r>
                <a:rPr lang="zh-CN" altLang="en-US" sz="600" dirty="0"/>
                <a:t>仓库（</a:t>
              </a:r>
              <a:r>
                <a:rPr lang="en-US" altLang="zh-CN" sz="600" dirty="0" err="1"/>
                <a:t>Nas</a:t>
              </a:r>
              <a:r>
                <a:rPr lang="zh-CN" altLang="en-US" sz="600" dirty="0"/>
                <a:t>服务器）</a:t>
              </a:r>
            </a:p>
          </p:txBody>
        </p:sp>
        <p:cxnSp>
          <p:nvCxnSpPr>
            <p:cNvPr id="144" name="连接符: 肘形 143">
              <a:extLst>
                <a:ext uri="{FF2B5EF4-FFF2-40B4-BE49-F238E27FC236}">
                  <a16:creationId xmlns:a16="http://schemas.microsoft.com/office/drawing/2014/main" id="{3B640B8C-4605-0B05-829E-AFF943BCDD99}"/>
                </a:ext>
              </a:extLst>
            </p:cNvPr>
            <p:cNvCxnSpPr>
              <a:cxnSpLocks/>
              <a:stCxn id="137" idx="2"/>
              <a:endCxn id="128" idx="3"/>
            </p:cNvCxnSpPr>
            <p:nvPr/>
          </p:nvCxnSpPr>
          <p:spPr>
            <a:xfrm rot="10800000" flipV="1">
              <a:off x="2309564" y="8011196"/>
              <a:ext cx="2426399" cy="6470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8EDA205C-B048-CC5C-FCE0-A8B0952D8C53}"/>
                </a:ext>
              </a:extLst>
            </p:cNvPr>
            <p:cNvSpPr txBox="1"/>
            <p:nvPr/>
          </p:nvSpPr>
          <p:spPr>
            <a:xfrm>
              <a:off x="2007116" y="6848087"/>
              <a:ext cx="836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发送请求</a:t>
              </a: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11BEEBC9-FA29-C927-1D6B-8B93E8D16951}"/>
                </a:ext>
              </a:extLst>
            </p:cNvPr>
            <p:cNvSpPr txBox="1"/>
            <p:nvPr/>
          </p:nvSpPr>
          <p:spPr>
            <a:xfrm>
              <a:off x="5057212" y="7508161"/>
              <a:ext cx="836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发送请求</a:t>
              </a:r>
            </a:p>
          </p:txBody>
        </p:sp>
        <p:cxnSp>
          <p:nvCxnSpPr>
            <p:cNvPr id="153" name="连接符: 肘形 152">
              <a:extLst>
                <a:ext uri="{FF2B5EF4-FFF2-40B4-BE49-F238E27FC236}">
                  <a16:creationId xmlns:a16="http://schemas.microsoft.com/office/drawing/2014/main" id="{99288336-14D2-8EA1-8CC6-AB1385592E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81187" y="7177407"/>
              <a:ext cx="577199" cy="443954"/>
            </a:xfrm>
            <a:prstGeom prst="bentConnector3">
              <a:avLst>
                <a:gd name="adj1" fmla="val 508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D0B19CA5-6C1A-1B1D-4132-8BD6153FC619}"/>
                </a:ext>
              </a:extLst>
            </p:cNvPr>
            <p:cNvSpPr txBox="1"/>
            <p:nvPr/>
          </p:nvSpPr>
          <p:spPr>
            <a:xfrm>
              <a:off x="3522763" y="8350986"/>
              <a:ext cx="836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层层反馈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27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6DBEEE91-0560-4248-FD83-2EEE4F56F145}"/>
              </a:ext>
            </a:extLst>
          </p:cNvPr>
          <p:cNvGrpSpPr/>
          <p:nvPr/>
        </p:nvGrpSpPr>
        <p:grpSpPr>
          <a:xfrm>
            <a:off x="279604" y="556356"/>
            <a:ext cx="4940096" cy="4773834"/>
            <a:chOff x="279604" y="556356"/>
            <a:chExt cx="4940096" cy="477383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B1023FD-91D7-FEFF-0468-47CA454CDC9D}"/>
                </a:ext>
              </a:extLst>
            </p:cNvPr>
            <p:cNvGrpSpPr/>
            <p:nvPr/>
          </p:nvGrpSpPr>
          <p:grpSpPr>
            <a:xfrm>
              <a:off x="279604" y="556356"/>
              <a:ext cx="2823006" cy="4773834"/>
              <a:chOff x="279604" y="556356"/>
              <a:chExt cx="2823006" cy="477383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CFB49F-3A01-1179-BDE7-4B62A0A97A03}"/>
                  </a:ext>
                </a:extLst>
              </p:cNvPr>
              <p:cNvSpPr/>
              <p:nvPr/>
            </p:nvSpPr>
            <p:spPr>
              <a:xfrm>
                <a:off x="325120" y="57150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2E9E83-CCB1-0A03-9C26-EF7E66FFB271}"/>
                  </a:ext>
                </a:extLst>
              </p:cNvPr>
              <p:cNvSpPr/>
              <p:nvPr/>
            </p:nvSpPr>
            <p:spPr>
              <a:xfrm>
                <a:off x="1060800" y="83976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5EE985F-124C-7C1E-F34D-BB82EA7F61B8}"/>
                  </a:ext>
                </a:extLst>
              </p:cNvPr>
              <p:cNvSpPr/>
              <p:nvPr/>
            </p:nvSpPr>
            <p:spPr>
              <a:xfrm>
                <a:off x="1675844" y="84441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BFA699-1F74-7E69-8DA1-2788930880D9}"/>
                  </a:ext>
                </a:extLst>
              </p:cNvPr>
              <p:cNvSpPr/>
              <p:nvPr/>
            </p:nvSpPr>
            <p:spPr>
              <a:xfrm>
                <a:off x="2318865" y="84014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1E293E-6057-898F-F305-523872D65E7D}"/>
                  </a:ext>
                </a:extLst>
              </p:cNvPr>
              <p:cNvSpPr/>
              <p:nvPr/>
            </p:nvSpPr>
            <p:spPr>
              <a:xfrm>
                <a:off x="544802" y="84014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7A92AA-1A14-6ABB-238D-AB33AFCA85DD}"/>
                  </a:ext>
                </a:extLst>
              </p:cNvPr>
              <p:cNvSpPr/>
              <p:nvPr/>
            </p:nvSpPr>
            <p:spPr>
              <a:xfrm>
                <a:off x="454456" y="71520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A6EA2-A3A0-EB0D-84DC-30A79CCD0451}"/>
                  </a:ext>
                </a:extLst>
              </p:cNvPr>
              <p:cNvSpPr txBox="1"/>
              <p:nvPr/>
            </p:nvSpPr>
            <p:spPr>
              <a:xfrm>
                <a:off x="279604" y="55635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54C4960-E936-7ED8-CCC6-CB39EF98E5FF}"/>
                  </a:ext>
                </a:extLst>
              </p:cNvPr>
              <p:cNvSpPr/>
              <p:nvPr/>
            </p:nvSpPr>
            <p:spPr>
              <a:xfrm>
                <a:off x="1482391" y="1962179"/>
                <a:ext cx="1333529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/>
                  <a:t>聊天框</a:t>
                </a:r>
              </a:p>
            </p:txBody>
          </p:sp>
          <p:pic>
            <p:nvPicPr>
              <p:cNvPr id="13" name="图片 12" descr="形状, 箭头&#10;&#10;描述已自动生成">
                <a:extLst>
                  <a:ext uri="{FF2B5EF4-FFF2-40B4-BE49-F238E27FC236}">
                    <a16:creationId xmlns:a16="http://schemas.microsoft.com/office/drawing/2014/main" id="{4CDDC22E-40C8-E4B1-32FD-EA60C7C37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363" y="1201676"/>
                <a:ext cx="644741" cy="644741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39CF60-A2E2-4512-FBFA-A20F632859B3}"/>
                  </a:ext>
                </a:extLst>
              </p:cNvPr>
              <p:cNvSpPr txBox="1"/>
              <p:nvPr/>
            </p:nvSpPr>
            <p:spPr>
              <a:xfrm>
                <a:off x="408940" y="68341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888B74E6-4CCA-C107-8317-B58D841E8DF5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rot="5400000">
                <a:off x="652287" y="1064857"/>
                <a:ext cx="1941314" cy="1770970"/>
              </a:xfrm>
              <a:prstGeom prst="bentConnector3">
                <a:avLst>
                  <a:gd name="adj1" fmla="val 368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1853A8-85B4-4471-7CA5-E761F7A66818}"/>
                  </a:ext>
                </a:extLst>
              </p:cNvPr>
              <p:cNvSpPr txBox="1"/>
              <p:nvPr/>
            </p:nvSpPr>
            <p:spPr>
              <a:xfrm>
                <a:off x="711695" y="2375019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点击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88FCD6-F388-8A0F-4CBB-EACD48749EE6}"/>
                  </a:ext>
                </a:extLst>
              </p:cNvPr>
              <p:cNvSpPr/>
              <p:nvPr/>
            </p:nvSpPr>
            <p:spPr>
              <a:xfrm>
                <a:off x="408940" y="2921000"/>
                <a:ext cx="741680" cy="363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" dirty="0"/>
                  <a:t>跳转用户页面</a:t>
                </a:r>
                <a:endParaRPr lang="en-US" altLang="zh-CN" sz="400" dirty="0"/>
              </a:p>
              <a:p>
                <a:pPr algn="ctr"/>
                <a:r>
                  <a:rPr lang="zh-CN" altLang="en-US" sz="400" dirty="0"/>
                  <a:t>（底层模板检测一次登录）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72F70AD0-90B6-1773-927C-E8DA35E25EFE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 flipV="1">
                <a:off x="559524" y="2766060"/>
                <a:ext cx="2388251" cy="516255"/>
              </a:xfrm>
              <a:prstGeom prst="bentConnector3">
                <a:avLst>
                  <a:gd name="adj1" fmla="val 7680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DF271F8-9A33-7B2C-EA30-9C92800184D6}"/>
                  </a:ext>
                </a:extLst>
              </p:cNvPr>
              <p:cNvSpPr/>
              <p:nvPr/>
            </p:nvSpPr>
            <p:spPr>
              <a:xfrm>
                <a:off x="408940" y="370332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441D56A-8181-D277-33B5-25DE2F2A838F}"/>
                  </a:ext>
                </a:extLst>
              </p:cNvPr>
              <p:cNvSpPr/>
              <p:nvPr/>
            </p:nvSpPr>
            <p:spPr>
              <a:xfrm>
                <a:off x="1144620" y="397158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9995399-ED86-4CCF-FC12-DF7376CBF2BC}"/>
                  </a:ext>
                </a:extLst>
              </p:cNvPr>
              <p:cNvSpPr/>
              <p:nvPr/>
            </p:nvSpPr>
            <p:spPr>
              <a:xfrm>
                <a:off x="1759664" y="397623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6E75D82-46CA-FD6C-1207-A98A3DCC03FB}"/>
                  </a:ext>
                </a:extLst>
              </p:cNvPr>
              <p:cNvSpPr/>
              <p:nvPr/>
            </p:nvSpPr>
            <p:spPr>
              <a:xfrm>
                <a:off x="2402685" y="397196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F5B4E5-930D-E9F2-E1F6-B68765292F6B}"/>
                  </a:ext>
                </a:extLst>
              </p:cNvPr>
              <p:cNvSpPr/>
              <p:nvPr/>
            </p:nvSpPr>
            <p:spPr>
              <a:xfrm>
                <a:off x="628622" y="397196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F2B1AC1-3D43-0BC8-C88D-EE7FFCEB8D70}"/>
                  </a:ext>
                </a:extLst>
              </p:cNvPr>
              <p:cNvSpPr/>
              <p:nvPr/>
            </p:nvSpPr>
            <p:spPr>
              <a:xfrm>
                <a:off x="538276" y="384702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8C5E5F2-6A69-4F31-DCF0-2506A0A94BF4}"/>
                  </a:ext>
                </a:extLst>
              </p:cNvPr>
              <p:cNvSpPr txBox="1"/>
              <p:nvPr/>
            </p:nvSpPr>
            <p:spPr>
              <a:xfrm>
                <a:off x="363424" y="368817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89EA35F-583F-509E-0272-BEB8A29B3302}"/>
                  </a:ext>
                </a:extLst>
              </p:cNvPr>
              <p:cNvSpPr txBox="1"/>
              <p:nvPr/>
            </p:nvSpPr>
            <p:spPr>
              <a:xfrm>
                <a:off x="492760" y="381523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4DB9E37-21A8-61D1-AC36-30C12CE1CBA4}"/>
                  </a:ext>
                </a:extLst>
              </p:cNvPr>
              <p:cNvSpPr/>
              <p:nvPr/>
            </p:nvSpPr>
            <p:spPr>
              <a:xfrm>
                <a:off x="544802" y="4312920"/>
                <a:ext cx="2354938" cy="904035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21AF634-353B-2251-A935-7208040ACC8E}"/>
                  </a:ext>
                </a:extLst>
              </p:cNvPr>
              <p:cNvSpPr/>
              <p:nvPr/>
            </p:nvSpPr>
            <p:spPr>
              <a:xfrm>
                <a:off x="460982" y="1164399"/>
                <a:ext cx="2395374" cy="73492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5DFE56D-977C-3687-F631-E7264061F3CC}"/>
                  </a:ext>
                </a:extLst>
              </p:cNvPr>
              <p:cNvSpPr txBox="1"/>
              <p:nvPr/>
            </p:nvSpPr>
            <p:spPr>
              <a:xfrm>
                <a:off x="2149155" y="1686931"/>
                <a:ext cx="5882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互动界面</a:t>
                </a:r>
              </a:p>
            </p:txBody>
          </p:sp>
          <p:sp>
            <p:nvSpPr>
              <p:cNvPr id="37" name="流程图: 内部贮存 36">
                <a:extLst>
                  <a:ext uri="{FF2B5EF4-FFF2-40B4-BE49-F238E27FC236}">
                    <a16:creationId xmlns:a16="http://schemas.microsoft.com/office/drawing/2014/main" id="{C0EC2C41-F348-D71A-939C-8DF142D0CE6B}"/>
                  </a:ext>
                </a:extLst>
              </p:cNvPr>
              <p:cNvSpPr/>
              <p:nvPr/>
            </p:nvSpPr>
            <p:spPr>
              <a:xfrm>
                <a:off x="628621" y="4343460"/>
                <a:ext cx="996343" cy="809565"/>
              </a:xfrm>
              <a:prstGeom prst="flowChartInternal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好友列表</a:t>
                </a:r>
              </a:p>
            </p:txBody>
          </p:sp>
        </p:grpSp>
        <p:sp>
          <p:nvSpPr>
            <p:cNvPr id="34" name="流程图: 过程 33">
              <a:extLst>
                <a:ext uri="{FF2B5EF4-FFF2-40B4-BE49-F238E27FC236}">
                  <a16:creationId xmlns:a16="http://schemas.microsoft.com/office/drawing/2014/main" id="{551C0A08-C691-535F-453E-FC09288F84A6}"/>
                </a:ext>
              </a:extLst>
            </p:cNvPr>
            <p:cNvSpPr/>
            <p:nvPr/>
          </p:nvSpPr>
          <p:spPr>
            <a:xfrm>
              <a:off x="779780" y="4516755"/>
              <a:ext cx="371562" cy="11874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用户名</a:t>
              </a:r>
            </a:p>
          </p:txBody>
        </p:sp>
        <p:sp>
          <p:nvSpPr>
            <p:cNvPr id="35" name="流程图: 过程 34">
              <a:extLst>
                <a:ext uri="{FF2B5EF4-FFF2-40B4-BE49-F238E27FC236}">
                  <a16:creationId xmlns:a16="http://schemas.microsoft.com/office/drawing/2014/main" id="{F7C967CE-8649-C31B-6037-E8313ACE8A3D}"/>
                </a:ext>
              </a:extLst>
            </p:cNvPr>
            <p:cNvSpPr/>
            <p:nvPr/>
          </p:nvSpPr>
          <p:spPr>
            <a:xfrm>
              <a:off x="1192528" y="4516755"/>
              <a:ext cx="371562" cy="11874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访问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9F1C9E0B-CF19-632F-29BD-2E258C527747}"/>
                </a:ext>
              </a:extLst>
            </p:cNvPr>
            <p:cNvCxnSpPr>
              <a:cxnSpLocks/>
              <a:stCxn id="35" idx="0"/>
              <a:endCxn id="33" idx="1"/>
            </p:cNvCxnSpPr>
            <p:nvPr/>
          </p:nvCxnSpPr>
          <p:spPr>
            <a:xfrm rot="5400000" flipH="1" flipV="1">
              <a:off x="394987" y="2762587"/>
              <a:ext cx="2737491" cy="7708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F6CEBBC-B689-5C45-A089-B71C7F44B00C}"/>
                </a:ext>
              </a:extLst>
            </p:cNvPr>
            <p:cNvSpPr txBox="1"/>
            <p:nvPr/>
          </p:nvSpPr>
          <p:spPr>
            <a:xfrm>
              <a:off x="1308083" y="2739902"/>
              <a:ext cx="6754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刷新互动界面</a:t>
              </a:r>
            </a:p>
          </p:txBody>
        </p:sp>
        <p:pic>
          <p:nvPicPr>
            <p:cNvPr id="49" name="图形 48" descr="通讯簿 轮廓">
              <a:extLst>
                <a:ext uri="{FF2B5EF4-FFF2-40B4-BE49-F238E27FC236}">
                  <a16:creationId xmlns:a16="http://schemas.microsoft.com/office/drawing/2014/main" id="{DD821F87-5577-5AB8-7CC5-EEC4B544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72999" y="4307678"/>
              <a:ext cx="914400" cy="914400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89C768B-2428-08BA-CD10-F9043A9B4858}"/>
                </a:ext>
              </a:extLst>
            </p:cNvPr>
            <p:cNvSpPr txBox="1"/>
            <p:nvPr/>
          </p:nvSpPr>
          <p:spPr>
            <a:xfrm>
              <a:off x="2415400" y="4635499"/>
              <a:ext cx="5247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用户信息</a:t>
              </a:r>
            </a:p>
          </p:txBody>
        </p:sp>
        <p:sp>
          <p:nvSpPr>
            <p:cNvPr id="51" name="流程图: 过程 50">
              <a:extLst>
                <a:ext uri="{FF2B5EF4-FFF2-40B4-BE49-F238E27FC236}">
                  <a16:creationId xmlns:a16="http://schemas.microsoft.com/office/drawing/2014/main" id="{62210CF0-F95E-90B6-A619-960CC0539F89}"/>
                </a:ext>
              </a:extLst>
            </p:cNvPr>
            <p:cNvSpPr/>
            <p:nvPr/>
          </p:nvSpPr>
          <p:spPr>
            <a:xfrm>
              <a:off x="2947775" y="2506980"/>
              <a:ext cx="1060345" cy="5181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服务器后端</a:t>
              </a:r>
            </a:p>
          </p:txBody>
        </p:sp>
        <p:sp>
          <p:nvSpPr>
            <p:cNvPr id="53" name="流程图: 磁盘 52">
              <a:extLst>
                <a:ext uri="{FF2B5EF4-FFF2-40B4-BE49-F238E27FC236}">
                  <a16:creationId xmlns:a16="http://schemas.microsoft.com/office/drawing/2014/main" id="{9FF0B073-571C-723C-D41E-28D4FEF20329}"/>
                </a:ext>
              </a:extLst>
            </p:cNvPr>
            <p:cNvSpPr/>
            <p:nvPr/>
          </p:nvSpPr>
          <p:spPr>
            <a:xfrm>
              <a:off x="4606290" y="2375019"/>
              <a:ext cx="613410" cy="66675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</a:t>
              </a:r>
              <a:r>
                <a:rPr lang="zh-CN" altLang="en-US" sz="1000" dirty="0"/>
                <a:t>据</a:t>
              </a:r>
              <a:r>
                <a:rPr lang="zh-CN" altLang="en-US" sz="1050" dirty="0"/>
                <a:t>库</a:t>
              </a: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B878ED0D-5B8B-BF1C-C597-A3A35B7ADAD2}"/>
                </a:ext>
              </a:extLst>
            </p:cNvPr>
            <p:cNvCxnSpPr>
              <a:cxnSpLocks/>
              <a:stCxn id="51" idx="3"/>
              <a:endCxn id="53" idx="2"/>
            </p:cNvCxnSpPr>
            <p:nvPr/>
          </p:nvCxnSpPr>
          <p:spPr>
            <a:xfrm flipV="1">
              <a:off x="4008120" y="2708394"/>
              <a:ext cx="598170" cy="576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87CAFCA3-CAD6-B27C-6C1A-10FB5CB77EB8}"/>
                </a:ext>
              </a:extLst>
            </p:cNvPr>
            <p:cNvCxnSpPr>
              <a:cxnSpLocks/>
              <a:stCxn id="53" idx="3"/>
              <a:endCxn id="19" idx="3"/>
            </p:cNvCxnSpPr>
            <p:nvPr/>
          </p:nvCxnSpPr>
          <p:spPr>
            <a:xfrm rot="5400000">
              <a:off x="3270310" y="2874070"/>
              <a:ext cx="1474986" cy="181038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38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EE267BD3-3163-A669-2622-D69082ED45E0}"/>
              </a:ext>
            </a:extLst>
          </p:cNvPr>
          <p:cNvGrpSpPr/>
          <p:nvPr/>
        </p:nvGrpSpPr>
        <p:grpSpPr>
          <a:xfrm>
            <a:off x="847360" y="703737"/>
            <a:ext cx="4023927" cy="2154121"/>
            <a:chOff x="425720" y="666152"/>
            <a:chExt cx="4023927" cy="215412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C8ACC8B-58C2-57D2-65F9-2DB5CB866AB1}"/>
                </a:ext>
              </a:extLst>
            </p:cNvPr>
            <p:cNvGrpSpPr/>
            <p:nvPr/>
          </p:nvGrpSpPr>
          <p:grpSpPr>
            <a:xfrm>
              <a:off x="485912" y="666152"/>
              <a:ext cx="2864456" cy="1569048"/>
              <a:chOff x="485912" y="666152"/>
              <a:chExt cx="2864456" cy="156904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2924243-E972-7A34-C62D-46D84EF2092E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互动页面</a:t>
                </a:r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融合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创建</a:t>
                </a:r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2C57D9F5-4F7E-2A87-B10C-5AEC17B252ED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1312820" y="969342"/>
                <a:ext cx="677409" cy="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F8A542-103C-7AF8-AB5D-29BBDF8A16E9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用户选择宠物画像</a:t>
                </a: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8083484-DB4B-51B5-F635-426456658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连接符: 肘形 10">
                <a:extLst>
                  <a:ext uri="{FF2B5EF4-FFF2-40B4-BE49-F238E27FC236}">
                    <a16:creationId xmlns:a16="http://schemas.microsoft.com/office/drawing/2014/main" id="{819580A4-B660-2DE4-E04C-25E8CE5E2D29}"/>
                  </a:ext>
                </a:extLst>
              </p:cNvPr>
              <p:cNvCxnSpPr>
                <a:cxnSpLocks/>
                <a:stCxn id="71" idx="1"/>
                <a:endCxn id="7" idx="3"/>
              </p:cNvCxnSpPr>
              <p:nvPr/>
            </p:nvCxnSpPr>
            <p:spPr>
              <a:xfrm rot="10800000">
                <a:off x="1312824" y="1776801"/>
                <a:ext cx="2037544" cy="17984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91293F2-5EE9-50D4-58B9-63EAFF213F07}"/>
                  </a:ext>
                </a:extLst>
              </p:cNvPr>
              <p:cNvSpPr/>
              <p:nvPr/>
            </p:nvSpPr>
            <p:spPr>
              <a:xfrm>
                <a:off x="2045123" y="741729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深度学习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GPU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服务器</a:t>
                </a:r>
              </a:p>
            </p:txBody>
          </p:sp>
          <p:cxnSp>
            <p:nvCxnSpPr>
              <p:cNvPr id="17" name="连接符: 肘形 16">
                <a:extLst>
                  <a:ext uri="{FF2B5EF4-FFF2-40B4-BE49-F238E27FC236}">
                    <a16:creationId xmlns:a16="http://schemas.microsoft.com/office/drawing/2014/main" id="{9CDAC5AF-EC44-C5AE-DB3C-40D29F9079CF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 flipV="1">
                <a:off x="2872034" y="969341"/>
                <a:ext cx="389326" cy="331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ACEEF02-2C9B-BAFD-CF60-20216938D748}"/>
                </a:ext>
              </a:extLst>
            </p:cNvPr>
            <p:cNvSpPr/>
            <p:nvPr/>
          </p:nvSpPr>
          <p:spPr>
            <a:xfrm>
              <a:off x="3261360" y="666152"/>
              <a:ext cx="1053001" cy="60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err="1">
                  <a:solidFill>
                    <a:schemeClr val="tx1"/>
                  </a:solidFill>
                </a:rPr>
                <a:t>Multidiffusion-Upscaler</a:t>
              </a:r>
              <a:r>
                <a:rPr lang="zh-CN" altLang="en-US" sz="700" dirty="0">
                  <a:solidFill>
                    <a:schemeClr val="tx1"/>
                  </a:solidFill>
                </a:rPr>
                <a:t>对输入的两对宠物画像进行图像融合</a:t>
              </a:r>
            </a:p>
          </p:txBody>
        </p: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81DC66CE-35EF-E815-0F5F-36FD0C70933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37106" y="1499495"/>
              <a:ext cx="424761" cy="107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AD7453B-3027-9378-FA60-E57B41D452DF}"/>
                </a:ext>
              </a:extLst>
            </p:cNvPr>
            <p:cNvSpPr/>
            <p:nvPr/>
          </p:nvSpPr>
          <p:spPr>
            <a:xfrm>
              <a:off x="3350368" y="1717234"/>
              <a:ext cx="1099279" cy="478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生成新的宠物画像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4EE4643-7CB6-6D3A-84C5-73FC57AEB7FE}"/>
                </a:ext>
              </a:extLst>
            </p:cNvPr>
            <p:cNvSpPr txBox="1"/>
            <p:nvPr/>
          </p:nvSpPr>
          <p:spPr>
            <a:xfrm>
              <a:off x="1456540" y="729576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融合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6B0DE1A-8357-F56D-6B46-457FD8EB6F5C}"/>
                </a:ext>
              </a:extLst>
            </p:cNvPr>
            <p:cNvSpPr/>
            <p:nvPr/>
          </p:nvSpPr>
          <p:spPr>
            <a:xfrm>
              <a:off x="425720" y="2239455"/>
              <a:ext cx="1099279" cy="580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创建宠物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94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057BCFE-3DA3-6ABA-6946-3AF4904AEF55}"/>
              </a:ext>
            </a:extLst>
          </p:cNvPr>
          <p:cNvGrpSpPr/>
          <p:nvPr/>
        </p:nvGrpSpPr>
        <p:grpSpPr>
          <a:xfrm>
            <a:off x="221843" y="666152"/>
            <a:ext cx="3985914" cy="4249263"/>
            <a:chOff x="221843" y="666152"/>
            <a:chExt cx="3985914" cy="424926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9340510-7B25-A858-2B77-60BBDB497D3B}"/>
                </a:ext>
              </a:extLst>
            </p:cNvPr>
            <p:cNvGrpSpPr/>
            <p:nvPr/>
          </p:nvGrpSpPr>
          <p:grpSpPr>
            <a:xfrm>
              <a:off x="221843" y="666152"/>
              <a:ext cx="2819672" cy="2631943"/>
              <a:chOff x="221843" y="666152"/>
              <a:chExt cx="2819672" cy="263194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823C91-3DEA-FF29-2046-F07F1CBC249B}"/>
                  </a:ext>
                </a:extLst>
              </p:cNvPr>
              <p:cNvSpPr txBox="1"/>
              <p:nvPr/>
            </p:nvSpPr>
            <p:spPr>
              <a:xfrm>
                <a:off x="1882388" y="2529106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可用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3A29A95-98EA-A0F1-22A6-747B53BDDF6A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互动页面</a:t>
                </a:r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融合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创建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EC3A8D32-DA95-DA64-4D81-A15DD749D38A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899366" y="1272531"/>
                <a:ext cx="1" cy="273344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99DB73-A34F-EDA9-CFDC-4CA9E8DA8493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用户上传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选择宠物画像</a:t>
                </a: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234DA0F-B79C-59CA-8677-8BE6B09F2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流程图: 决策 20">
                <a:extLst>
                  <a:ext uri="{FF2B5EF4-FFF2-40B4-BE49-F238E27FC236}">
                    <a16:creationId xmlns:a16="http://schemas.microsoft.com/office/drawing/2014/main" id="{8DACC246-BA70-D10A-1A1D-6E7D25701574}"/>
                  </a:ext>
                </a:extLst>
              </p:cNvPr>
              <p:cNvSpPr/>
              <p:nvPr/>
            </p:nvSpPr>
            <p:spPr>
              <a:xfrm>
                <a:off x="221843" y="2281070"/>
                <a:ext cx="1594753" cy="684926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</a:rPr>
                  <a:t>Web</a:t>
                </a:r>
                <a:r>
                  <a:rPr lang="zh-CN" altLang="en-US" sz="600" dirty="0">
                    <a:solidFill>
                      <a:schemeClr val="tx1"/>
                    </a:solidFill>
                  </a:rPr>
                  <a:t>服务器后端判断画像是否可用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3ECE880-EA72-D5F6-1403-CA1CD39F5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076" y="2633648"/>
                <a:ext cx="70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59D2AA2D-1C56-D7CA-FF6B-E25F226F098C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 rot="5400000" flipH="1" flipV="1">
                <a:off x="1374816" y="1689318"/>
                <a:ext cx="1546066" cy="1335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09B3812-B3D4-CA94-226D-E350AA62AC77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975360" y="2987470"/>
                <a:ext cx="54361" cy="125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AC1C809-8068-B349-9BE3-F2AF8414B322}"/>
                  </a:ext>
                </a:extLst>
              </p:cNvPr>
              <p:cNvSpPr txBox="1"/>
              <p:nvPr/>
            </p:nvSpPr>
            <p:spPr>
              <a:xfrm>
                <a:off x="719485" y="3113429"/>
                <a:ext cx="5117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不可用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05B70D-3CFB-22E0-4168-978D993081BC}"/>
                  </a:ext>
                </a:extLst>
              </p:cNvPr>
              <p:cNvSpPr/>
              <p:nvPr/>
            </p:nvSpPr>
            <p:spPr>
              <a:xfrm>
                <a:off x="2214604" y="752113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深度学习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GPU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服务器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7A9BA3F8-ACCA-490A-C06E-81E1E41666FE}"/>
                  </a:ext>
                </a:extLst>
              </p:cNvPr>
              <p:cNvCxnSpPr>
                <a:cxnSpLocks/>
                <a:stCxn id="26" idx="2"/>
                <a:endCxn id="6" idx="0"/>
              </p:cNvCxnSpPr>
              <p:nvPr/>
            </p:nvCxnSpPr>
            <p:spPr>
              <a:xfrm rot="16200000" flipH="1">
                <a:off x="2517146" y="1324880"/>
                <a:ext cx="415245" cy="19341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ECE402-16AB-4430-DC85-50D34F510005}"/>
                </a:ext>
              </a:extLst>
            </p:cNvPr>
            <p:cNvSpPr/>
            <p:nvPr/>
          </p:nvSpPr>
          <p:spPr>
            <a:xfrm>
              <a:off x="2294976" y="1629212"/>
              <a:ext cx="1053001" cy="60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Instant-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ngp</a:t>
              </a:r>
              <a:r>
                <a:rPr lang="zh-CN" altLang="en-US" sz="1000" dirty="0">
                  <a:solidFill>
                    <a:schemeClr val="tx1"/>
                  </a:solidFill>
                </a:rPr>
                <a:t>对宠物画像进行建模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3453E86-7A36-6D39-FAF1-554CF5E70C2B}"/>
                </a:ext>
              </a:extLst>
            </p:cNvPr>
            <p:cNvCxnSpPr>
              <a:cxnSpLocks/>
            </p:cNvCxnSpPr>
            <p:nvPr/>
          </p:nvCxnSpPr>
          <p:spPr>
            <a:xfrm>
              <a:off x="2841926" y="2232244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72E59E9F-6913-E85E-2F44-ECD3827A431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16200000" flipH="1">
              <a:off x="2624187" y="3206202"/>
              <a:ext cx="424761" cy="107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933385-AAB2-3D86-8A15-61BC1CFBF465}"/>
                </a:ext>
              </a:extLst>
            </p:cNvPr>
            <p:cNvSpPr/>
            <p:nvPr/>
          </p:nvSpPr>
          <p:spPr>
            <a:xfrm>
              <a:off x="2281569" y="2520359"/>
              <a:ext cx="1099279" cy="478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导入</a:t>
              </a:r>
              <a:r>
                <a:rPr lang="en-US" altLang="zh-CN" sz="1050" dirty="0"/>
                <a:t>Unity,</a:t>
              </a:r>
              <a:r>
                <a:rPr lang="zh-CN" altLang="en-US" sz="1050" dirty="0"/>
                <a:t>生成宠物游戏模型</a:t>
              </a:r>
            </a:p>
          </p:txBody>
        </p: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EA4F51D9-2845-6759-BCE3-D2B80498111F}"/>
                </a:ext>
              </a:extLst>
            </p:cNvPr>
            <p:cNvCxnSpPr>
              <a:cxnSpLocks/>
              <a:stCxn id="25" idx="2"/>
              <a:endCxn id="19" idx="1"/>
            </p:cNvCxnSpPr>
            <p:nvPr/>
          </p:nvCxnSpPr>
          <p:spPr>
            <a:xfrm rot="5400000" flipH="1">
              <a:off x="-30011" y="2292724"/>
              <a:ext cx="1521294" cy="489448"/>
            </a:xfrm>
            <a:prstGeom prst="bentConnector4">
              <a:avLst>
                <a:gd name="adj1" fmla="val -15027"/>
                <a:gd name="adj2" fmla="val 1794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E611A3-D250-C07C-B28F-A5D4EC79657D}"/>
                </a:ext>
              </a:extLst>
            </p:cNvPr>
            <p:cNvSpPr txBox="1"/>
            <p:nvPr/>
          </p:nvSpPr>
          <p:spPr>
            <a:xfrm>
              <a:off x="866861" y="1314947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创建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1FCD909-587A-69A9-9E0A-F2A78A907F6F}"/>
                </a:ext>
              </a:extLst>
            </p:cNvPr>
            <p:cNvSpPr/>
            <p:nvPr/>
          </p:nvSpPr>
          <p:spPr>
            <a:xfrm>
              <a:off x="2294976" y="3439498"/>
              <a:ext cx="1099279" cy="580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导入</a:t>
              </a:r>
              <a:r>
                <a:rPr lang="en-US" altLang="zh-CN" sz="1050" dirty="0"/>
                <a:t>Unity,</a:t>
              </a:r>
              <a:r>
                <a:rPr lang="zh-CN" altLang="en-US" sz="1050" dirty="0"/>
                <a:t>生成宠物游戏模型</a:t>
              </a:r>
            </a:p>
          </p:txBody>
        </p: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20A381BB-35D1-5FB0-BFD4-6C669777E0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13469" y="4203298"/>
              <a:ext cx="424761" cy="107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B5F16C64-C812-57A7-4FC9-5A86FFCAB486}"/>
                </a:ext>
              </a:extLst>
            </p:cNvPr>
            <p:cNvSpPr/>
            <p:nvPr/>
          </p:nvSpPr>
          <p:spPr>
            <a:xfrm>
              <a:off x="2363221" y="4421037"/>
              <a:ext cx="1017627" cy="49437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互动页面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8FC82D8-1799-ED08-8454-DA69FECDB09F}"/>
                </a:ext>
              </a:extLst>
            </p:cNvPr>
            <p:cNvSpPr txBox="1"/>
            <p:nvPr/>
          </p:nvSpPr>
          <p:spPr>
            <a:xfrm>
              <a:off x="2814096" y="4070156"/>
              <a:ext cx="139366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使用</a:t>
              </a:r>
              <a:r>
                <a:rPr lang="en-US" altLang="zh-CN" sz="600" dirty="0"/>
                <a:t>WebGL</a:t>
              </a:r>
              <a:r>
                <a:rPr lang="zh-CN" altLang="en-US" sz="600" dirty="0"/>
                <a:t>将游戏模型部署到网页</a:t>
              </a:r>
            </a:p>
          </p:txBody>
        </p:sp>
      </p:grpSp>
      <p:pic>
        <p:nvPicPr>
          <p:cNvPr id="29" name="图形 28" descr="计算机 纯色填充">
            <a:extLst>
              <a:ext uri="{FF2B5EF4-FFF2-40B4-BE49-F238E27FC236}">
                <a16:creationId xmlns:a16="http://schemas.microsoft.com/office/drawing/2014/main" id="{B1F6F270-818A-A1B9-4325-54002B40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40" y="7445726"/>
            <a:ext cx="914400" cy="914400"/>
          </a:xfrm>
          <a:prstGeom prst="rect">
            <a:avLst/>
          </a:prstGeom>
        </p:spPr>
      </p:pic>
      <p:pic>
        <p:nvPicPr>
          <p:cNvPr id="31" name="图形 30" descr="计算机 轮廓">
            <a:extLst>
              <a:ext uri="{FF2B5EF4-FFF2-40B4-BE49-F238E27FC236}">
                <a16:creationId xmlns:a16="http://schemas.microsoft.com/office/drawing/2014/main" id="{E5AF710F-7335-5665-0AB1-233E441E0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388" y="7395622"/>
            <a:ext cx="914400" cy="914400"/>
          </a:xfrm>
          <a:prstGeom prst="rect">
            <a:avLst/>
          </a:prstGeom>
        </p:spPr>
      </p:pic>
      <p:pic>
        <p:nvPicPr>
          <p:cNvPr id="33" name="图形 32" descr="便携式计算机 纯色填充">
            <a:extLst>
              <a:ext uri="{FF2B5EF4-FFF2-40B4-BE49-F238E27FC236}">
                <a16:creationId xmlns:a16="http://schemas.microsoft.com/office/drawing/2014/main" id="{A84019EB-BA5B-CE3D-02FB-0341ADE29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4014" y="7395622"/>
            <a:ext cx="914400" cy="914400"/>
          </a:xfrm>
          <a:prstGeom prst="rect">
            <a:avLst/>
          </a:prstGeom>
        </p:spPr>
      </p:pic>
      <p:pic>
        <p:nvPicPr>
          <p:cNvPr id="35" name="图形 34" descr="服务器 轮廓">
            <a:extLst>
              <a:ext uri="{FF2B5EF4-FFF2-40B4-BE49-F238E27FC236}">
                <a16:creationId xmlns:a16="http://schemas.microsoft.com/office/drawing/2014/main" id="{0F117E07-9F32-6BAF-C2D3-0E7835AEB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0162" y="5295061"/>
            <a:ext cx="914400" cy="914400"/>
          </a:xfrm>
          <a:prstGeom prst="rect">
            <a:avLst/>
          </a:prstGeom>
        </p:spPr>
      </p:pic>
      <p:pic>
        <p:nvPicPr>
          <p:cNvPr id="37" name="图形 36" descr="服务器 纯色填充">
            <a:extLst>
              <a:ext uri="{FF2B5EF4-FFF2-40B4-BE49-F238E27FC236}">
                <a16:creationId xmlns:a16="http://schemas.microsoft.com/office/drawing/2014/main" id="{9BF68A67-28FB-3769-4DD6-3C4D30C399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6396" y="5459237"/>
            <a:ext cx="914400" cy="914400"/>
          </a:xfrm>
          <a:prstGeom prst="rect">
            <a:avLst/>
          </a:prstGeom>
        </p:spPr>
      </p:pic>
      <p:pic>
        <p:nvPicPr>
          <p:cNvPr id="39" name="图形 38" descr="数据库 纯色填充">
            <a:extLst>
              <a:ext uri="{FF2B5EF4-FFF2-40B4-BE49-F238E27FC236}">
                <a16:creationId xmlns:a16="http://schemas.microsoft.com/office/drawing/2014/main" id="{55CB1C0A-6CAC-2C54-7104-2F38DEF36F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65078" y="6481222"/>
            <a:ext cx="914400" cy="914400"/>
          </a:xfrm>
          <a:prstGeom prst="rect">
            <a:avLst/>
          </a:prstGeom>
        </p:spPr>
      </p:pic>
      <p:pic>
        <p:nvPicPr>
          <p:cNvPr id="41" name="图形 40" descr="数据库 轮廓">
            <a:extLst>
              <a:ext uri="{FF2B5EF4-FFF2-40B4-BE49-F238E27FC236}">
                <a16:creationId xmlns:a16="http://schemas.microsoft.com/office/drawing/2014/main" id="{8EA26638-8A98-EE66-AEDA-49F03AB677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2630" y="5916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1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3340</TotalTime>
  <Words>1031</Words>
  <Application>Microsoft Office PowerPoint</Application>
  <PresentationFormat>A4 纸张(210x297 毫米)</PresentationFormat>
  <Paragraphs>347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Fazheng</dc:creator>
  <cp:lastModifiedBy>XU Fazheng</cp:lastModifiedBy>
  <cp:revision>19</cp:revision>
  <dcterms:created xsi:type="dcterms:W3CDTF">2023-04-14T00:43:29Z</dcterms:created>
  <dcterms:modified xsi:type="dcterms:W3CDTF">2023-04-26T07:34:59Z</dcterms:modified>
</cp:coreProperties>
</file>