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50" d="100"/>
          <a:sy n="150" d="100"/>
        </p:scale>
        <p:origin x="389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29879F5-4442-0A5D-B918-3E2EA829C952}"/>
              </a:ext>
            </a:extLst>
          </p:cNvPr>
          <p:cNvGrpSpPr/>
          <p:nvPr/>
        </p:nvGrpSpPr>
        <p:grpSpPr>
          <a:xfrm>
            <a:off x="221843" y="666152"/>
            <a:ext cx="5401261" cy="5537332"/>
            <a:chOff x="1052871" y="3973830"/>
            <a:chExt cx="5401261" cy="5537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7FE80A-469B-97CD-29A1-C170D266CF14}"/>
                </a:ext>
              </a:extLst>
            </p:cNvPr>
            <p:cNvSpPr txBox="1"/>
            <p:nvPr/>
          </p:nvSpPr>
          <p:spPr>
            <a:xfrm>
              <a:off x="2783207" y="5833753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未登录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E904EE1-B200-1FFB-1606-FBEFCC22E41B}"/>
                </a:ext>
              </a:extLst>
            </p:cNvPr>
            <p:cNvGrpSpPr/>
            <p:nvPr/>
          </p:nvGrpSpPr>
          <p:grpSpPr>
            <a:xfrm>
              <a:off x="1052871" y="3973830"/>
              <a:ext cx="2320115" cy="3417027"/>
              <a:chOff x="1053465" y="3973829"/>
              <a:chExt cx="2929044" cy="414368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F42EC8B-1C49-CEF2-679B-90240BFE4B81}"/>
                  </a:ext>
                </a:extLst>
              </p:cNvPr>
              <p:cNvSpPr/>
              <p:nvPr/>
            </p:nvSpPr>
            <p:spPr>
              <a:xfrm>
                <a:off x="1386841" y="3973829"/>
                <a:ext cx="1043935" cy="735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客户端发送页面访问请求（访问网址，基础模板页）</a:t>
                </a:r>
              </a:p>
            </p:txBody>
          </p:sp>
          <p:sp>
            <p:nvSpPr>
              <p:cNvPr id="37" name="流程图: 决策 36">
                <a:extLst>
                  <a:ext uri="{FF2B5EF4-FFF2-40B4-BE49-F238E27FC236}">
                    <a16:creationId xmlns:a16="http://schemas.microsoft.com/office/drawing/2014/main" id="{DE839DFA-E600-BE4A-F564-3F7417830B7C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2013306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检测客户端设备对应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IP</a:t>
                </a:r>
                <a:r>
                  <a:rPr lang="zh-CN" altLang="en-US" sz="900" dirty="0">
                    <a:solidFill>
                      <a:schemeClr val="tx1"/>
                    </a:solidFill>
                  </a:rPr>
                  <a:t>登录状态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0468829-9C52-967C-FB9F-8B795E50549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1908808" y="4709158"/>
                <a:ext cx="1" cy="331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B4C9C07-BE25-B8DE-4207-73D681A2FC92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服务器接收访问请求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80E810E9-DE6D-87DC-3E10-AE4CBAEEB159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1908810" y="5600700"/>
                <a:ext cx="151309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01549D3-5EDD-3999-A30C-15D9D289E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771" y="6341245"/>
                <a:ext cx="2303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F3E72FD1-C345-1204-5637-CC0847A0B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5412" y="6341245"/>
                <a:ext cx="337097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AE4AA27-0E90-A14B-0C34-32C20859743E}"/>
                  </a:ext>
                </a:extLst>
              </p:cNvPr>
              <p:cNvSpPr/>
              <p:nvPr/>
            </p:nvSpPr>
            <p:spPr>
              <a:xfrm>
                <a:off x="1534559" y="7557439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600">
                    <a:solidFill>
                      <a:schemeClr val="tx1"/>
                    </a:solidFill>
                  </a:rPr>
                  <a:t>（页面跳转）</a:t>
                </a:r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817E84F-AC90-E7FC-38DB-2BE7DA7B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39" y="7147099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67F6BF7-D381-575E-8CFF-F2A6B741B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6531" y="6772397"/>
                <a:ext cx="0" cy="152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84C42B-EC6B-5E48-63A2-987492A29356}"/>
                  </a:ext>
                </a:extLst>
              </p:cNvPr>
              <p:cNvSpPr txBox="1"/>
              <p:nvPr/>
            </p:nvSpPr>
            <p:spPr>
              <a:xfrm>
                <a:off x="1733500" y="6916786"/>
                <a:ext cx="646061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已登录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2D5BF4-1577-18D2-6E56-968A20B61BA5}"/>
                </a:ext>
              </a:extLst>
            </p:cNvPr>
            <p:cNvSpPr/>
            <p:nvPr/>
          </p:nvSpPr>
          <p:spPr>
            <a:xfrm>
              <a:off x="3415466" y="566065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跳转登录页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554021-B0B0-7CD2-0855-1482D3AC0429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72BAF8-48E3-D544-1734-57ADF0EC24CD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06BC333-517B-CCC9-0919-CEA33FB28F3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8821D1C7-4805-A1B8-ED32-6BD20028289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5400000">
              <a:off x="3216436" y="5048171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364CA3-A7FF-7EB7-13A0-6D3C8E285DEB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8B947E51-D998-586C-BBB4-A523A14C1DF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3C1D82-D87E-BD86-03F6-00FA8E76AB48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BC942B-B048-40F7-8762-2EBE8049D017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D0E2721-E87B-3F52-CB1B-CA55C0B16C08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3F62DB-38A6-EB24-A882-A48BD1FD487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2E5095-3FEE-8CFB-EC79-5BE00FE9F638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C28A97E-CB1F-F7B3-144A-81CA02261319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28497F4-47CD-0E36-DEC4-D39143A8F509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4FDFB5B-434A-DC80-2436-74850101AD4D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E09A4DD-695B-EB97-4A08-779CFFECD342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7CB0D18-9F9D-1016-A692-53E4F78BA71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B4AB6B89-AB03-2A4D-C3FB-84C661C3A33C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0D25FCC-550D-0499-3309-FBF7F05A9D6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56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2084</TotalTime>
  <Words>225</Words>
  <Application>Microsoft Office PowerPoint</Application>
  <PresentationFormat>A4 纸张(210x297 毫米)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4</cp:revision>
  <dcterms:created xsi:type="dcterms:W3CDTF">2023-04-14T00:43:29Z</dcterms:created>
  <dcterms:modified xsi:type="dcterms:W3CDTF">2023-04-25T10:18:33Z</dcterms:modified>
</cp:coreProperties>
</file>