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3185" autoAdjust="0"/>
  </p:normalViewPr>
  <p:slideViewPr>
    <p:cSldViewPr snapToGrid="0">
      <p:cViewPr>
        <p:scale>
          <a:sx n="100" d="100"/>
          <a:sy n="100" d="100"/>
        </p:scale>
        <p:origin x="389" y="-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B05C5F4-996F-444E-A1AA-95F37CAAACDB}"/>
              </a:ext>
            </a:extLst>
          </p:cNvPr>
          <p:cNvGrpSpPr/>
          <p:nvPr/>
        </p:nvGrpSpPr>
        <p:grpSpPr>
          <a:xfrm>
            <a:off x="837607" y="3973831"/>
            <a:ext cx="5616525" cy="5537331"/>
            <a:chOff x="837607" y="3973831"/>
            <a:chExt cx="5616525" cy="5537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175060-84C0-BF7A-3CB5-4105A7F8D15E}"/>
                </a:ext>
              </a:extLst>
            </p:cNvPr>
            <p:cNvSpPr txBox="1"/>
            <p:nvPr/>
          </p:nvSpPr>
          <p:spPr>
            <a:xfrm>
              <a:off x="837607" y="5312968"/>
              <a:ext cx="43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不可用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D3DA8A7-E1D2-B59C-E510-4AC853FF6F93}"/>
                </a:ext>
              </a:extLst>
            </p:cNvPr>
            <p:cNvGrpSpPr/>
            <p:nvPr/>
          </p:nvGrpSpPr>
          <p:grpSpPr>
            <a:xfrm>
              <a:off x="1052871" y="3973831"/>
              <a:ext cx="1355048" cy="3341370"/>
              <a:chOff x="1053465" y="3973830"/>
              <a:chExt cx="1710690" cy="40519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D67E0DA-F038-BA5F-B46E-334577BF70FD}"/>
                  </a:ext>
                </a:extLst>
              </p:cNvPr>
              <p:cNvSpPr/>
              <p:nvPr/>
            </p:nvSpPr>
            <p:spPr>
              <a:xfrm>
                <a:off x="1386840" y="39738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显示宠物仓库页面</a:t>
                </a:r>
              </a:p>
            </p:txBody>
          </p:sp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662802F6-B13C-9F80-AA5C-B4B59C368308}"/>
                  </a:ext>
                </a:extLst>
              </p:cNvPr>
              <p:cNvSpPr/>
              <p:nvPr/>
            </p:nvSpPr>
            <p:spPr>
              <a:xfrm>
                <a:off x="1053465" y="5932170"/>
                <a:ext cx="1710690" cy="8305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宠物状态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5FCB1406-88C2-CE20-EC58-CAC2DA57BA1C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908810" y="4533900"/>
                <a:ext cx="0" cy="50673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9F997C-C75B-3153-FE78-84736BC092B5}"/>
                  </a:ext>
                </a:extLst>
              </p:cNvPr>
              <p:cNvSpPr/>
              <p:nvPr/>
            </p:nvSpPr>
            <p:spPr>
              <a:xfrm>
                <a:off x="1386840" y="50406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用户选择需要显示的宠物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1C4EE9A-0DDA-0E14-85EA-ADA641E6CA3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1908810" y="5600700"/>
                <a:ext cx="0" cy="33147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DE6AF45-534C-7442-81BC-B4AFB9F43360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V="1">
                <a:off x="1053465" y="5821680"/>
                <a:ext cx="0" cy="525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F89F43AF-31D0-A82A-2AB0-44CAE84B2F06}"/>
                  </a:ext>
                </a:extLst>
              </p:cNvPr>
              <p:cNvCxnSpPr>
                <a:stCxn id="20" idx="0"/>
                <a:endCxn id="8" idx="1"/>
              </p:cNvCxnSpPr>
              <p:nvPr/>
            </p:nvCxnSpPr>
            <p:spPr>
              <a:xfrm rot="5400000" flipH="1" flipV="1">
                <a:off x="1081614" y="5292518"/>
                <a:ext cx="277079" cy="3333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4172461-BA36-DFC7-7D2D-3020180E9BF8}"/>
                  </a:ext>
                </a:extLst>
              </p:cNvPr>
              <p:cNvSpPr/>
              <p:nvPr/>
            </p:nvSpPr>
            <p:spPr>
              <a:xfrm>
                <a:off x="1386840" y="7465695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961CCC3-3ABF-B67C-3BB4-BB5E66A9A84A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908810" y="7218938"/>
                <a:ext cx="0" cy="24675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512B9BF-CC61-CEA9-6816-7198DA41A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810" y="676275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72FD555-7534-7E52-2C65-0863547B46E1}"/>
                  </a:ext>
                </a:extLst>
              </p:cNvPr>
              <p:cNvSpPr txBox="1"/>
              <p:nvPr/>
            </p:nvSpPr>
            <p:spPr>
              <a:xfrm>
                <a:off x="1643436" y="6974205"/>
                <a:ext cx="480639" cy="22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可用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356C0-917C-69E2-9893-91B20267991B}"/>
                </a:ext>
              </a:extLst>
            </p:cNvPr>
            <p:cNvSpPr/>
            <p:nvPr/>
          </p:nvSpPr>
          <p:spPr>
            <a:xfrm>
              <a:off x="289407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文字发送到服务器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A9B8EF1-C9EF-1C8B-5295-1790DE3AA4E7}"/>
                </a:ext>
              </a:extLst>
            </p:cNvPr>
            <p:cNvSpPr/>
            <p:nvPr/>
          </p:nvSpPr>
          <p:spPr>
            <a:xfrm>
              <a:off x="430069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显示培养功能（如属性加点、喂食、装备等）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4D5EC20-D52C-B1DA-4C03-21117482D64F}"/>
                </a:ext>
              </a:extLst>
            </p:cNvPr>
            <p:cNvSpPr/>
            <p:nvPr/>
          </p:nvSpPr>
          <p:spPr>
            <a:xfrm>
              <a:off x="5432569" y="6078526"/>
              <a:ext cx="1021563" cy="657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弹出游戏性相关功能（切换地图、场景、其他用户的宠物界面等）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E8A2473-F912-1440-2B37-DAF79764C799}"/>
                </a:ext>
              </a:extLst>
            </p:cNvPr>
            <p:cNvSpPr/>
            <p:nvPr/>
          </p:nvSpPr>
          <p:spPr>
            <a:xfrm>
              <a:off x="4300696" y="4391698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选择操作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6DE6331-79CF-9A6E-B135-A27984D27E6C}"/>
                </a:ext>
              </a:extLst>
            </p:cNvPr>
            <p:cNvCxnSpPr>
              <a:stCxn id="23" idx="2"/>
              <a:endCxn id="49" idx="0"/>
            </p:cNvCxnSpPr>
            <p:nvPr/>
          </p:nvCxnSpPr>
          <p:spPr>
            <a:xfrm rot="5400000" flipH="1" flipV="1">
              <a:off x="1760521" y="4361571"/>
              <a:ext cx="2923503" cy="2983757"/>
            </a:xfrm>
            <a:prstGeom prst="bentConnector5">
              <a:avLst>
                <a:gd name="adj1" fmla="val -7819"/>
                <a:gd name="adj2" fmla="val 32634"/>
                <a:gd name="adj3" fmla="val 1078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97BDB75F-3A36-EBE9-5E58-CB3B1C5C3B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66549" y="4748766"/>
              <a:ext cx="1224974" cy="1406622"/>
            </a:xfrm>
            <a:prstGeom prst="bentConnector3">
              <a:avLst>
                <a:gd name="adj1" fmla="val 157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8C4CDF-EF42-D277-A938-9096EE9F3774}"/>
                </a:ext>
              </a:extLst>
            </p:cNvPr>
            <p:cNvSpPr txBox="1"/>
            <p:nvPr/>
          </p:nvSpPr>
          <p:spPr>
            <a:xfrm>
              <a:off x="2911887" y="531536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在对话框输入文字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E95ABA6-63C1-8E48-049F-3AD0807EFC78}"/>
                </a:ext>
              </a:extLst>
            </p:cNvPr>
            <p:cNvSpPr/>
            <p:nvPr/>
          </p:nvSpPr>
          <p:spPr>
            <a:xfrm>
              <a:off x="2909769" y="68113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服务器端</a:t>
              </a:r>
              <a:r>
                <a:rPr lang="en-US" altLang="zh-CN" sz="800" dirty="0">
                  <a:solidFill>
                    <a:schemeClr val="tx1"/>
                  </a:solidFill>
                </a:rPr>
                <a:t>GLM</a:t>
              </a:r>
              <a:r>
                <a:rPr lang="zh-CN" altLang="en-US" sz="800" dirty="0">
                  <a:solidFill>
                    <a:schemeClr val="tx1"/>
                  </a:solidFill>
                </a:rPr>
                <a:t>对对话内容进行处理反馈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C81ED0-79DE-AA14-5A24-967988A1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89" y="6540380"/>
              <a:ext cx="0" cy="2733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2348CC-E0A0-2472-8013-9905AB07D4EA}"/>
                </a:ext>
              </a:extLst>
            </p:cNvPr>
            <p:cNvSpPr/>
            <p:nvPr/>
          </p:nvSpPr>
          <p:spPr>
            <a:xfrm>
              <a:off x="2909769" y="76474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反馈内容发送回用户设备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49535D7-6C19-AE00-C74E-C107023BD073}"/>
                </a:ext>
              </a:extLst>
            </p:cNvPr>
            <p:cNvSpPr/>
            <p:nvPr/>
          </p:nvSpPr>
          <p:spPr>
            <a:xfrm>
              <a:off x="2907653" y="83332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在用户聊天界面显示反馈文字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86AA64C-95CF-48AA-A5A9-D46BBFAC91B1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3315378" y="7273219"/>
              <a:ext cx="7847" cy="37425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1E0DF2C-AA8E-73D0-D3F6-3AF383AD811A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315378" y="8074383"/>
              <a:ext cx="5731" cy="258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D9A6098-A20F-A78A-9282-6656859ECCDE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>
            <a:xfrm rot="5400000">
              <a:off x="4101664" y="5466038"/>
              <a:ext cx="1224974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175508C-AB2F-F331-F509-B5C3DB2C3895}"/>
                </a:ext>
              </a:extLst>
            </p:cNvPr>
            <p:cNvSpPr txBox="1"/>
            <p:nvPr/>
          </p:nvSpPr>
          <p:spPr>
            <a:xfrm>
              <a:off x="4365365" y="537330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选择培养功能</a:t>
              </a: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4A1A6B9E-3373-B17D-DB04-3C1CC42A65E4}"/>
                </a:ext>
              </a:extLst>
            </p:cNvPr>
            <p:cNvCxnSpPr>
              <a:stCxn id="49" idx="2"/>
              <a:endCxn id="48" idx="0"/>
            </p:cNvCxnSpPr>
            <p:nvPr/>
          </p:nvCxnSpPr>
          <p:spPr>
            <a:xfrm rot="16200000" flipH="1">
              <a:off x="4716264" y="4851439"/>
              <a:ext cx="1224974" cy="1229199"/>
            </a:xfrm>
            <a:prstGeom prst="bentConnector3">
              <a:avLst>
                <a:gd name="adj1" fmla="val 126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50AF1A6-7925-4343-B2AD-24555957EAAB}"/>
                </a:ext>
              </a:extLst>
            </p:cNvPr>
            <p:cNvSpPr txBox="1"/>
            <p:nvPr/>
          </p:nvSpPr>
          <p:spPr>
            <a:xfrm>
              <a:off x="5573159" y="5315364"/>
              <a:ext cx="822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选择游戏功能</a:t>
              </a: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8521EC28-37FC-F343-827A-235AB3346EE7}"/>
                </a:ext>
              </a:extLst>
            </p:cNvPr>
            <p:cNvCxnSpPr>
              <a:stCxn id="71" idx="2"/>
              <a:endCxn id="49" idx="1"/>
            </p:cNvCxnSpPr>
            <p:nvPr/>
          </p:nvCxnSpPr>
          <p:spPr>
            <a:xfrm rot="5400000" flipH="1" flipV="1">
              <a:off x="1724649" y="6219084"/>
              <a:ext cx="4172505" cy="979587"/>
            </a:xfrm>
            <a:prstGeom prst="bentConnector4">
              <a:avLst>
                <a:gd name="adj1" fmla="val -5479"/>
                <a:gd name="adj2" fmla="val -525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91B04DB-AE24-50D7-E4CA-3DFF22F7078D}"/>
                </a:ext>
              </a:extLst>
            </p:cNvPr>
            <p:cNvSpPr/>
            <p:nvPr/>
          </p:nvSpPr>
          <p:spPr>
            <a:xfrm>
              <a:off x="4331702" y="686730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上传新宠物数据到服务器端进行处理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75DC028-79BE-D94E-3A44-E6F2BFD8EFC2}"/>
                </a:ext>
              </a:extLst>
            </p:cNvPr>
            <p:cNvSpPr/>
            <p:nvPr/>
          </p:nvSpPr>
          <p:spPr>
            <a:xfrm>
              <a:off x="4346078" y="83684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服务器发送成功信息到用户端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210E574-B309-8B44-E8A3-56EB00EA7566}"/>
                </a:ext>
              </a:extLst>
            </p:cNvPr>
            <p:cNvSpPr/>
            <p:nvPr/>
          </p:nvSpPr>
          <p:spPr>
            <a:xfrm>
              <a:off x="4346078" y="7642130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将新数据存储到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nas</a:t>
              </a:r>
              <a:r>
                <a:rPr lang="zh-CN" altLang="en-US" sz="8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D7104E-CAD8-12BB-116B-C092A48E0F29}"/>
                </a:ext>
              </a:extLst>
            </p:cNvPr>
            <p:cNvSpPr/>
            <p:nvPr/>
          </p:nvSpPr>
          <p:spPr>
            <a:xfrm>
              <a:off x="4346078" y="9049307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用户端刷新内容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DC91F3-B10D-1DF3-7B93-1FD3C00F544A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745157" y="6538023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C977BE-B337-E482-17E3-9B49C039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56" y="7332130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7E651BA3-58FE-2AE4-4C64-9BD1191AB7C6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4745156" y="8103984"/>
              <a:ext cx="14378" cy="26448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00F1FDF-5416-E36C-6F5A-4D71BB16F9C6}"/>
                </a:ext>
              </a:extLst>
            </p:cNvPr>
            <p:cNvCxnSpPr>
              <a:cxnSpLocks/>
              <a:stCxn id="92" idx="2"/>
              <a:endCxn id="94" idx="0"/>
            </p:cNvCxnSpPr>
            <p:nvPr/>
          </p:nvCxnSpPr>
          <p:spPr>
            <a:xfrm>
              <a:off x="4759534" y="8830319"/>
              <a:ext cx="0" cy="21898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C03277B2-9D8F-FE0A-578C-61B651BE38C3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5400000" flipH="1">
              <a:off x="3787489" y="8539117"/>
              <a:ext cx="492085" cy="1452005"/>
            </a:xfrm>
            <a:prstGeom prst="bentConnector4">
              <a:avLst>
                <a:gd name="adj1" fmla="val -46455"/>
                <a:gd name="adj2" fmla="val 6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81376BC-BDE5-718D-5037-7CB41378489E}"/>
                </a:ext>
              </a:extLst>
            </p:cNvPr>
            <p:cNvSpPr/>
            <p:nvPr/>
          </p:nvSpPr>
          <p:spPr>
            <a:xfrm>
              <a:off x="5524332" y="7152072"/>
              <a:ext cx="880966" cy="57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游戏功能模块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9CBE963-9405-FE5D-B550-BB36D86EF450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5940597" y="6751605"/>
              <a:ext cx="24218" cy="40046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3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A6716-39BA-2FAD-1BDA-774587A88966}"/>
              </a:ext>
            </a:extLst>
          </p:cNvPr>
          <p:cNvGrpSpPr/>
          <p:nvPr/>
        </p:nvGrpSpPr>
        <p:grpSpPr>
          <a:xfrm>
            <a:off x="-119536" y="3150626"/>
            <a:ext cx="6093641" cy="6494121"/>
            <a:chOff x="-119536" y="3150626"/>
            <a:chExt cx="6093641" cy="6494121"/>
          </a:xfrm>
        </p:grpSpPr>
        <p:pic>
          <p:nvPicPr>
            <p:cNvPr id="29" name="图形 28" descr="计算机 纯色填充">
              <a:extLst>
                <a:ext uri="{FF2B5EF4-FFF2-40B4-BE49-F238E27FC236}">
                  <a16:creationId xmlns:a16="http://schemas.microsoft.com/office/drawing/2014/main" id="{B1F6F270-818A-A1B9-4325-54002B40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508" y="8567928"/>
              <a:ext cx="875680" cy="914400"/>
            </a:xfrm>
            <a:prstGeom prst="rect">
              <a:avLst/>
            </a:prstGeom>
          </p:spPr>
        </p:pic>
        <p:pic>
          <p:nvPicPr>
            <p:cNvPr id="31" name="图形 30" descr="计算机 轮廓">
              <a:extLst>
                <a:ext uri="{FF2B5EF4-FFF2-40B4-BE49-F238E27FC236}">
                  <a16:creationId xmlns:a16="http://schemas.microsoft.com/office/drawing/2014/main" id="{E5AF710F-7335-5665-0AB1-233E441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886" y="8541429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便携式计算机 纯色填充">
              <a:extLst>
                <a:ext uri="{FF2B5EF4-FFF2-40B4-BE49-F238E27FC236}">
                  <a16:creationId xmlns:a16="http://schemas.microsoft.com/office/drawing/2014/main" id="{A84019EB-BA5B-CE3D-02FB-0341ADE2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5232" y="8189629"/>
              <a:ext cx="914400" cy="914400"/>
            </a:xfrm>
            <a:prstGeom prst="rect">
              <a:avLst/>
            </a:prstGeom>
          </p:spPr>
        </p:pic>
        <p:pic>
          <p:nvPicPr>
            <p:cNvPr id="35" name="图形 34" descr="服务器 轮廓">
              <a:extLst>
                <a:ext uri="{FF2B5EF4-FFF2-40B4-BE49-F238E27FC236}">
                  <a16:creationId xmlns:a16="http://schemas.microsoft.com/office/drawing/2014/main" id="{0F117E07-9F32-6BAF-C2D3-0E7835AE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04" y="6602840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服务器 纯色填充">
              <a:extLst>
                <a:ext uri="{FF2B5EF4-FFF2-40B4-BE49-F238E27FC236}">
                  <a16:creationId xmlns:a16="http://schemas.microsoft.com/office/drawing/2014/main" id="{9BF68A67-28FB-3769-4DD6-3C4D30C3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2707" y="521332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数据库 纯色填充">
              <a:extLst>
                <a:ext uri="{FF2B5EF4-FFF2-40B4-BE49-F238E27FC236}">
                  <a16:creationId xmlns:a16="http://schemas.microsoft.com/office/drawing/2014/main" id="{55CB1C0A-6CAC-2C54-7104-2F38DEF3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1801" y="4500274"/>
              <a:ext cx="430952" cy="430952"/>
            </a:xfrm>
            <a:prstGeom prst="rect">
              <a:avLst/>
            </a:prstGeom>
          </p:spPr>
        </p:pic>
        <p:pic>
          <p:nvPicPr>
            <p:cNvPr id="41" name="图形 40" descr="数据库 轮廓">
              <a:extLst>
                <a:ext uri="{FF2B5EF4-FFF2-40B4-BE49-F238E27FC236}">
                  <a16:creationId xmlns:a16="http://schemas.microsoft.com/office/drawing/2014/main" id="{8EA26638-8A98-EE66-AEDA-49F03AB67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21476" y="6701129"/>
              <a:ext cx="430953" cy="430953"/>
            </a:xfrm>
            <a:prstGeom prst="rect">
              <a:avLst/>
            </a:prstGeom>
          </p:spPr>
        </p:pic>
        <p:pic>
          <p:nvPicPr>
            <p:cNvPr id="2" name="图形 1" descr="服务器 纯色填充">
              <a:extLst>
                <a:ext uri="{FF2B5EF4-FFF2-40B4-BE49-F238E27FC236}">
                  <a16:creationId xmlns:a16="http://schemas.microsoft.com/office/drawing/2014/main" id="{86A71DB6-29CD-C1C9-02C7-673D4828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6243" y="5216802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300503-242E-D048-DCA9-CBAAF38419BC}"/>
                </a:ext>
              </a:extLst>
            </p:cNvPr>
            <p:cNvSpPr txBox="1"/>
            <p:nvPr/>
          </p:nvSpPr>
          <p:spPr>
            <a:xfrm>
              <a:off x="1341095" y="4970166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NAS Server </a:t>
              </a:r>
              <a:endParaRPr lang="zh-CN" altLang="en-US" sz="105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764358" y="4079552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pic>
          <p:nvPicPr>
            <p:cNvPr id="34" name="图形 33" descr="数据库 纯色填充">
              <a:extLst>
                <a:ext uri="{FF2B5EF4-FFF2-40B4-BE49-F238E27FC236}">
                  <a16:creationId xmlns:a16="http://schemas.microsoft.com/office/drawing/2014/main" id="{FB55A74D-6170-615A-0C47-38975AFB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11727" y="4473722"/>
              <a:ext cx="430952" cy="430952"/>
            </a:xfrm>
            <a:prstGeom prst="rect">
              <a:avLst/>
            </a:prstGeom>
          </p:spPr>
        </p:pic>
        <p:pic>
          <p:nvPicPr>
            <p:cNvPr id="36" name="图形 35" descr="数据库 轮廓">
              <a:extLst>
                <a:ext uri="{FF2B5EF4-FFF2-40B4-BE49-F238E27FC236}">
                  <a16:creationId xmlns:a16="http://schemas.microsoft.com/office/drawing/2014/main" id="{682E371D-1F78-97D6-5486-5631898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79327" y="4473721"/>
              <a:ext cx="430953" cy="430953"/>
            </a:xfrm>
            <a:prstGeom prst="rect">
              <a:avLst/>
            </a:prstGeom>
          </p:spPr>
        </p:pic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DC75E7F-656F-583E-375B-3401C99BB702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1107277" y="4931226"/>
              <a:ext cx="175430" cy="7392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6901374-C16A-D139-65C0-1829D6553035}"/>
                </a:ext>
              </a:extLst>
            </p:cNvPr>
            <p:cNvSpPr txBox="1"/>
            <p:nvPr/>
          </p:nvSpPr>
          <p:spPr>
            <a:xfrm>
              <a:off x="3797154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D5A27-BE05-D370-AA47-4DC5906F0E6E}"/>
                </a:ext>
              </a:extLst>
            </p:cNvPr>
            <p:cNvSpPr txBox="1"/>
            <p:nvPr/>
          </p:nvSpPr>
          <p:spPr>
            <a:xfrm>
              <a:off x="4810798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F77B7B4-96DB-41D2-B2EF-AF6E23F2AD64}"/>
                </a:ext>
              </a:extLst>
            </p:cNvPr>
            <p:cNvCxnSpPr>
              <a:cxnSpLocks/>
              <a:stCxn id="2" idx="3"/>
              <a:endCxn id="36" idx="2"/>
            </p:cNvCxnSpPr>
            <p:nvPr/>
          </p:nvCxnSpPr>
          <p:spPr>
            <a:xfrm flipV="1">
              <a:off x="4580643" y="4904674"/>
              <a:ext cx="514161" cy="769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E1B513FB-606F-4A94-9FE2-8BA2C36F4F4D}"/>
                </a:ext>
              </a:extLst>
            </p:cNvPr>
            <p:cNvCxnSpPr>
              <a:cxnSpLocks/>
              <a:stCxn id="36" idx="1"/>
              <a:endCxn id="34" idx="3"/>
            </p:cNvCxnSpPr>
            <p:nvPr/>
          </p:nvCxnSpPr>
          <p:spPr>
            <a:xfrm rot="10800000">
              <a:off x="4342679" y="4689198"/>
              <a:ext cx="536648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B951C9AA-E118-7E66-557D-70015707867E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 flipV="1">
              <a:off x="2580004" y="6916606"/>
              <a:ext cx="241472" cy="1434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B418552-B1C1-79A6-7928-4B4D2AAD46A6}"/>
                </a:ext>
              </a:extLst>
            </p:cNvPr>
            <p:cNvSpPr txBox="1"/>
            <p:nvPr/>
          </p:nvSpPr>
          <p:spPr>
            <a:xfrm>
              <a:off x="3144028" y="6716585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C7FB20E-97DB-DC48-3C0B-29347F5E8B6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1722721" y="6202757"/>
              <a:ext cx="524439" cy="275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21F9749-C79A-8323-CF16-97E527974385}"/>
                </a:ext>
              </a:extLst>
            </p:cNvPr>
            <p:cNvCxnSpPr>
              <a:cxnSpLocks/>
              <a:stCxn id="35" idx="0"/>
              <a:endCxn id="2" idx="2"/>
            </p:cNvCxnSpPr>
            <p:nvPr/>
          </p:nvCxnSpPr>
          <p:spPr>
            <a:xfrm rot="5400000" flipH="1" flipV="1">
              <a:off x="2887304" y="5366702"/>
              <a:ext cx="471638" cy="200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74ADF05-902A-6C01-BD68-77C87F450F5E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rot="5400000" flipH="1" flipV="1">
              <a:off x="951232" y="7396356"/>
              <a:ext cx="1050688" cy="1292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16FE47F-F97B-1D2E-CCD0-D16A7ECDD2BF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16200000" flipV="1">
              <a:off x="1613851" y="8026194"/>
              <a:ext cx="1024189" cy="6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5620EDD-58AD-07A3-4929-4DCB6CB025F5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rot="16200000" flipV="1">
              <a:off x="3286424" y="6353621"/>
              <a:ext cx="672389" cy="2999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AA16190-5A32-0691-E03D-38D8FB120A10}"/>
                </a:ext>
              </a:extLst>
            </p:cNvPr>
            <p:cNvSpPr txBox="1"/>
            <p:nvPr/>
          </p:nvSpPr>
          <p:spPr>
            <a:xfrm>
              <a:off x="3740545" y="5013535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GPU Server 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923376" y="6851219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Web Server 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119536" y="3150626"/>
              <a:ext cx="6093641" cy="4580777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42851AA-4FA7-751D-FC87-D10AC2B838DA}"/>
                </a:ext>
              </a:extLst>
            </p:cNvPr>
            <p:cNvSpPr txBox="1"/>
            <p:nvPr/>
          </p:nvSpPr>
          <p:spPr>
            <a:xfrm>
              <a:off x="442166" y="939083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 Client</a:t>
              </a:r>
              <a:endParaRPr lang="zh-CN" altLang="en-US" sz="105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3B7AD5D-710B-02B9-9F8F-7DC59B8E5322}"/>
                </a:ext>
              </a:extLst>
            </p:cNvPr>
            <p:cNvSpPr txBox="1"/>
            <p:nvPr/>
          </p:nvSpPr>
          <p:spPr>
            <a:xfrm>
              <a:off x="1739906" y="9390647"/>
              <a:ext cx="9968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Browser Client</a:t>
              </a:r>
              <a:endParaRPr lang="zh-CN" altLang="en-US" sz="105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993694-C7E1-7E1F-FA4D-1320A047B7D6}"/>
                </a:ext>
              </a:extLst>
            </p:cNvPr>
            <p:cNvSpPr txBox="1"/>
            <p:nvPr/>
          </p:nvSpPr>
          <p:spPr>
            <a:xfrm>
              <a:off x="4629320" y="8914649"/>
              <a:ext cx="9968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Client</a:t>
              </a:r>
              <a:endParaRPr lang="zh-CN" altLang="en-US" sz="1050" dirty="0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33" idx="3"/>
              <a:endCxn id="2" idx="1"/>
            </p:cNvCxnSpPr>
            <p:nvPr/>
          </p:nvCxnSpPr>
          <p:spPr>
            <a:xfrm flipH="1" flipV="1">
              <a:off x="3666243" y="5674002"/>
              <a:ext cx="1913389" cy="2972827"/>
            </a:xfrm>
            <a:prstGeom prst="bentConnector5">
              <a:avLst>
                <a:gd name="adj1" fmla="val -11947"/>
                <a:gd name="adj2" fmla="val 50000"/>
                <a:gd name="adj3" fmla="val 1127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rot="10800000">
              <a:off x="2197108" y="5670525"/>
              <a:ext cx="2468125" cy="29763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11FC12-E997-0D4B-2CB8-D33F5448CC9C}"/>
                </a:ext>
              </a:extLst>
            </p:cNvPr>
            <p:cNvSpPr txBox="1"/>
            <p:nvPr/>
          </p:nvSpPr>
          <p:spPr>
            <a:xfrm>
              <a:off x="3733337" y="7459778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ftp,NFS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71E1491-CE0A-F569-5806-52FD360A6181}"/>
                </a:ext>
              </a:extLst>
            </p:cNvPr>
            <p:cNvSpPr txBox="1"/>
            <p:nvPr/>
          </p:nvSpPr>
          <p:spPr>
            <a:xfrm>
              <a:off x="1099106" y="80759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4232BC8-2ECF-FC4E-3889-052FC3C21580}"/>
                </a:ext>
              </a:extLst>
            </p:cNvPr>
            <p:cNvSpPr txBox="1"/>
            <p:nvPr/>
          </p:nvSpPr>
          <p:spPr>
            <a:xfrm>
              <a:off x="1546856" y="7565254"/>
              <a:ext cx="7416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uWSGI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630C3E2-0E00-BCF2-1546-99F47862DB6A}"/>
                </a:ext>
              </a:extLst>
            </p:cNvPr>
            <p:cNvSpPr txBox="1"/>
            <p:nvPr/>
          </p:nvSpPr>
          <p:spPr>
            <a:xfrm>
              <a:off x="1345986" y="6099054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Socket, 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EFBA8EA-9D8B-7EB0-13AC-3B5F01BAD510}"/>
                </a:ext>
              </a:extLst>
            </p:cNvPr>
            <p:cNvSpPr txBox="1"/>
            <p:nvPr/>
          </p:nvSpPr>
          <p:spPr>
            <a:xfrm>
              <a:off x="3500505" y="6161126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PRC(</a:t>
              </a:r>
              <a:r>
                <a:rPr lang="en-US" altLang="zh-CN" sz="1050" dirty="0" err="1">
                  <a:solidFill>
                    <a:srgbClr val="FF0000"/>
                  </a:solidFill>
                </a:rPr>
                <a:t>xmlrpclib</a:t>
              </a:r>
              <a:r>
                <a:rPr lang="en-US" altLang="zh-CN" sz="1050" dirty="0">
                  <a:solidFill>
                    <a:srgbClr val="FF0000"/>
                  </a:solidFill>
                </a:rPr>
                <a:t>)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4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126134" cy="2631943"/>
            <a:chOff x="221843" y="666152"/>
            <a:chExt cx="3126134" cy="263194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用户上传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选择宠物画像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Web</a:t>
                </a:r>
                <a:r>
                  <a:rPr lang="zh-CN" altLang="en-US" sz="600" dirty="0">
                    <a:solidFill>
                      <a:schemeClr val="tx1"/>
                    </a:solidFill>
                  </a:rPr>
                  <a:t>服务器后端判断画像是否可用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17146" y="1324880"/>
                <a:ext cx="415245" cy="19341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Instant-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ngp</a:t>
              </a:r>
              <a:r>
                <a:rPr lang="zh-CN" altLang="en-US" sz="1000" dirty="0">
                  <a:solidFill>
                    <a:schemeClr val="tx1"/>
                  </a:solidFill>
                </a:rPr>
                <a:t>对宠物画像进行建模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0F064C6-FDC5-2EE2-7EFB-FC297AAD9B16}"/>
              </a:ext>
            </a:extLst>
          </p:cNvPr>
          <p:cNvGrpSpPr/>
          <p:nvPr/>
        </p:nvGrpSpPr>
        <p:grpSpPr>
          <a:xfrm>
            <a:off x="-119536" y="3150626"/>
            <a:ext cx="6093641" cy="6494121"/>
            <a:chOff x="-119536" y="3150626"/>
            <a:chExt cx="6093641" cy="6494121"/>
          </a:xfrm>
        </p:grpSpPr>
        <p:pic>
          <p:nvPicPr>
            <p:cNvPr id="29" name="图形 28" descr="计算机 纯色填充">
              <a:extLst>
                <a:ext uri="{FF2B5EF4-FFF2-40B4-BE49-F238E27FC236}">
                  <a16:creationId xmlns:a16="http://schemas.microsoft.com/office/drawing/2014/main" id="{B1F6F270-818A-A1B9-4325-54002B40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508" y="8567928"/>
              <a:ext cx="875680" cy="914400"/>
            </a:xfrm>
            <a:prstGeom prst="rect">
              <a:avLst/>
            </a:prstGeom>
          </p:spPr>
        </p:pic>
        <p:pic>
          <p:nvPicPr>
            <p:cNvPr id="31" name="图形 30" descr="计算机 轮廓">
              <a:extLst>
                <a:ext uri="{FF2B5EF4-FFF2-40B4-BE49-F238E27FC236}">
                  <a16:creationId xmlns:a16="http://schemas.microsoft.com/office/drawing/2014/main" id="{E5AF710F-7335-5665-0AB1-233E441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886" y="8541429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便携式计算机 纯色填充">
              <a:extLst>
                <a:ext uri="{FF2B5EF4-FFF2-40B4-BE49-F238E27FC236}">
                  <a16:creationId xmlns:a16="http://schemas.microsoft.com/office/drawing/2014/main" id="{A84019EB-BA5B-CE3D-02FB-0341ADE2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5232" y="8189629"/>
              <a:ext cx="914400" cy="914400"/>
            </a:xfrm>
            <a:prstGeom prst="rect">
              <a:avLst/>
            </a:prstGeom>
          </p:spPr>
        </p:pic>
        <p:pic>
          <p:nvPicPr>
            <p:cNvPr id="35" name="图形 34" descr="服务器 轮廓">
              <a:extLst>
                <a:ext uri="{FF2B5EF4-FFF2-40B4-BE49-F238E27FC236}">
                  <a16:creationId xmlns:a16="http://schemas.microsoft.com/office/drawing/2014/main" id="{0F117E07-9F32-6BAF-C2D3-0E7835AE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04" y="6602840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服务器 纯色填充">
              <a:extLst>
                <a:ext uri="{FF2B5EF4-FFF2-40B4-BE49-F238E27FC236}">
                  <a16:creationId xmlns:a16="http://schemas.microsoft.com/office/drawing/2014/main" id="{9BF68A67-28FB-3769-4DD6-3C4D30C3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2707" y="521332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数据库 纯色填充">
              <a:extLst>
                <a:ext uri="{FF2B5EF4-FFF2-40B4-BE49-F238E27FC236}">
                  <a16:creationId xmlns:a16="http://schemas.microsoft.com/office/drawing/2014/main" id="{55CB1C0A-6CAC-2C54-7104-2F38DEF3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1801" y="4500274"/>
              <a:ext cx="430952" cy="430952"/>
            </a:xfrm>
            <a:prstGeom prst="rect">
              <a:avLst/>
            </a:prstGeom>
          </p:spPr>
        </p:pic>
        <p:pic>
          <p:nvPicPr>
            <p:cNvPr id="2" name="图形 1" descr="服务器 纯色填充">
              <a:extLst>
                <a:ext uri="{FF2B5EF4-FFF2-40B4-BE49-F238E27FC236}">
                  <a16:creationId xmlns:a16="http://schemas.microsoft.com/office/drawing/2014/main" id="{86A71DB6-29CD-C1C9-02C7-673D4828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6243" y="5216802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300503-242E-D048-DCA9-CBAAF38419BC}"/>
                </a:ext>
              </a:extLst>
            </p:cNvPr>
            <p:cNvSpPr txBox="1"/>
            <p:nvPr/>
          </p:nvSpPr>
          <p:spPr>
            <a:xfrm>
              <a:off x="1341094" y="4924446"/>
              <a:ext cx="12084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RDS Database Server </a:t>
              </a:r>
              <a:endParaRPr lang="zh-CN" altLang="en-US" sz="105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866861" y="4200951"/>
              <a:ext cx="998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MySQL</a:t>
              </a:r>
              <a:endParaRPr lang="zh-CN" altLang="en-US" sz="1050" dirty="0"/>
            </a:p>
          </p:txBody>
        </p:sp>
        <p:pic>
          <p:nvPicPr>
            <p:cNvPr id="36" name="图形 35" descr="数据库 轮廓">
              <a:extLst>
                <a:ext uri="{FF2B5EF4-FFF2-40B4-BE49-F238E27FC236}">
                  <a16:creationId xmlns:a16="http://schemas.microsoft.com/office/drawing/2014/main" id="{682E371D-1F78-97D6-5486-5631898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79327" y="4473721"/>
              <a:ext cx="430953" cy="430953"/>
            </a:xfrm>
            <a:prstGeom prst="rect">
              <a:avLst/>
            </a:prstGeom>
          </p:spPr>
        </p:pic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DC75E7F-656F-583E-375B-3401C99BB702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1107277" y="4931226"/>
              <a:ext cx="175430" cy="7392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D5A27-BE05-D370-AA47-4DC5906F0E6E}"/>
                </a:ext>
              </a:extLst>
            </p:cNvPr>
            <p:cNvSpPr txBox="1"/>
            <p:nvPr/>
          </p:nvSpPr>
          <p:spPr>
            <a:xfrm>
              <a:off x="4404361" y="4188199"/>
              <a:ext cx="14029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Langchain+ChatGLM</a:t>
              </a:r>
              <a:r>
                <a:rPr lang="en-US" altLang="zh-CN" sz="1050" dirty="0"/>
                <a:t> </a:t>
              </a:r>
              <a:endParaRPr lang="zh-CN" altLang="en-US" sz="1050" dirty="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F77B7B4-96DB-41D2-B2EF-AF6E23F2AD64}"/>
                </a:ext>
              </a:extLst>
            </p:cNvPr>
            <p:cNvCxnSpPr>
              <a:cxnSpLocks/>
              <a:stCxn id="2" idx="3"/>
              <a:endCxn id="36" idx="2"/>
            </p:cNvCxnSpPr>
            <p:nvPr/>
          </p:nvCxnSpPr>
          <p:spPr>
            <a:xfrm flipV="1">
              <a:off x="4580643" y="4904674"/>
              <a:ext cx="514161" cy="769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C7FB20E-97DB-DC48-3C0B-29347F5E8B6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1722721" y="6202757"/>
              <a:ext cx="524439" cy="275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21F9749-C79A-8323-CF16-97E527974385}"/>
                </a:ext>
              </a:extLst>
            </p:cNvPr>
            <p:cNvCxnSpPr>
              <a:cxnSpLocks/>
              <a:stCxn id="35" idx="0"/>
              <a:endCxn id="2" idx="2"/>
            </p:cNvCxnSpPr>
            <p:nvPr/>
          </p:nvCxnSpPr>
          <p:spPr>
            <a:xfrm rot="5400000" flipH="1" flipV="1">
              <a:off x="2887304" y="5366702"/>
              <a:ext cx="471638" cy="200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74ADF05-902A-6C01-BD68-77C87F450F5E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rot="5400000" flipH="1" flipV="1">
              <a:off x="951232" y="7396356"/>
              <a:ext cx="1050688" cy="1292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16FE47F-F97B-1D2E-CCD0-D16A7ECDD2BF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16200000" flipV="1">
              <a:off x="1613851" y="8026194"/>
              <a:ext cx="1024189" cy="6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5620EDD-58AD-07A3-4929-4DCB6CB025F5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rot="16200000" flipV="1">
              <a:off x="3286424" y="6353621"/>
              <a:ext cx="672389" cy="2999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AA16190-5A32-0691-E03D-38D8FB120A10}"/>
                </a:ext>
              </a:extLst>
            </p:cNvPr>
            <p:cNvSpPr txBox="1"/>
            <p:nvPr/>
          </p:nvSpPr>
          <p:spPr>
            <a:xfrm>
              <a:off x="3740545" y="5013535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Model Server 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923376" y="6851219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Web Server 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119536" y="3150626"/>
              <a:ext cx="6093641" cy="4580777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42851AA-4FA7-751D-FC87-D10AC2B838DA}"/>
                </a:ext>
              </a:extLst>
            </p:cNvPr>
            <p:cNvSpPr txBox="1"/>
            <p:nvPr/>
          </p:nvSpPr>
          <p:spPr>
            <a:xfrm>
              <a:off x="442166" y="939083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 Client</a:t>
              </a:r>
              <a:endParaRPr lang="zh-CN" altLang="en-US" sz="105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3B7AD5D-710B-02B9-9F8F-7DC59B8E5322}"/>
                </a:ext>
              </a:extLst>
            </p:cNvPr>
            <p:cNvSpPr txBox="1"/>
            <p:nvPr/>
          </p:nvSpPr>
          <p:spPr>
            <a:xfrm>
              <a:off x="1739906" y="9390647"/>
              <a:ext cx="9968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Browser Client</a:t>
              </a:r>
              <a:endParaRPr lang="zh-CN" altLang="en-US" sz="105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993694-C7E1-7E1F-FA4D-1320A047B7D6}"/>
                </a:ext>
              </a:extLst>
            </p:cNvPr>
            <p:cNvSpPr txBox="1"/>
            <p:nvPr/>
          </p:nvSpPr>
          <p:spPr>
            <a:xfrm>
              <a:off x="4629320" y="8914649"/>
              <a:ext cx="9968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Client</a:t>
              </a:r>
              <a:endParaRPr lang="zh-CN" altLang="en-US" sz="1050" dirty="0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33" idx="3"/>
              <a:endCxn id="2" idx="1"/>
            </p:cNvCxnSpPr>
            <p:nvPr/>
          </p:nvCxnSpPr>
          <p:spPr>
            <a:xfrm flipH="1" flipV="1">
              <a:off x="3666243" y="5674002"/>
              <a:ext cx="1913389" cy="2972827"/>
            </a:xfrm>
            <a:prstGeom prst="bentConnector5">
              <a:avLst>
                <a:gd name="adj1" fmla="val -11947"/>
                <a:gd name="adj2" fmla="val 50000"/>
                <a:gd name="adj3" fmla="val 1127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rot="10800000">
              <a:off x="2197108" y="5670525"/>
              <a:ext cx="2468125" cy="29763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11FC12-E997-0D4B-2CB8-D33F5448CC9C}"/>
                </a:ext>
              </a:extLst>
            </p:cNvPr>
            <p:cNvSpPr txBox="1"/>
            <p:nvPr/>
          </p:nvSpPr>
          <p:spPr>
            <a:xfrm>
              <a:off x="3733337" y="7459778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),ftp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71E1491-CE0A-F569-5806-52FD360A6181}"/>
                </a:ext>
              </a:extLst>
            </p:cNvPr>
            <p:cNvSpPr txBox="1"/>
            <p:nvPr/>
          </p:nvSpPr>
          <p:spPr>
            <a:xfrm>
              <a:off x="1099106" y="80759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4232BC8-2ECF-FC4E-3889-052FC3C21580}"/>
                </a:ext>
              </a:extLst>
            </p:cNvPr>
            <p:cNvSpPr txBox="1"/>
            <p:nvPr/>
          </p:nvSpPr>
          <p:spPr>
            <a:xfrm>
              <a:off x="1470312" y="7497972"/>
              <a:ext cx="7416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uWSGI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630C3E2-0E00-BCF2-1546-99F47862DB6A}"/>
                </a:ext>
              </a:extLst>
            </p:cNvPr>
            <p:cNvSpPr txBox="1"/>
            <p:nvPr/>
          </p:nvSpPr>
          <p:spPr>
            <a:xfrm>
              <a:off x="1435735" y="6103974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TCP/IP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C5B756-14FE-D8F8-5404-B0D8F66C97A9}"/>
                </a:ext>
              </a:extLst>
            </p:cNvPr>
            <p:cNvSpPr txBox="1"/>
            <p:nvPr/>
          </p:nvSpPr>
          <p:spPr>
            <a:xfrm>
              <a:off x="3383387" y="49554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图形 11" descr="服务器 轮廓">
              <a:extLst>
                <a:ext uri="{FF2B5EF4-FFF2-40B4-BE49-F238E27FC236}">
                  <a16:creationId xmlns:a16="http://schemas.microsoft.com/office/drawing/2014/main" id="{C50E9473-F36C-4285-8006-F309BA3FA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48667" y="4076651"/>
              <a:ext cx="914400" cy="914400"/>
            </a:xfrm>
            <a:prstGeom prst="rect">
              <a:avLst/>
            </a:prstGeom>
          </p:spPr>
        </p:pic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3CCF245D-F637-9BAC-73C7-7A250F53EE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96694" y="5037472"/>
              <a:ext cx="414136" cy="3115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1D93C2-5F8E-3E6E-FEAF-BFA85AD9ADE0}"/>
                </a:ext>
              </a:extLst>
            </p:cNvPr>
            <p:cNvSpPr txBox="1"/>
            <p:nvPr/>
          </p:nvSpPr>
          <p:spPr>
            <a:xfrm>
              <a:off x="2841926" y="3955263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Public IP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2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计算机 轮廓">
            <a:extLst>
              <a:ext uri="{FF2B5EF4-FFF2-40B4-BE49-F238E27FC236}">
                <a16:creationId xmlns:a16="http://schemas.microsoft.com/office/drawing/2014/main" id="{B7517307-C8E3-D772-B09B-B3202FD2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" y="4396149"/>
            <a:ext cx="914400" cy="914400"/>
          </a:xfrm>
          <a:prstGeom prst="rect">
            <a:avLst/>
          </a:prstGeom>
        </p:spPr>
      </p:pic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3684E4E7-52F8-C435-7C02-B37140884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4153" y="1280160"/>
            <a:ext cx="1912614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A6901374-C16A-D139-65C0-1829D6553035}"/>
              </a:ext>
            </a:extLst>
          </p:cNvPr>
          <p:cNvSpPr txBox="1"/>
          <p:nvPr/>
        </p:nvSpPr>
        <p:spPr>
          <a:xfrm>
            <a:off x="2025274" y="3581689"/>
            <a:ext cx="537451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</a:t>
            </a:r>
            <a:endParaRPr lang="zh-CN" altLang="en-US" sz="1050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951C9AA-E118-7E66-557D-70015707867E}"/>
              </a:ext>
            </a:extLst>
          </p:cNvPr>
          <p:cNvCxnSpPr>
            <a:cxnSpLocks/>
            <a:stCxn id="162" idx="1"/>
            <a:endCxn id="133" idx="2"/>
          </p:cNvCxnSpPr>
          <p:nvPr/>
        </p:nvCxnSpPr>
        <p:spPr>
          <a:xfrm rot="5400000" flipH="1" flipV="1">
            <a:off x="1291079" y="5553884"/>
            <a:ext cx="748266" cy="272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C026FC3-425B-BF6E-1B1A-D951EDF7C564}"/>
              </a:ext>
            </a:extLst>
          </p:cNvPr>
          <p:cNvSpPr txBox="1"/>
          <p:nvPr/>
        </p:nvSpPr>
        <p:spPr>
          <a:xfrm>
            <a:off x="1148759" y="6606309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Client PC</a:t>
            </a:r>
            <a:endParaRPr lang="zh-CN" altLang="en-US" sz="1050" dirty="0"/>
          </a:p>
        </p:txBody>
      </p:sp>
      <p:sp>
        <p:nvSpPr>
          <p:cNvPr id="78" name="思想气泡: 云 77">
            <a:extLst>
              <a:ext uri="{FF2B5EF4-FFF2-40B4-BE49-F238E27FC236}">
                <a16:creationId xmlns:a16="http://schemas.microsoft.com/office/drawing/2014/main" id="{5615681C-2A76-A225-38DB-AE1468A3C857}"/>
              </a:ext>
            </a:extLst>
          </p:cNvPr>
          <p:cNvSpPr/>
          <p:nvPr/>
        </p:nvSpPr>
        <p:spPr>
          <a:xfrm>
            <a:off x="-514009" y="-575528"/>
            <a:ext cx="7372009" cy="4498833"/>
          </a:xfrm>
          <a:prstGeom prst="cloudCallout">
            <a:avLst>
              <a:gd name="adj1" fmla="val 45765"/>
              <a:gd name="adj2" fmla="val 173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4E14D54-921D-D54D-1930-CC94270D43A4}"/>
              </a:ext>
            </a:extLst>
          </p:cNvPr>
          <p:cNvCxnSpPr>
            <a:cxnSpLocks/>
            <a:stCxn id="130" idx="0"/>
            <a:endCxn id="111" idx="2"/>
          </p:cNvCxnSpPr>
          <p:nvPr/>
        </p:nvCxnSpPr>
        <p:spPr>
          <a:xfrm rot="5400000" flipH="1" flipV="1">
            <a:off x="2105873" y="2513928"/>
            <a:ext cx="947888" cy="1985790"/>
          </a:xfrm>
          <a:prstGeom prst="bentConnector3">
            <a:avLst>
              <a:gd name="adj1" fmla="val 20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402203D-8115-675D-BCAC-35DAA5D52C59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rot="16200000" flipV="1">
            <a:off x="2120345" y="738427"/>
            <a:ext cx="474097" cy="1992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13021963-037D-1DF6-3413-12F4F31C192D}"/>
              </a:ext>
            </a:extLst>
          </p:cNvPr>
          <p:cNvSpPr/>
          <p:nvPr/>
        </p:nvSpPr>
        <p:spPr>
          <a:xfrm>
            <a:off x="976760" y="276093"/>
            <a:ext cx="1573125" cy="1345443"/>
          </a:xfrm>
          <a:prstGeom prst="cube">
            <a:avLst>
              <a:gd name="adj" fmla="val 14579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Relational Database Service </a:t>
            </a:r>
            <a:r>
              <a:rPr lang="en-US" altLang="zh-CN" sz="1600" dirty="0">
                <a:solidFill>
                  <a:schemeClr val="tx1"/>
                </a:solidFill>
              </a:rPr>
              <a:t>(RDS)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8F04E5-D89B-B11F-73EA-6349CABBF8AF}"/>
              </a:ext>
            </a:extLst>
          </p:cNvPr>
          <p:cNvSpPr txBox="1"/>
          <p:nvPr/>
        </p:nvSpPr>
        <p:spPr>
          <a:xfrm>
            <a:off x="156646" y="629636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Database Server</a:t>
            </a:r>
            <a:endParaRPr lang="zh-CN" altLang="en-US" sz="1050" dirty="0"/>
          </a:p>
        </p:txBody>
      </p:sp>
      <p:pic>
        <p:nvPicPr>
          <p:cNvPr id="12" name="图形 11" descr="数据库 纯色填充">
            <a:extLst>
              <a:ext uri="{FF2B5EF4-FFF2-40B4-BE49-F238E27FC236}">
                <a16:creationId xmlns:a16="http://schemas.microsoft.com/office/drawing/2014/main" id="{125E2337-DE8A-506C-B5BC-B036F135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185" y="967542"/>
            <a:ext cx="530029" cy="53002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C0C9762-A08F-479C-4782-372A01C7D7C2}"/>
              </a:ext>
            </a:extLst>
          </p:cNvPr>
          <p:cNvSpPr txBox="1"/>
          <p:nvPr/>
        </p:nvSpPr>
        <p:spPr>
          <a:xfrm>
            <a:off x="1581040" y="1092366"/>
            <a:ext cx="616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MySQL</a:t>
            </a:r>
            <a:endParaRPr lang="zh-CN" altLang="en-US" sz="1050" dirty="0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478276AD-4C35-35CD-5635-895F1AB2ED57}"/>
              </a:ext>
            </a:extLst>
          </p:cNvPr>
          <p:cNvSpPr/>
          <p:nvPr/>
        </p:nvSpPr>
        <p:spPr>
          <a:xfrm>
            <a:off x="3911727" y="276093"/>
            <a:ext cx="1690555" cy="1345443"/>
          </a:xfrm>
          <a:prstGeom prst="cube">
            <a:avLst>
              <a:gd name="adj" fmla="val 14579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Ubuntu(Linux)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172F4F-9861-C26C-3037-08C96022A2CA}"/>
              </a:ext>
            </a:extLst>
          </p:cNvPr>
          <p:cNvSpPr txBox="1"/>
          <p:nvPr/>
        </p:nvSpPr>
        <p:spPr>
          <a:xfrm>
            <a:off x="5626141" y="65529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GPU Server</a:t>
            </a:r>
            <a:endParaRPr lang="zh-CN" altLang="en-US" sz="1050" dirty="0"/>
          </a:p>
        </p:txBody>
      </p:sp>
      <p:pic>
        <p:nvPicPr>
          <p:cNvPr id="46" name="图形 45" descr="数据库 纯色填充">
            <a:extLst>
              <a:ext uri="{FF2B5EF4-FFF2-40B4-BE49-F238E27FC236}">
                <a16:creationId xmlns:a16="http://schemas.microsoft.com/office/drawing/2014/main" id="{14103198-5FDF-3B74-17AE-80599991F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8582" y="967542"/>
            <a:ext cx="530029" cy="530029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DA0EE618-DFEE-8A4D-A3B4-83D8FC31178D}"/>
              </a:ext>
            </a:extLst>
          </p:cNvPr>
          <p:cNvSpPr txBox="1"/>
          <p:nvPr/>
        </p:nvSpPr>
        <p:spPr>
          <a:xfrm>
            <a:off x="4633436" y="1092366"/>
            <a:ext cx="737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MongoDB</a:t>
            </a:r>
            <a:endParaRPr lang="zh-CN" altLang="en-US" sz="1050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6BBA594D-657D-D62C-E7F3-FD9B1A7D7F41}"/>
              </a:ext>
            </a:extLst>
          </p:cNvPr>
          <p:cNvSpPr/>
          <p:nvPr/>
        </p:nvSpPr>
        <p:spPr>
          <a:xfrm>
            <a:off x="2288543" y="1971668"/>
            <a:ext cx="2001517" cy="1482884"/>
          </a:xfrm>
          <a:prstGeom prst="cube">
            <a:avLst>
              <a:gd name="adj" fmla="val 867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Ubuntu(Linux)</a:t>
            </a: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566382-8727-9E05-55A8-EE0547FFB76B}"/>
              </a:ext>
            </a:extLst>
          </p:cNvPr>
          <p:cNvSpPr txBox="1"/>
          <p:nvPr/>
        </p:nvSpPr>
        <p:spPr>
          <a:xfrm>
            <a:off x="1484297" y="2322510"/>
            <a:ext cx="914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Back-end </a:t>
            </a:r>
          </a:p>
          <a:p>
            <a:r>
              <a:rPr lang="en-US" altLang="zh-CN" sz="1050" dirty="0"/>
              <a:t>Web</a:t>
            </a:r>
          </a:p>
          <a:p>
            <a:r>
              <a:rPr lang="en-US" altLang="zh-CN" sz="1050" dirty="0"/>
              <a:t>Server</a:t>
            </a:r>
            <a:endParaRPr lang="zh-CN" altLang="en-US" sz="105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15C0EC5-D49F-F8F5-9823-79F3F0036575}"/>
              </a:ext>
            </a:extLst>
          </p:cNvPr>
          <p:cNvSpPr txBox="1"/>
          <p:nvPr/>
        </p:nvSpPr>
        <p:spPr>
          <a:xfrm>
            <a:off x="2267733" y="2494812"/>
            <a:ext cx="5899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MySQL</a:t>
            </a:r>
            <a:endParaRPr lang="zh-CN" altLang="en-US" sz="700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B2D8119-7382-6A63-D64E-6FE94BE5775A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rot="5400000" flipH="1" flipV="1">
            <a:off x="3646543" y="1204614"/>
            <a:ext cx="474097" cy="1060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C78EDF8F-F98F-A863-4BD9-2AE45ED1AF14}"/>
              </a:ext>
            </a:extLst>
          </p:cNvPr>
          <p:cNvSpPr txBox="1"/>
          <p:nvPr/>
        </p:nvSpPr>
        <p:spPr>
          <a:xfrm>
            <a:off x="1614167" y="1687626"/>
            <a:ext cx="11373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endParaRPr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BED823F9-B142-ACA7-FB0C-919C4AAA6825}"/>
              </a:ext>
            </a:extLst>
          </p:cNvPr>
          <p:cNvCxnSpPr>
            <a:cxnSpLocks/>
            <a:stCxn id="48" idx="1"/>
            <a:endCxn id="3" idx="3"/>
          </p:cNvCxnSpPr>
          <p:nvPr/>
        </p:nvCxnSpPr>
        <p:spPr>
          <a:xfrm rot="16200000" flipV="1">
            <a:off x="2205783" y="1080999"/>
            <a:ext cx="478698" cy="1559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F45E220-21AF-87BA-4C71-541B7CEAD16C}"/>
              </a:ext>
            </a:extLst>
          </p:cNvPr>
          <p:cNvCxnSpPr>
            <a:cxnSpLocks/>
            <a:stCxn id="48" idx="1"/>
            <a:endCxn id="40" idx="3"/>
          </p:cNvCxnSpPr>
          <p:nvPr/>
        </p:nvCxnSpPr>
        <p:spPr>
          <a:xfrm rot="5400000" flipH="1" flipV="1">
            <a:off x="3702624" y="1143930"/>
            <a:ext cx="478698" cy="1433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形 80" descr="数据库 轮廓">
            <a:extLst>
              <a:ext uri="{FF2B5EF4-FFF2-40B4-BE49-F238E27FC236}">
                <a16:creationId xmlns:a16="http://schemas.microsoft.com/office/drawing/2014/main" id="{9C421C2D-AB02-9801-5925-CCAB5F9F2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2331" y="2107032"/>
            <a:ext cx="430953" cy="430953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E774E61F-BD87-C672-8CD1-A97F26556A94}"/>
              </a:ext>
            </a:extLst>
          </p:cNvPr>
          <p:cNvSpPr/>
          <p:nvPr/>
        </p:nvSpPr>
        <p:spPr>
          <a:xfrm>
            <a:off x="3252429" y="2389626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Django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6948266-011A-A424-251B-57968D06668E}"/>
              </a:ext>
            </a:extLst>
          </p:cNvPr>
          <p:cNvSpPr/>
          <p:nvPr/>
        </p:nvSpPr>
        <p:spPr>
          <a:xfrm>
            <a:off x="3169116" y="2412492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B6E4FB5A-3E84-2626-8539-C0724FF5BDBB}"/>
              </a:ext>
            </a:extLst>
          </p:cNvPr>
          <p:cNvSpPr/>
          <p:nvPr/>
        </p:nvSpPr>
        <p:spPr>
          <a:xfrm>
            <a:off x="3169116" y="2509926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5010A699-7EF4-EF45-11F0-12AD888F7AE4}"/>
              </a:ext>
            </a:extLst>
          </p:cNvPr>
          <p:cNvCxnSpPr>
            <a:cxnSpLocks/>
            <a:stCxn id="103" idx="1"/>
            <a:endCxn id="81" idx="3"/>
          </p:cNvCxnSpPr>
          <p:nvPr/>
        </p:nvCxnSpPr>
        <p:spPr>
          <a:xfrm rot="10800000">
            <a:off x="2673284" y="2322510"/>
            <a:ext cx="495832" cy="119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D7DE782-4BE1-63A9-DC9D-6A388844A143}"/>
              </a:ext>
            </a:extLst>
          </p:cNvPr>
          <p:cNvSpPr txBox="1"/>
          <p:nvPr/>
        </p:nvSpPr>
        <p:spPr>
          <a:xfrm>
            <a:off x="2893735" y="2268899"/>
            <a:ext cx="500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ORM</a:t>
            </a:r>
            <a:endParaRPr lang="zh-CN" altLang="en-US" sz="7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83F4015-9769-3774-6B3B-5C6242BB7512}"/>
              </a:ext>
            </a:extLst>
          </p:cNvPr>
          <p:cNvSpPr txBox="1"/>
          <p:nvPr/>
        </p:nvSpPr>
        <p:spPr>
          <a:xfrm>
            <a:off x="3740778" y="1676657"/>
            <a:ext cx="1209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FRP</a:t>
            </a:r>
            <a:endParaRPr lang="zh-CN" altLang="en-US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1C46F91-C16D-C6A5-8F6E-FF0E9F78F698}"/>
              </a:ext>
            </a:extLst>
          </p:cNvPr>
          <p:cNvSpPr/>
          <p:nvPr/>
        </p:nvSpPr>
        <p:spPr>
          <a:xfrm>
            <a:off x="3252429" y="2822507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uwsgi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874FBF7B-6A82-1654-17A4-8AD5CD0974D6}"/>
              </a:ext>
            </a:extLst>
          </p:cNvPr>
          <p:cNvSpPr/>
          <p:nvPr/>
        </p:nvSpPr>
        <p:spPr>
          <a:xfrm>
            <a:off x="3169116" y="2845373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A1618507-3C58-15D2-2A5B-6FB0C7177282}"/>
              </a:ext>
            </a:extLst>
          </p:cNvPr>
          <p:cNvSpPr/>
          <p:nvPr/>
        </p:nvSpPr>
        <p:spPr>
          <a:xfrm>
            <a:off x="3169116" y="2942807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F14F6904-74DD-BE7A-8A66-81980F494D6E}"/>
              </a:ext>
            </a:extLst>
          </p:cNvPr>
          <p:cNvCxnSpPr>
            <a:cxnSpLocks/>
            <a:stCxn id="111" idx="0"/>
            <a:endCxn id="82" idx="2"/>
          </p:cNvCxnSpPr>
          <p:nvPr/>
        </p:nvCxnSpPr>
        <p:spPr>
          <a:xfrm rot="5400000" flipH="1" flipV="1">
            <a:off x="3461458" y="2711253"/>
            <a:ext cx="22250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立方体 129">
            <a:extLst>
              <a:ext uri="{FF2B5EF4-FFF2-40B4-BE49-F238E27FC236}">
                <a16:creationId xmlns:a16="http://schemas.microsoft.com/office/drawing/2014/main" id="{0B9F05F3-3854-ADB3-C71C-0B92CF02C72B}"/>
              </a:ext>
            </a:extLst>
          </p:cNvPr>
          <p:cNvSpPr/>
          <p:nvPr/>
        </p:nvSpPr>
        <p:spPr>
          <a:xfrm>
            <a:off x="521880" y="3980767"/>
            <a:ext cx="2001517" cy="1482884"/>
          </a:xfrm>
          <a:prstGeom prst="cube">
            <a:avLst>
              <a:gd name="adj" fmla="val 867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F4A5997-3973-7EBD-953E-79719634186F}"/>
              </a:ext>
            </a:extLst>
          </p:cNvPr>
          <p:cNvSpPr/>
          <p:nvPr/>
        </p:nvSpPr>
        <p:spPr>
          <a:xfrm>
            <a:off x="1481261" y="5105710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nginx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66BC655D-D534-0CD5-3ED4-DDE7FF39D3F8}"/>
              </a:ext>
            </a:extLst>
          </p:cNvPr>
          <p:cNvSpPr/>
          <p:nvPr/>
        </p:nvSpPr>
        <p:spPr>
          <a:xfrm>
            <a:off x="1397948" y="5128576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流程图: 过程 134">
            <a:extLst>
              <a:ext uri="{FF2B5EF4-FFF2-40B4-BE49-F238E27FC236}">
                <a16:creationId xmlns:a16="http://schemas.microsoft.com/office/drawing/2014/main" id="{D4A03720-477D-2A2C-451B-0EE91544861A}"/>
              </a:ext>
            </a:extLst>
          </p:cNvPr>
          <p:cNvSpPr/>
          <p:nvPr/>
        </p:nvSpPr>
        <p:spPr>
          <a:xfrm>
            <a:off x="1397948" y="5226010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FBF5893-69AD-7CE2-E963-4C407AF88600}"/>
              </a:ext>
            </a:extLst>
          </p:cNvPr>
          <p:cNvSpPr/>
          <p:nvPr/>
        </p:nvSpPr>
        <p:spPr>
          <a:xfrm>
            <a:off x="1481261" y="4670910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React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流程图: 过程 138">
            <a:extLst>
              <a:ext uri="{FF2B5EF4-FFF2-40B4-BE49-F238E27FC236}">
                <a16:creationId xmlns:a16="http://schemas.microsoft.com/office/drawing/2014/main" id="{67A538BB-95CE-A20A-0F20-FE49BFE222F2}"/>
              </a:ext>
            </a:extLst>
          </p:cNvPr>
          <p:cNvSpPr/>
          <p:nvPr/>
        </p:nvSpPr>
        <p:spPr>
          <a:xfrm>
            <a:off x="1397948" y="4693776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51F9A57-8F4F-5663-6979-71D20FFCEE91}"/>
              </a:ext>
            </a:extLst>
          </p:cNvPr>
          <p:cNvSpPr/>
          <p:nvPr/>
        </p:nvSpPr>
        <p:spPr>
          <a:xfrm>
            <a:off x="1397948" y="4791210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2AF6BDE-EBEB-A6CC-6191-183BB74BB307}"/>
              </a:ext>
            </a:extLst>
          </p:cNvPr>
          <p:cNvSpPr txBox="1"/>
          <p:nvPr/>
        </p:nvSpPr>
        <p:spPr>
          <a:xfrm>
            <a:off x="30108" y="4388718"/>
            <a:ext cx="541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Front-end </a:t>
            </a:r>
          </a:p>
          <a:p>
            <a:r>
              <a:rPr lang="en-US" altLang="zh-CN" sz="700" dirty="0"/>
              <a:t>Server</a:t>
            </a:r>
            <a:endParaRPr lang="zh-CN" altLang="en-US" sz="7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69D830-EF29-856C-C143-D5F8046526B4}"/>
              </a:ext>
            </a:extLst>
          </p:cNvPr>
          <p:cNvSpPr/>
          <p:nvPr/>
        </p:nvSpPr>
        <p:spPr>
          <a:xfrm>
            <a:off x="1473386" y="4309395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Axios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流程图: 过程 147">
            <a:extLst>
              <a:ext uri="{FF2B5EF4-FFF2-40B4-BE49-F238E27FC236}">
                <a16:creationId xmlns:a16="http://schemas.microsoft.com/office/drawing/2014/main" id="{6D11F297-9D2A-C5B0-9F58-E0F99E83AA0C}"/>
              </a:ext>
            </a:extLst>
          </p:cNvPr>
          <p:cNvSpPr/>
          <p:nvPr/>
        </p:nvSpPr>
        <p:spPr>
          <a:xfrm>
            <a:off x="1390073" y="4332261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FF9DA771-1C1E-5712-FFA1-FC25A63D0F67}"/>
              </a:ext>
            </a:extLst>
          </p:cNvPr>
          <p:cNvSpPr/>
          <p:nvPr/>
        </p:nvSpPr>
        <p:spPr>
          <a:xfrm>
            <a:off x="1390073" y="4429695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标注: 左箭头 149">
            <a:extLst>
              <a:ext uri="{FF2B5EF4-FFF2-40B4-BE49-F238E27FC236}">
                <a16:creationId xmlns:a16="http://schemas.microsoft.com/office/drawing/2014/main" id="{86D42317-4AFA-D4B2-88A9-35412D382105}"/>
              </a:ext>
            </a:extLst>
          </p:cNvPr>
          <p:cNvSpPr/>
          <p:nvPr/>
        </p:nvSpPr>
        <p:spPr>
          <a:xfrm>
            <a:off x="2195581" y="4142292"/>
            <a:ext cx="1255186" cy="1260459"/>
          </a:xfrm>
          <a:prstGeom prst="leftArrowCallout">
            <a:avLst>
              <a:gd name="adj1" fmla="val 8439"/>
              <a:gd name="adj2" fmla="val 8690"/>
              <a:gd name="adj3" fmla="val 17715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0F94891-723D-E3AC-1AD3-A2054CBDF574}"/>
              </a:ext>
            </a:extLst>
          </p:cNvPr>
          <p:cNvSpPr txBox="1"/>
          <p:nvPr/>
        </p:nvSpPr>
        <p:spPr>
          <a:xfrm>
            <a:off x="3032373" y="4645109"/>
            <a:ext cx="452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框架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97970B1-E824-B26C-1CD0-2FB3F5881398}"/>
              </a:ext>
            </a:extLst>
          </p:cNvPr>
          <p:cNvSpPr/>
          <p:nvPr/>
        </p:nvSpPr>
        <p:spPr>
          <a:xfrm>
            <a:off x="2715944" y="4672961"/>
            <a:ext cx="640566" cy="654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364EA29-D441-A752-4855-A6AE49FFA14E}"/>
              </a:ext>
            </a:extLst>
          </p:cNvPr>
          <p:cNvSpPr/>
          <p:nvPr/>
        </p:nvSpPr>
        <p:spPr>
          <a:xfrm>
            <a:off x="2850273" y="4852768"/>
            <a:ext cx="353139" cy="12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 err="1">
                <a:solidFill>
                  <a:schemeClr val="tx1"/>
                </a:solidFill>
              </a:rPr>
              <a:t>umi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A02415E-0B1A-18F6-A7AB-73849E0EDAC4}"/>
              </a:ext>
            </a:extLst>
          </p:cNvPr>
          <p:cNvSpPr/>
          <p:nvPr/>
        </p:nvSpPr>
        <p:spPr>
          <a:xfrm>
            <a:off x="2852467" y="5022077"/>
            <a:ext cx="353139" cy="12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 err="1">
                <a:solidFill>
                  <a:schemeClr val="tx1"/>
                </a:solidFill>
              </a:rPr>
              <a:t>dva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1A1CB7B-9FAC-EE93-0C95-5FBDF0502BBD}"/>
              </a:ext>
            </a:extLst>
          </p:cNvPr>
          <p:cNvSpPr/>
          <p:nvPr/>
        </p:nvSpPr>
        <p:spPr>
          <a:xfrm>
            <a:off x="2845000" y="5176033"/>
            <a:ext cx="374746" cy="12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>
                <a:solidFill>
                  <a:schemeClr val="tx1"/>
                </a:solidFill>
              </a:rPr>
              <a:t>Antd</a:t>
            </a:r>
            <a:r>
              <a:rPr lang="en-US" altLang="zh-CN" sz="400" dirty="0">
                <a:solidFill>
                  <a:schemeClr val="tx1"/>
                </a:solidFill>
              </a:rPr>
              <a:t>-mobile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D46497F-D924-89BA-4674-D169138D989A}"/>
              </a:ext>
            </a:extLst>
          </p:cNvPr>
          <p:cNvSpPr/>
          <p:nvPr/>
        </p:nvSpPr>
        <p:spPr>
          <a:xfrm>
            <a:off x="2757318" y="4192389"/>
            <a:ext cx="515702" cy="431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3C38158-FA81-7141-9FD0-FAA32BE8BCB8}"/>
              </a:ext>
            </a:extLst>
          </p:cNvPr>
          <p:cNvSpPr txBox="1"/>
          <p:nvPr/>
        </p:nvSpPr>
        <p:spPr>
          <a:xfrm>
            <a:off x="3079504" y="4174718"/>
            <a:ext cx="4525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/>
              <a:t>库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662D43A-BA5E-8EAD-50CC-FD7D6AEBD9C9}"/>
              </a:ext>
            </a:extLst>
          </p:cNvPr>
          <p:cNvSpPr/>
          <p:nvPr/>
        </p:nvSpPr>
        <p:spPr>
          <a:xfrm>
            <a:off x="2799502" y="4371847"/>
            <a:ext cx="420244" cy="12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 err="1">
                <a:solidFill>
                  <a:schemeClr val="tx1"/>
                </a:solidFill>
              </a:rPr>
              <a:t>TDesign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09B7FDC2-5801-8193-924F-E9D87E76EE09}"/>
              </a:ext>
            </a:extLst>
          </p:cNvPr>
          <p:cNvSpPr/>
          <p:nvPr/>
        </p:nvSpPr>
        <p:spPr>
          <a:xfrm>
            <a:off x="1026871" y="5899659"/>
            <a:ext cx="1168709" cy="684891"/>
          </a:xfrm>
          <a:prstGeom prst="cube">
            <a:avLst>
              <a:gd name="adj" fmla="val 24046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8241821-7AF2-8F9F-C448-29AD2E5B0D16}"/>
              </a:ext>
            </a:extLst>
          </p:cNvPr>
          <p:cNvSpPr/>
          <p:nvPr/>
        </p:nvSpPr>
        <p:spPr>
          <a:xfrm>
            <a:off x="1226573" y="6172447"/>
            <a:ext cx="640566" cy="2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Web Browser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64" name="流程图: 过程 163">
            <a:extLst>
              <a:ext uri="{FF2B5EF4-FFF2-40B4-BE49-F238E27FC236}">
                <a16:creationId xmlns:a16="http://schemas.microsoft.com/office/drawing/2014/main" id="{9AC37FE7-5DF3-0493-996D-88849F6987EC}"/>
              </a:ext>
            </a:extLst>
          </p:cNvPr>
          <p:cNvSpPr/>
          <p:nvPr/>
        </p:nvSpPr>
        <p:spPr>
          <a:xfrm>
            <a:off x="1143260" y="6241841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流程图: 过程 164">
            <a:extLst>
              <a:ext uri="{FF2B5EF4-FFF2-40B4-BE49-F238E27FC236}">
                <a16:creationId xmlns:a16="http://schemas.microsoft.com/office/drawing/2014/main" id="{F4E167F1-3C33-1B6C-A870-C479CB2A191E}"/>
              </a:ext>
            </a:extLst>
          </p:cNvPr>
          <p:cNvSpPr/>
          <p:nvPr/>
        </p:nvSpPr>
        <p:spPr>
          <a:xfrm>
            <a:off x="1143260" y="6339275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5B6622C-1996-682F-FC2E-5BB2F623C9B2}"/>
              </a:ext>
            </a:extLst>
          </p:cNvPr>
          <p:cNvSpPr txBox="1"/>
          <p:nvPr/>
        </p:nvSpPr>
        <p:spPr>
          <a:xfrm>
            <a:off x="4997585" y="4556593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Manager PC</a:t>
            </a:r>
            <a:endParaRPr lang="zh-CN" altLang="en-US" sz="1050" dirty="0"/>
          </a:p>
        </p:txBody>
      </p:sp>
      <p:sp>
        <p:nvSpPr>
          <p:cNvPr id="173" name="立方体 172">
            <a:extLst>
              <a:ext uri="{FF2B5EF4-FFF2-40B4-BE49-F238E27FC236}">
                <a16:creationId xmlns:a16="http://schemas.microsoft.com/office/drawing/2014/main" id="{FC0C3918-C97A-E1E2-C2E3-8639A222E050}"/>
              </a:ext>
            </a:extLst>
          </p:cNvPr>
          <p:cNvSpPr/>
          <p:nvPr/>
        </p:nvSpPr>
        <p:spPr>
          <a:xfrm>
            <a:off x="4875697" y="3849943"/>
            <a:ext cx="1168709" cy="684891"/>
          </a:xfrm>
          <a:prstGeom prst="cube">
            <a:avLst>
              <a:gd name="adj" fmla="val 24046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D92A5D2-78AD-CFC8-024F-5BD30D654BB6}"/>
              </a:ext>
            </a:extLst>
          </p:cNvPr>
          <p:cNvSpPr/>
          <p:nvPr/>
        </p:nvSpPr>
        <p:spPr>
          <a:xfrm>
            <a:off x="5075399" y="4122731"/>
            <a:ext cx="640566" cy="2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Web Browser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流程图: 过程 174">
            <a:extLst>
              <a:ext uri="{FF2B5EF4-FFF2-40B4-BE49-F238E27FC236}">
                <a16:creationId xmlns:a16="http://schemas.microsoft.com/office/drawing/2014/main" id="{3CC3D0CA-9EFA-1871-64B3-AA4ECF947C0E}"/>
              </a:ext>
            </a:extLst>
          </p:cNvPr>
          <p:cNvSpPr/>
          <p:nvPr/>
        </p:nvSpPr>
        <p:spPr>
          <a:xfrm>
            <a:off x="4992086" y="4192125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流程图: 过程 175">
            <a:extLst>
              <a:ext uri="{FF2B5EF4-FFF2-40B4-BE49-F238E27FC236}">
                <a16:creationId xmlns:a16="http://schemas.microsoft.com/office/drawing/2014/main" id="{482372C9-2872-A753-A616-56DEF94BA472}"/>
              </a:ext>
            </a:extLst>
          </p:cNvPr>
          <p:cNvSpPr/>
          <p:nvPr/>
        </p:nvSpPr>
        <p:spPr>
          <a:xfrm>
            <a:off x="4992086" y="4289559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1745B9F8-8EBD-5D3A-6C1F-BB292C18EEF6}"/>
              </a:ext>
            </a:extLst>
          </p:cNvPr>
          <p:cNvCxnSpPr>
            <a:cxnSpLocks/>
            <a:stCxn id="173" idx="0"/>
          </p:cNvCxnSpPr>
          <p:nvPr/>
        </p:nvCxnSpPr>
        <p:spPr>
          <a:xfrm rot="16200000" flipV="1">
            <a:off x="3723502" y="2031049"/>
            <a:ext cx="1688914" cy="1948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B949A24-9804-8641-C611-A28B7522F41C}"/>
              </a:ext>
            </a:extLst>
          </p:cNvPr>
          <p:cNvSpPr txBox="1"/>
          <p:nvPr/>
        </p:nvSpPr>
        <p:spPr>
          <a:xfrm>
            <a:off x="4551685" y="3486260"/>
            <a:ext cx="19692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Shell(</a:t>
            </a:r>
            <a:r>
              <a:rPr lang="en-US" altLang="zh-CN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rsh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),ftp</a:t>
            </a:r>
            <a:endParaRPr lang="zh-CN" altLang="en-US" sz="1100" dirty="0"/>
          </a:p>
        </p:txBody>
      </p: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A0DBDD76-AA2A-4F77-0C06-D4D7807C1AB3}"/>
              </a:ext>
            </a:extLst>
          </p:cNvPr>
          <p:cNvCxnSpPr>
            <a:cxnSpLocks/>
            <a:stCxn id="173" idx="5"/>
            <a:endCxn id="3" idx="5"/>
          </p:cNvCxnSpPr>
          <p:nvPr/>
        </p:nvCxnSpPr>
        <p:spPr>
          <a:xfrm flipH="1" flipV="1">
            <a:off x="2549885" y="850738"/>
            <a:ext cx="3494521" cy="3259306"/>
          </a:xfrm>
          <a:prstGeom prst="bentConnector3">
            <a:avLst>
              <a:gd name="adj1" fmla="val -65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ABCF11FA-26BA-FBF0-3B51-E6BB3A3A131A}"/>
              </a:ext>
            </a:extLst>
          </p:cNvPr>
          <p:cNvCxnSpPr>
            <a:cxnSpLocks/>
            <a:stCxn id="173" idx="1"/>
            <a:endCxn id="40" idx="4"/>
          </p:cNvCxnSpPr>
          <p:nvPr/>
        </p:nvCxnSpPr>
        <p:spPr>
          <a:xfrm rot="5400000" flipH="1" flipV="1">
            <a:off x="3908048" y="2516551"/>
            <a:ext cx="2967741" cy="28423"/>
          </a:xfrm>
          <a:prstGeom prst="bentConnector4">
            <a:avLst>
              <a:gd name="adj1" fmla="val 37544"/>
              <a:gd name="adj2" fmla="val 904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9D6B51E-EFFD-6AA4-1C2A-83C9BE80FEF7}"/>
              </a:ext>
            </a:extLst>
          </p:cNvPr>
          <p:cNvSpPr txBox="1"/>
          <p:nvPr/>
        </p:nvSpPr>
        <p:spPr>
          <a:xfrm>
            <a:off x="6251693" y="3760866"/>
            <a:ext cx="5326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endParaRPr lang="zh-CN" altLang="en-US" sz="1100" dirty="0"/>
          </a:p>
        </p:txBody>
      </p:sp>
      <p:sp>
        <p:nvSpPr>
          <p:cNvPr id="190" name="立方体 189">
            <a:extLst>
              <a:ext uri="{FF2B5EF4-FFF2-40B4-BE49-F238E27FC236}">
                <a16:creationId xmlns:a16="http://schemas.microsoft.com/office/drawing/2014/main" id="{0716151F-92B8-4480-79EE-CDC98568CDBE}"/>
              </a:ext>
            </a:extLst>
          </p:cNvPr>
          <p:cNvSpPr/>
          <p:nvPr/>
        </p:nvSpPr>
        <p:spPr>
          <a:xfrm>
            <a:off x="3920321" y="5220018"/>
            <a:ext cx="2001517" cy="1482884"/>
          </a:xfrm>
          <a:prstGeom prst="cube">
            <a:avLst>
              <a:gd name="adj" fmla="val 867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FA9F4BF1-9C3B-B9F9-F11B-DB073EA0A153}"/>
              </a:ext>
            </a:extLst>
          </p:cNvPr>
          <p:cNvCxnSpPr>
            <a:cxnSpLocks/>
            <a:endCxn id="111" idx="3"/>
          </p:cNvCxnSpPr>
          <p:nvPr/>
        </p:nvCxnSpPr>
        <p:spPr>
          <a:xfrm rot="16200000" flipV="1">
            <a:off x="2977899" y="3842789"/>
            <a:ext cx="2398902" cy="568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0906A9C3-2A2E-E75F-D30B-1D9745C22EDE}"/>
              </a:ext>
            </a:extLst>
          </p:cNvPr>
          <p:cNvSpPr/>
          <p:nvPr/>
        </p:nvSpPr>
        <p:spPr>
          <a:xfrm>
            <a:off x="4413598" y="5549097"/>
            <a:ext cx="764192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wx.request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流程图: 过程 198">
            <a:extLst>
              <a:ext uri="{FF2B5EF4-FFF2-40B4-BE49-F238E27FC236}">
                <a16:creationId xmlns:a16="http://schemas.microsoft.com/office/drawing/2014/main" id="{AAD7F148-0CCD-2BE8-EB6F-B821E06CCF8E}"/>
              </a:ext>
            </a:extLst>
          </p:cNvPr>
          <p:cNvSpPr/>
          <p:nvPr/>
        </p:nvSpPr>
        <p:spPr>
          <a:xfrm>
            <a:off x="4330285" y="5571963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流程图: 过程 199">
            <a:extLst>
              <a:ext uri="{FF2B5EF4-FFF2-40B4-BE49-F238E27FC236}">
                <a16:creationId xmlns:a16="http://schemas.microsoft.com/office/drawing/2014/main" id="{F36A287C-17D0-9D7B-F5DA-8DB3F5D3ADD9}"/>
              </a:ext>
            </a:extLst>
          </p:cNvPr>
          <p:cNvSpPr/>
          <p:nvPr/>
        </p:nvSpPr>
        <p:spPr>
          <a:xfrm>
            <a:off x="4330285" y="5669397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0A694BA-C2CD-DA13-9819-6F1F34CE211A}"/>
              </a:ext>
            </a:extLst>
          </p:cNvPr>
          <p:cNvSpPr/>
          <p:nvPr/>
        </p:nvSpPr>
        <p:spPr>
          <a:xfrm>
            <a:off x="4436937" y="5956593"/>
            <a:ext cx="764192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wxml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流程图: 过程 201">
            <a:extLst>
              <a:ext uri="{FF2B5EF4-FFF2-40B4-BE49-F238E27FC236}">
                <a16:creationId xmlns:a16="http://schemas.microsoft.com/office/drawing/2014/main" id="{E9499FA1-BB6C-3954-CFAB-4328237A0974}"/>
              </a:ext>
            </a:extLst>
          </p:cNvPr>
          <p:cNvSpPr/>
          <p:nvPr/>
        </p:nvSpPr>
        <p:spPr>
          <a:xfrm>
            <a:off x="4353624" y="5979459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流程图: 过程 202">
            <a:extLst>
              <a:ext uri="{FF2B5EF4-FFF2-40B4-BE49-F238E27FC236}">
                <a16:creationId xmlns:a16="http://schemas.microsoft.com/office/drawing/2014/main" id="{9CBD60D2-E8C3-2A97-03B7-262A552BB3D1}"/>
              </a:ext>
            </a:extLst>
          </p:cNvPr>
          <p:cNvSpPr/>
          <p:nvPr/>
        </p:nvSpPr>
        <p:spPr>
          <a:xfrm>
            <a:off x="4353624" y="6076893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0E182C2-F6D1-FE13-BD42-7135E9F86457}"/>
              </a:ext>
            </a:extLst>
          </p:cNvPr>
          <p:cNvSpPr/>
          <p:nvPr/>
        </p:nvSpPr>
        <p:spPr>
          <a:xfrm>
            <a:off x="4419365" y="6318571"/>
            <a:ext cx="764192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wxss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流程图: 过程 204">
            <a:extLst>
              <a:ext uri="{FF2B5EF4-FFF2-40B4-BE49-F238E27FC236}">
                <a16:creationId xmlns:a16="http://schemas.microsoft.com/office/drawing/2014/main" id="{CD8F6CC8-7039-C02F-A1A0-8FA377179DBD}"/>
              </a:ext>
            </a:extLst>
          </p:cNvPr>
          <p:cNvSpPr/>
          <p:nvPr/>
        </p:nvSpPr>
        <p:spPr>
          <a:xfrm>
            <a:off x="4336052" y="6341437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流程图: 过程 205">
            <a:extLst>
              <a:ext uri="{FF2B5EF4-FFF2-40B4-BE49-F238E27FC236}">
                <a16:creationId xmlns:a16="http://schemas.microsoft.com/office/drawing/2014/main" id="{D6ED0FC4-2037-E288-1DE0-0DA1F4A6FD68}"/>
              </a:ext>
            </a:extLst>
          </p:cNvPr>
          <p:cNvSpPr/>
          <p:nvPr/>
        </p:nvSpPr>
        <p:spPr>
          <a:xfrm>
            <a:off x="4336052" y="6438871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01A846A-3D9E-6A8C-5FC9-D7B6896D023F}"/>
              </a:ext>
            </a:extLst>
          </p:cNvPr>
          <p:cNvSpPr txBox="1"/>
          <p:nvPr/>
        </p:nvSpPr>
        <p:spPr>
          <a:xfrm>
            <a:off x="5869970" y="5630928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Wechat</a:t>
            </a:r>
            <a:endParaRPr lang="en-US" altLang="zh-CN" sz="1050" dirty="0"/>
          </a:p>
          <a:p>
            <a:r>
              <a:rPr lang="en-US" altLang="zh-CN" sz="1050" dirty="0"/>
              <a:t>Applet</a:t>
            </a:r>
            <a:endParaRPr lang="zh-CN" altLang="en-US" sz="105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16B9C6-1721-3A95-229D-CBE6F80A042A}"/>
              </a:ext>
            </a:extLst>
          </p:cNvPr>
          <p:cNvSpPr/>
          <p:nvPr/>
        </p:nvSpPr>
        <p:spPr>
          <a:xfrm>
            <a:off x="3969777" y="515991"/>
            <a:ext cx="625083" cy="162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Unity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88CCD45B-959E-6DF4-B159-44E33613E8F8}"/>
              </a:ext>
            </a:extLst>
          </p:cNvPr>
          <p:cNvSpPr/>
          <p:nvPr/>
        </p:nvSpPr>
        <p:spPr>
          <a:xfrm>
            <a:off x="3911728" y="536306"/>
            <a:ext cx="15794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FDCCB592-1551-2826-6CED-0EA0609BD3F8}"/>
              </a:ext>
            </a:extLst>
          </p:cNvPr>
          <p:cNvSpPr/>
          <p:nvPr/>
        </p:nvSpPr>
        <p:spPr>
          <a:xfrm>
            <a:off x="3911726" y="615180"/>
            <a:ext cx="15794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452B0-6A83-FCF8-7C83-BEEE6193A9E3}"/>
              </a:ext>
            </a:extLst>
          </p:cNvPr>
          <p:cNvSpPr/>
          <p:nvPr/>
        </p:nvSpPr>
        <p:spPr>
          <a:xfrm>
            <a:off x="4733328" y="509937"/>
            <a:ext cx="625083" cy="162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WebGL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2E2C246-3F7F-2088-1AC0-F9CED1CEEBDD}"/>
              </a:ext>
            </a:extLst>
          </p:cNvPr>
          <p:cNvSpPr/>
          <p:nvPr/>
        </p:nvSpPr>
        <p:spPr>
          <a:xfrm>
            <a:off x="4675279" y="530252"/>
            <a:ext cx="15794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CCDD3E14-4457-5CC9-2EBB-9B9A43C2D78E}"/>
              </a:ext>
            </a:extLst>
          </p:cNvPr>
          <p:cNvSpPr/>
          <p:nvPr/>
        </p:nvSpPr>
        <p:spPr>
          <a:xfrm>
            <a:off x="4675277" y="609126"/>
            <a:ext cx="15794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C0D5A522-143A-90E9-E89A-57195B6A76D4}"/>
              </a:ext>
            </a:extLst>
          </p:cNvPr>
          <p:cNvGrpSpPr/>
          <p:nvPr/>
        </p:nvGrpSpPr>
        <p:grpSpPr>
          <a:xfrm>
            <a:off x="-514009" y="-557240"/>
            <a:ext cx="7372009" cy="7435753"/>
            <a:chOff x="-514009" y="-557240"/>
            <a:chExt cx="7372009" cy="743575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0FC9114-5282-EB1A-AC68-8D2D0BB6637F}"/>
                </a:ext>
              </a:extLst>
            </p:cNvPr>
            <p:cNvGrpSpPr/>
            <p:nvPr/>
          </p:nvGrpSpPr>
          <p:grpSpPr>
            <a:xfrm>
              <a:off x="-514009" y="-557240"/>
              <a:ext cx="7372009" cy="7435753"/>
              <a:chOff x="-514009" y="-557240"/>
              <a:chExt cx="7372009" cy="743575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5B5BB0C-791C-1447-1C7E-27D608DB9687}"/>
                  </a:ext>
                </a:extLst>
              </p:cNvPr>
              <p:cNvGrpSpPr/>
              <p:nvPr/>
            </p:nvGrpSpPr>
            <p:grpSpPr>
              <a:xfrm>
                <a:off x="-514009" y="-557240"/>
                <a:ext cx="7372009" cy="7435753"/>
                <a:chOff x="-514009" y="-557240"/>
                <a:chExt cx="7372009" cy="7435753"/>
              </a:xfrm>
            </p:grpSpPr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18C3275-779F-4F2E-8F0F-91274946A0F8}"/>
                    </a:ext>
                  </a:extLst>
                </p:cNvPr>
                <p:cNvSpPr txBox="1"/>
                <p:nvPr/>
              </p:nvSpPr>
              <p:spPr>
                <a:xfrm>
                  <a:off x="2025274" y="3599977"/>
                  <a:ext cx="537451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HTTP</a:t>
                  </a:r>
                  <a:endParaRPr lang="zh-CN" altLang="en-US" sz="1050" dirty="0"/>
                </a:p>
              </p:txBody>
            </p:sp>
            <p:cxnSp>
              <p:nvCxnSpPr>
                <p:cNvPr id="13" name="连接符: 肘形 12">
                  <a:extLst>
                    <a:ext uri="{FF2B5EF4-FFF2-40B4-BE49-F238E27FC236}">
                      <a16:creationId xmlns:a16="http://schemas.microsoft.com/office/drawing/2014/main" id="{11EA50B1-DF8B-98A0-0698-BF7852A8DFD1}"/>
                    </a:ext>
                  </a:extLst>
                </p:cNvPr>
                <p:cNvCxnSpPr>
                  <a:cxnSpLocks/>
                  <a:stCxn id="64" idx="1"/>
                  <a:endCxn id="45" idx="2"/>
                </p:cNvCxnSpPr>
                <p:nvPr/>
              </p:nvCxnSpPr>
              <p:spPr>
                <a:xfrm rot="5400000" flipH="1" flipV="1">
                  <a:off x="1291079" y="5572172"/>
                  <a:ext cx="748266" cy="272663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D839580-F3ED-1B2F-77E6-8428971531CF}"/>
                    </a:ext>
                  </a:extLst>
                </p:cNvPr>
                <p:cNvSpPr txBox="1"/>
                <p:nvPr/>
              </p:nvSpPr>
              <p:spPr>
                <a:xfrm>
                  <a:off x="1148759" y="6624597"/>
                  <a:ext cx="91440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Client PC</a:t>
                  </a:r>
                  <a:endParaRPr lang="zh-CN" altLang="en-US" sz="1050" dirty="0"/>
                </a:p>
              </p:txBody>
            </p:sp>
            <p:sp>
              <p:nvSpPr>
                <p:cNvPr id="15" name="思想气泡: 云 14">
                  <a:extLst>
                    <a:ext uri="{FF2B5EF4-FFF2-40B4-BE49-F238E27FC236}">
                      <a16:creationId xmlns:a16="http://schemas.microsoft.com/office/drawing/2014/main" id="{152B92D7-9015-B352-780E-00212E65FFF4}"/>
                    </a:ext>
                  </a:extLst>
                </p:cNvPr>
                <p:cNvSpPr/>
                <p:nvPr/>
              </p:nvSpPr>
              <p:spPr>
                <a:xfrm>
                  <a:off x="-514009" y="-557240"/>
                  <a:ext cx="7372009" cy="4498833"/>
                </a:xfrm>
                <a:prstGeom prst="cloudCallout">
                  <a:avLst>
                    <a:gd name="adj1" fmla="val 45765"/>
                    <a:gd name="adj2" fmla="val 173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连接符: 肘形 15">
                  <a:extLst>
                    <a:ext uri="{FF2B5EF4-FFF2-40B4-BE49-F238E27FC236}">
                      <a16:creationId xmlns:a16="http://schemas.microsoft.com/office/drawing/2014/main" id="{51587A63-9F5C-1FC3-65E5-BEB2510E4279}"/>
                    </a:ext>
                  </a:extLst>
                </p:cNvPr>
                <p:cNvCxnSpPr>
                  <a:cxnSpLocks/>
                  <a:stCxn id="44" idx="0"/>
                </p:cNvCxnSpPr>
                <p:nvPr/>
              </p:nvCxnSpPr>
              <p:spPr>
                <a:xfrm rot="5400000" flipH="1" flipV="1">
                  <a:off x="2105873" y="2532216"/>
                  <a:ext cx="947888" cy="1985790"/>
                </a:xfrm>
                <a:prstGeom prst="bentConnector3">
                  <a:avLst>
                    <a:gd name="adj1" fmla="val 2025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肘形 16">
                  <a:extLst>
                    <a:ext uri="{FF2B5EF4-FFF2-40B4-BE49-F238E27FC236}">
                      <a16:creationId xmlns:a16="http://schemas.microsoft.com/office/drawing/2014/main" id="{84FC5029-269F-5DD7-5968-071C1EAC9E48}"/>
                    </a:ext>
                  </a:extLst>
                </p:cNvPr>
                <p:cNvCxnSpPr>
                  <a:cxnSpLocks/>
                  <a:stCxn id="26" idx="0"/>
                  <a:endCxn id="20" idx="2"/>
                </p:cNvCxnSpPr>
                <p:nvPr/>
              </p:nvCxnSpPr>
              <p:spPr>
                <a:xfrm rot="16200000" flipV="1">
                  <a:off x="2120345" y="756715"/>
                  <a:ext cx="474097" cy="1992385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立方体 17">
                  <a:extLst>
                    <a:ext uri="{FF2B5EF4-FFF2-40B4-BE49-F238E27FC236}">
                      <a16:creationId xmlns:a16="http://schemas.microsoft.com/office/drawing/2014/main" id="{EA5A1867-A62A-84B3-E88B-B23E907FFC29}"/>
                    </a:ext>
                  </a:extLst>
                </p:cNvPr>
                <p:cNvSpPr/>
                <p:nvPr/>
              </p:nvSpPr>
              <p:spPr>
                <a:xfrm>
                  <a:off x="976760" y="294381"/>
                  <a:ext cx="1573125" cy="1345443"/>
                </a:xfrm>
                <a:prstGeom prst="cube">
                  <a:avLst>
                    <a:gd name="adj" fmla="val 14579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Relational Database Service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(RDS)</a:t>
                  </a: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6049435-2DCB-BE6F-5565-82032A4127D6}"/>
                    </a:ext>
                  </a:extLst>
                </p:cNvPr>
                <p:cNvSpPr txBox="1"/>
                <p:nvPr/>
              </p:nvSpPr>
              <p:spPr>
                <a:xfrm>
                  <a:off x="156646" y="647924"/>
                  <a:ext cx="9144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Database Server</a:t>
                  </a:r>
                  <a:endParaRPr lang="zh-CN" altLang="en-US" sz="1050" dirty="0"/>
                </a:p>
              </p:txBody>
            </p:sp>
            <p:pic>
              <p:nvPicPr>
                <p:cNvPr id="20" name="图形 19" descr="数据库 纯色填充">
                  <a:extLst>
                    <a:ext uri="{FF2B5EF4-FFF2-40B4-BE49-F238E27FC236}">
                      <a16:creationId xmlns:a16="http://schemas.microsoft.com/office/drawing/2014/main" id="{CD717B21-FFB3-6540-EDEB-CF1D8A8050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185" y="985830"/>
                  <a:ext cx="530029" cy="530029"/>
                </a:xfrm>
                <a:prstGeom prst="rect">
                  <a:avLst/>
                </a:prstGeom>
              </p:spPr>
            </p:pic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EC458E0-9DA2-AE67-B6F1-DD4263D11BDB}"/>
                    </a:ext>
                  </a:extLst>
                </p:cNvPr>
                <p:cNvSpPr txBox="1"/>
                <p:nvPr/>
              </p:nvSpPr>
              <p:spPr>
                <a:xfrm>
                  <a:off x="1581040" y="1110654"/>
                  <a:ext cx="61606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MySQL</a:t>
                  </a:r>
                  <a:endParaRPr lang="zh-CN" altLang="en-US" sz="1050" dirty="0"/>
                </a:p>
              </p:txBody>
            </p:sp>
            <p:sp>
              <p:nvSpPr>
                <p:cNvPr id="22" name="立方体 21">
                  <a:extLst>
                    <a:ext uri="{FF2B5EF4-FFF2-40B4-BE49-F238E27FC236}">
                      <a16:creationId xmlns:a16="http://schemas.microsoft.com/office/drawing/2014/main" id="{72B73A51-6E98-05C5-29A6-5CF37B898248}"/>
                    </a:ext>
                  </a:extLst>
                </p:cNvPr>
                <p:cNvSpPr/>
                <p:nvPr/>
              </p:nvSpPr>
              <p:spPr>
                <a:xfrm>
                  <a:off x="3911727" y="294381"/>
                  <a:ext cx="1690555" cy="1345443"/>
                </a:xfrm>
                <a:prstGeom prst="cube">
                  <a:avLst>
                    <a:gd name="adj" fmla="val 14579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1DFCDCD-847A-004D-52CC-4CA21B6E7897}"/>
                    </a:ext>
                  </a:extLst>
                </p:cNvPr>
                <p:cNvSpPr txBox="1"/>
                <p:nvPr/>
              </p:nvSpPr>
              <p:spPr>
                <a:xfrm>
                  <a:off x="5626141" y="673583"/>
                  <a:ext cx="91440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GPU Server</a:t>
                  </a:r>
                  <a:endParaRPr lang="zh-CN" altLang="en-US" sz="1050" dirty="0"/>
                </a:p>
              </p:txBody>
            </p:sp>
            <p:pic>
              <p:nvPicPr>
                <p:cNvPr id="24" name="图形 23" descr="数据库 纯色填充">
                  <a:extLst>
                    <a:ext uri="{FF2B5EF4-FFF2-40B4-BE49-F238E27FC236}">
                      <a16:creationId xmlns:a16="http://schemas.microsoft.com/office/drawing/2014/main" id="{4F3808A4-44DF-02DE-82A8-7D2371068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8582" y="985830"/>
                  <a:ext cx="530029" cy="530029"/>
                </a:xfrm>
                <a:prstGeom prst="rect">
                  <a:avLst/>
                </a:prstGeom>
              </p:spPr>
            </p:pic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0B3651A-D5C3-4ACE-713A-7FBE0FE53478}"/>
                    </a:ext>
                  </a:extLst>
                </p:cNvPr>
                <p:cNvSpPr txBox="1"/>
                <p:nvPr/>
              </p:nvSpPr>
              <p:spPr>
                <a:xfrm>
                  <a:off x="4633436" y="1110654"/>
                  <a:ext cx="73713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050" dirty="0"/>
                </a:p>
              </p:txBody>
            </p:sp>
            <p:sp>
              <p:nvSpPr>
                <p:cNvPr id="26" name="立方体 25">
                  <a:extLst>
                    <a:ext uri="{FF2B5EF4-FFF2-40B4-BE49-F238E27FC236}">
                      <a16:creationId xmlns:a16="http://schemas.microsoft.com/office/drawing/2014/main" id="{9061EAB6-E2FB-511E-8F68-C2A77EF18855}"/>
                    </a:ext>
                  </a:extLst>
                </p:cNvPr>
                <p:cNvSpPr/>
                <p:nvPr/>
              </p:nvSpPr>
              <p:spPr>
                <a:xfrm>
                  <a:off x="2288543" y="1989956"/>
                  <a:ext cx="2001517" cy="1482884"/>
                </a:xfrm>
                <a:prstGeom prst="cube">
                  <a:avLst>
                    <a:gd name="adj" fmla="val 8670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Ubuntu(Linux)</a:t>
                  </a: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F835480-8FC5-B708-7EEE-2C34ED0F6E5E}"/>
                    </a:ext>
                  </a:extLst>
                </p:cNvPr>
                <p:cNvSpPr txBox="1"/>
                <p:nvPr/>
              </p:nvSpPr>
              <p:spPr>
                <a:xfrm>
                  <a:off x="1484297" y="2340798"/>
                  <a:ext cx="91440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Back-end </a:t>
                  </a:r>
                </a:p>
                <a:p>
                  <a:r>
                    <a:rPr lang="en-US" altLang="zh-CN" sz="1050" dirty="0"/>
                    <a:t>Web</a:t>
                  </a:r>
                </a:p>
                <a:p>
                  <a:r>
                    <a:rPr lang="en-US" altLang="zh-CN" sz="1050" dirty="0"/>
                    <a:t>Server</a:t>
                  </a:r>
                  <a:endParaRPr lang="zh-CN" altLang="en-US" sz="1050" dirty="0"/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4E4B25C-937D-E215-48B2-371692D9F801}"/>
                    </a:ext>
                  </a:extLst>
                </p:cNvPr>
                <p:cNvSpPr txBox="1"/>
                <p:nvPr/>
              </p:nvSpPr>
              <p:spPr>
                <a:xfrm>
                  <a:off x="2267733" y="2513100"/>
                  <a:ext cx="589985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/>
                    <a:t>MySQL</a:t>
                  </a:r>
                  <a:endParaRPr lang="zh-CN" altLang="en-US" sz="700" dirty="0"/>
                </a:p>
              </p:txBody>
            </p:sp>
            <p:cxnSp>
              <p:nvCxnSpPr>
                <p:cNvPr id="29" name="连接符: 肘形 28">
                  <a:extLst>
                    <a:ext uri="{FF2B5EF4-FFF2-40B4-BE49-F238E27FC236}">
                      <a16:creationId xmlns:a16="http://schemas.microsoft.com/office/drawing/2014/main" id="{3B7E9B8B-745E-0FF3-7B57-51A6E7682A85}"/>
                    </a:ext>
                  </a:extLst>
                </p:cNvPr>
                <p:cNvCxnSpPr>
                  <a:cxnSpLocks/>
                  <a:stCxn id="26" idx="0"/>
                  <a:endCxn id="24" idx="2"/>
                </p:cNvCxnSpPr>
                <p:nvPr/>
              </p:nvCxnSpPr>
              <p:spPr>
                <a:xfrm rot="5400000" flipH="1" flipV="1">
                  <a:off x="3646543" y="1222902"/>
                  <a:ext cx="474097" cy="1060012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7C3CC4F-09B5-3160-BA8F-692DB9001858}"/>
                    </a:ext>
                  </a:extLst>
                </p:cNvPr>
                <p:cNvSpPr txBox="1"/>
                <p:nvPr/>
              </p:nvSpPr>
              <p:spPr>
                <a:xfrm>
                  <a:off x="1614167" y="1705914"/>
                  <a:ext cx="1137316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TCP/IP</a:t>
                  </a:r>
                  <a:endParaRPr lang="zh-CN" altLang="en-US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连接符: 肘形 30">
                  <a:extLst>
                    <a:ext uri="{FF2B5EF4-FFF2-40B4-BE49-F238E27FC236}">
                      <a16:creationId xmlns:a16="http://schemas.microsoft.com/office/drawing/2014/main" id="{21581BDE-15BE-1C29-ECC6-5739E855DDBB}"/>
                    </a:ext>
                  </a:extLst>
                </p:cNvPr>
                <p:cNvCxnSpPr>
                  <a:cxnSpLocks/>
                  <a:stCxn id="26" idx="1"/>
                  <a:endCxn id="18" idx="3"/>
                </p:cNvCxnSpPr>
                <p:nvPr/>
              </p:nvCxnSpPr>
              <p:spPr>
                <a:xfrm rot="16200000" flipV="1">
                  <a:off x="2205783" y="1099287"/>
                  <a:ext cx="478698" cy="1559772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连接符: 肘形 31">
                  <a:extLst>
                    <a:ext uri="{FF2B5EF4-FFF2-40B4-BE49-F238E27FC236}">
                      <a16:creationId xmlns:a16="http://schemas.microsoft.com/office/drawing/2014/main" id="{1908B0E7-CBA5-3E68-748C-EFCD418E2FAA}"/>
                    </a:ext>
                  </a:extLst>
                </p:cNvPr>
                <p:cNvCxnSpPr>
                  <a:cxnSpLocks/>
                  <a:stCxn id="26" idx="1"/>
                  <a:endCxn id="22" idx="3"/>
                </p:cNvCxnSpPr>
                <p:nvPr/>
              </p:nvCxnSpPr>
              <p:spPr>
                <a:xfrm rot="5400000" flipH="1" flipV="1">
                  <a:off x="3702624" y="1162218"/>
                  <a:ext cx="478698" cy="143391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图形 32" descr="数据库 轮廓">
                  <a:extLst>
                    <a:ext uri="{FF2B5EF4-FFF2-40B4-BE49-F238E27FC236}">
                      <a16:creationId xmlns:a16="http://schemas.microsoft.com/office/drawing/2014/main" id="{FE7584F3-0A07-C265-8F53-5B98A847A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2331" y="2125320"/>
                  <a:ext cx="430953" cy="430953"/>
                </a:xfrm>
                <a:prstGeom prst="rect">
                  <a:avLst/>
                </a:prstGeom>
              </p:spPr>
            </p:pic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7795B48-96AE-46EF-B91E-F1150CD0FBB6}"/>
                    </a:ext>
                  </a:extLst>
                </p:cNvPr>
                <p:cNvSpPr/>
                <p:nvPr/>
              </p:nvSpPr>
              <p:spPr>
                <a:xfrm>
                  <a:off x="3252429" y="2407914"/>
                  <a:ext cx="640566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Django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流程图: 过程 34">
                  <a:extLst>
                    <a:ext uri="{FF2B5EF4-FFF2-40B4-BE49-F238E27FC236}">
                      <a16:creationId xmlns:a16="http://schemas.microsoft.com/office/drawing/2014/main" id="{C659D855-A784-C009-325D-C395C3D3AF7D}"/>
                    </a:ext>
                  </a:extLst>
                </p:cNvPr>
                <p:cNvSpPr/>
                <p:nvPr/>
              </p:nvSpPr>
              <p:spPr>
                <a:xfrm>
                  <a:off x="3169116" y="2430780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流程图: 过程 35">
                  <a:extLst>
                    <a:ext uri="{FF2B5EF4-FFF2-40B4-BE49-F238E27FC236}">
                      <a16:creationId xmlns:a16="http://schemas.microsoft.com/office/drawing/2014/main" id="{EE142AB3-8429-4132-9AB6-54DEEB085C92}"/>
                    </a:ext>
                  </a:extLst>
                </p:cNvPr>
                <p:cNvSpPr/>
                <p:nvPr/>
              </p:nvSpPr>
              <p:spPr>
                <a:xfrm>
                  <a:off x="3169116" y="2528214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37" name="连接符: 肘形 36">
                  <a:extLst>
                    <a:ext uri="{FF2B5EF4-FFF2-40B4-BE49-F238E27FC236}">
                      <a16:creationId xmlns:a16="http://schemas.microsoft.com/office/drawing/2014/main" id="{8930455A-B369-2543-9148-481CBB55EA94}"/>
                    </a:ext>
                  </a:extLst>
                </p:cNvPr>
                <p:cNvCxnSpPr>
                  <a:cxnSpLocks/>
                  <a:stCxn id="35" idx="1"/>
                  <a:endCxn id="33" idx="3"/>
                </p:cNvCxnSpPr>
                <p:nvPr/>
              </p:nvCxnSpPr>
              <p:spPr>
                <a:xfrm rot="10800000">
                  <a:off x="2673284" y="2340798"/>
                  <a:ext cx="495832" cy="11951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8DB2D00-8DE2-2A36-0C98-AEC34C38B16F}"/>
                    </a:ext>
                  </a:extLst>
                </p:cNvPr>
                <p:cNvSpPr txBox="1"/>
                <p:nvPr/>
              </p:nvSpPr>
              <p:spPr>
                <a:xfrm>
                  <a:off x="2893735" y="2287187"/>
                  <a:ext cx="50058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/>
                    <a:t>ORM</a:t>
                  </a:r>
                  <a:endParaRPr lang="zh-CN" altLang="en-US" sz="700" dirty="0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9E6DAE6-A8D0-7069-9BDC-CD47C7C876B6}"/>
                    </a:ext>
                  </a:extLst>
                </p:cNvPr>
                <p:cNvSpPr txBox="1"/>
                <p:nvPr/>
              </p:nvSpPr>
              <p:spPr>
                <a:xfrm>
                  <a:off x="5590757" y="1610461"/>
                  <a:ext cx="1209674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9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frp</a:t>
                  </a:r>
                  <a:endParaRPr lang="zh-CN" altLang="en-US" sz="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11EAE344-7A09-37D5-1E97-2CC8B919E7D7}"/>
                    </a:ext>
                  </a:extLst>
                </p:cNvPr>
                <p:cNvSpPr/>
                <p:nvPr/>
              </p:nvSpPr>
              <p:spPr>
                <a:xfrm>
                  <a:off x="521880" y="3999055"/>
                  <a:ext cx="2001517" cy="1482884"/>
                </a:xfrm>
                <a:prstGeom prst="cube">
                  <a:avLst>
                    <a:gd name="adj" fmla="val 8670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EC2A3D0-B056-3646-A882-15196095B265}"/>
                    </a:ext>
                  </a:extLst>
                </p:cNvPr>
                <p:cNvSpPr/>
                <p:nvPr/>
              </p:nvSpPr>
              <p:spPr>
                <a:xfrm>
                  <a:off x="1481261" y="5123998"/>
                  <a:ext cx="640566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nginx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流程图: 过程 45">
                  <a:extLst>
                    <a:ext uri="{FF2B5EF4-FFF2-40B4-BE49-F238E27FC236}">
                      <a16:creationId xmlns:a16="http://schemas.microsoft.com/office/drawing/2014/main" id="{C72C7BC8-26DD-284C-BF65-1EF4AB9D3A5C}"/>
                    </a:ext>
                  </a:extLst>
                </p:cNvPr>
                <p:cNvSpPr/>
                <p:nvPr/>
              </p:nvSpPr>
              <p:spPr>
                <a:xfrm>
                  <a:off x="1397948" y="5146864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流程图: 过程 46">
                  <a:extLst>
                    <a:ext uri="{FF2B5EF4-FFF2-40B4-BE49-F238E27FC236}">
                      <a16:creationId xmlns:a16="http://schemas.microsoft.com/office/drawing/2014/main" id="{05DB5310-72F8-7382-7774-12B4CCD1CB5F}"/>
                    </a:ext>
                  </a:extLst>
                </p:cNvPr>
                <p:cNvSpPr/>
                <p:nvPr/>
              </p:nvSpPr>
              <p:spPr>
                <a:xfrm>
                  <a:off x="1397948" y="5244298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212A03D-1BCF-5B59-A0C1-55E4FFF73C6B}"/>
                    </a:ext>
                  </a:extLst>
                </p:cNvPr>
                <p:cNvSpPr/>
                <p:nvPr/>
              </p:nvSpPr>
              <p:spPr>
                <a:xfrm>
                  <a:off x="1481261" y="4689198"/>
                  <a:ext cx="640566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React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流程图: 过程 48">
                  <a:extLst>
                    <a:ext uri="{FF2B5EF4-FFF2-40B4-BE49-F238E27FC236}">
                      <a16:creationId xmlns:a16="http://schemas.microsoft.com/office/drawing/2014/main" id="{C12F85A7-0A6D-871A-3602-45EB178AB97E}"/>
                    </a:ext>
                  </a:extLst>
                </p:cNvPr>
                <p:cNvSpPr/>
                <p:nvPr/>
              </p:nvSpPr>
              <p:spPr>
                <a:xfrm>
                  <a:off x="1397948" y="4712064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流程图: 过程 49">
                  <a:extLst>
                    <a:ext uri="{FF2B5EF4-FFF2-40B4-BE49-F238E27FC236}">
                      <a16:creationId xmlns:a16="http://schemas.microsoft.com/office/drawing/2014/main" id="{955DC303-5403-E9D1-C318-53B65D36EF37}"/>
                    </a:ext>
                  </a:extLst>
                </p:cNvPr>
                <p:cNvSpPr/>
                <p:nvPr/>
              </p:nvSpPr>
              <p:spPr>
                <a:xfrm>
                  <a:off x="1397948" y="4809498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137F58-7958-FB63-016F-D6093EE437F1}"/>
                    </a:ext>
                  </a:extLst>
                </p:cNvPr>
                <p:cNvSpPr txBox="1"/>
                <p:nvPr/>
              </p:nvSpPr>
              <p:spPr>
                <a:xfrm>
                  <a:off x="30108" y="4407006"/>
                  <a:ext cx="54139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/>
                    <a:t>Front-end </a:t>
                  </a:r>
                </a:p>
                <a:p>
                  <a:r>
                    <a:rPr lang="en-US" altLang="zh-CN" sz="700" dirty="0"/>
                    <a:t>Server</a:t>
                  </a:r>
                  <a:endParaRPr lang="zh-CN" altLang="en-US" sz="700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96CD4E0-8481-1C0F-2D16-760C2C3E83A0}"/>
                    </a:ext>
                  </a:extLst>
                </p:cNvPr>
                <p:cNvSpPr/>
                <p:nvPr/>
              </p:nvSpPr>
              <p:spPr>
                <a:xfrm>
                  <a:off x="1473386" y="4327683"/>
                  <a:ext cx="640566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Axios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流程图: 过程 52">
                  <a:extLst>
                    <a:ext uri="{FF2B5EF4-FFF2-40B4-BE49-F238E27FC236}">
                      <a16:creationId xmlns:a16="http://schemas.microsoft.com/office/drawing/2014/main" id="{6DA51588-2005-4112-5C5A-09F98C1DD6E1}"/>
                    </a:ext>
                  </a:extLst>
                </p:cNvPr>
                <p:cNvSpPr/>
                <p:nvPr/>
              </p:nvSpPr>
              <p:spPr>
                <a:xfrm>
                  <a:off x="1390073" y="4350549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流程图: 过程 53">
                  <a:extLst>
                    <a:ext uri="{FF2B5EF4-FFF2-40B4-BE49-F238E27FC236}">
                      <a16:creationId xmlns:a16="http://schemas.microsoft.com/office/drawing/2014/main" id="{34BC34C5-AF6F-1FBF-CCCD-93F408D66A3D}"/>
                    </a:ext>
                  </a:extLst>
                </p:cNvPr>
                <p:cNvSpPr/>
                <p:nvPr/>
              </p:nvSpPr>
              <p:spPr>
                <a:xfrm>
                  <a:off x="1390073" y="4447983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标注: 左箭头 54">
                  <a:extLst>
                    <a:ext uri="{FF2B5EF4-FFF2-40B4-BE49-F238E27FC236}">
                      <a16:creationId xmlns:a16="http://schemas.microsoft.com/office/drawing/2014/main" id="{C9DED519-9BEA-AA21-4117-AB7E9850F168}"/>
                    </a:ext>
                  </a:extLst>
                </p:cNvPr>
                <p:cNvSpPr/>
                <p:nvPr/>
              </p:nvSpPr>
              <p:spPr>
                <a:xfrm>
                  <a:off x="2195581" y="4160580"/>
                  <a:ext cx="1255186" cy="1260459"/>
                </a:xfrm>
                <a:prstGeom prst="leftArrowCallout">
                  <a:avLst>
                    <a:gd name="adj1" fmla="val 8439"/>
                    <a:gd name="adj2" fmla="val 8690"/>
                    <a:gd name="adj3" fmla="val 17715"/>
                    <a:gd name="adj4" fmla="val 6497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49C4D79-8802-35BD-0176-D9028FB38D4A}"/>
                    </a:ext>
                  </a:extLst>
                </p:cNvPr>
                <p:cNvSpPr txBox="1"/>
                <p:nvPr/>
              </p:nvSpPr>
              <p:spPr>
                <a:xfrm>
                  <a:off x="3032373" y="4663397"/>
                  <a:ext cx="45255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/>
                    <a:t>框架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F0533F7-2376-B9BD-1554-21F3E0149E3A}"/>
                    </a:ext>
                  </a:extLst>
                </p:cNvPr>
                <p:cNvSpPr/>
                <p:nvPr/>
              </p:nvSpPr>
              <p:spPr>
                <a:xfrm>
                  <a:off x="2715944" y="4691249"/>
                  <a:ext cx="640566" cy="6548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FB3AA997-208E-2247-9A56-E70BCD552DE8}"/>
                    </a:ext>
                  </a:extLst>
                </p:cNvPr>
                <p:cNvSpPr/>
                <p:nvPr/>
              </p:nvSpPr>
              <p:spPr>
                <a:xfrm>
                  <a:off x="2850273" y="4871056"/>
                  <a:ext cx="353139" cy="1293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" dirty="0" err="1">
                      <a:solidFill>
                        <a:schemeClr val="tx1"/>
                      </a:solidFill>
                    </a:rPr>
                    <a:t>umi</a:t>
                  </a:r>
                  <a:endParaRPr lang="zh-CN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1B8FD51-0F21-D4D7-B506-AFFC11ED177D}"/>
                    </a:ext>
                  </a:extLst>
                </p:cNvPr>
                <p:cNvSpPr/>
                <p:nvPr/>
              </p:nvSpPr>
              <p:spPr>
                <a:xfrm>
                  <a:off x="2757318" y="4210677"/>
                  <a:ext cx="515702" cy="431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93E198F0-71AE-0EA5-F34A-4B3C4AE177C9}"/>
                    </a:ext>
                  </a:extLst>
                </p:cNvPr>
                <p:cNvSpPr txBox="1"/>
                <p:nvPr/>
              </p:nvSpPr>
              <p:spPr>
                <a:xfrm>
                  <a:off x="3079504" y="4193006"/>
                  <a:ext cx="4525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500" dirty="0"/>
                    <a:t>库</a:t>
                  </a: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5C5C193-244C-5BB8-B344-0CE6FE44B7AD}"/>
                    </a:ext>
                  </a:extLst>
                </p:cNvPr>
                <p:cNvSpPr/>
                <p:nvPr/>
              </p:nvSpPr>
              <p:spPr>
                <a:xfrm>
                  <a:off x="2799502" y="4390135"/>
                  <a:ext cx="420244" cy="1293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" dirty="0" err="1">
                      <a:solidFill>
                        <a:schemeClr val="tx1"/>
                      </a:solidFill>
                    </a:rPr>
                    <a:t>AntDesign</a:t>
                  </a:r>
                  <a:endParaRPr lang="zh-CN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立方体 63">
                  <a:extLst>
                    <a:ext uri="{FF2B5EF4-FFF2-40B4-BE49-F238E27FC236}">
                      <a16:creationId xmlns:a16="http://schemas.microsoft.com/office/drawing/2014/main" id="{B72A6D52-D18D-D82B-381A-D4C67500CFF9}"/>
                    </a:ext>
                  </a:extLst>
                </p:cNvPr>
                <p:cNvSpPr/>
                <p:nvPr/>
              </p:nvSpPr>
              <p:spPr>
                <a:xfrm>
                  <a:off x="1026871" y="5917947"/>
                  <a:ext cx="1168709" cy="684891"/>
                </a:xfrm>
                <a:prstGeom prst="cube">
                  <a:avLst>
                    <a:gd name="adj" fmla="val 24046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346EF107-ABCF-4EB6-1698-AA9E1E485A7B}"/>
                    </a:ext>
                  </a:extLst>
                </p:cNvPr>
                <p:cNvSpPr/>
                <p:nvPr/>
              </p:nvSpPr>
              <p:spPr>
                <a:xfrm>
                  <a:off x="1226573" y="6190735"/>
                  <a:ext cx="640566" cy="256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Web Browser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流程图: 过程 65">
                  <a:extLst>
                    <a:ext uri="{FF2B5EF4-FFF2-40B4-BE49-F238E27FC236}">
                      <a16:creationId xmlns:a16="http://schemas.microsoft.com/office/drawing/2014/main" id="{D5635F41-A7A0-3498-CE89-CC25C118B5CA}"/>
                    </a:ext>
                  </a:extLst>
                </p:cNvPr>
                <p:cNvSpPr/>
                <p:nvPr/>
              </p:nvSpPr>
              <p:spPr>
                <a:xfrm>
                  <a:off x="1143260" y="6260129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流程图: 过程 66">
                  <a:extLst>
                    <a:ext uri="{FF2B5EF4-FFF2-40B4-BE49-F238E27FC236}">
                      <a16:creationId xmlns:a16="http://schemas.microsoft.com/office/drawing/2014/main" id="{05F69C33-B386-CB76-0306-A9EF20C59E2A}"/>
                    </a:ext>
                  </a:extLst>
                </p:cNvPr>
                <p:cNvSpPr/>
                <p:nvPr/>
              </p:nvSpPr>
              <p:spPr>
                <a:xfrm>
                  <a:off x="1143260" y="6357563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2BF7732C-2D4F-871D-B729-BC4741FFD6BB}"/>
                    </a:ext>
                  </a:extLst>
                </p:cNvPr>
                <p:cNvSpPr txBox="1"/>
                <p:nvPr/>
              </p:nvSpPr>
              <p:spPr>
                <a:xfrm>
                  <a:off x="4997585" y="4574881"/>
                  <a:ext cx="91440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Manager PC</a:t>
                  </a:r>
                  <a:endParaRPr lang="zh-CN" altLang="en-US" sz="1050" dirty="0"/>
                </a:p>
              </p:txBody>
            </p:sp>
            <p:sp>
              <p:nvSpPr>
                <p:cNvPr id="69" name="立方体 68">
                  <a:extLst>
                    <a:ext uri="{FF2B5EF4-FFF2-40B4-BE49-F238E27FC236}">
                      <a16:creationId xmlns:a16="http://schemas.microsoft.com/office/drawing/2014/main" id="{D381C181-D84A-2FF1-306A-4A92AA3CE742}"/>
                    </a:ext>
                  </a:extLst>
                </p:cNvPr>
                <p:cNvSpPr/>
                <p:nvPr/>
              </p:nvSpPr>
              <p:spPr>
                <a:xfrm>
                  <a:off x="4875697" y="3868231"/>
                  <a:ext cx="1168709" cy="684891"/>
                </a:xfrm>
                <a:prstGeom prst="cube">
                  <a:avLst>
                    <a:gd name="adj" fmla="val 24046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B5D3FA6-2F94-CA61-4604-918B39B5EFEC}"/>
                    </a:ext>
                  </a:extLst>
                </p:cNvPr>
                <p:cNvSpPr/>
                <p:nvPr/>
              </p:nvSpPr>
              <p:spPr>
                <a:xfrm>
                  <a:off x="5075399" y="4141019"/>
                  <a:ext cx="640566" cy="256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Web Browser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流程图: 过程 70">
                  <a:extLst>
                    <a:ext uri="{FF2B5EF4-FFF2-40B4-BE49-F238E27FC236}">
                      <a16:creationId xmlns:a16="http://schemas.microsoft.com/office/drawing/2014/main" id="{F567BB39-E32C-BCEA-22E8-BD07420CB77D}"/>
                    </a:ext>
                  </a:extLst>
                </p:cNvPr>
                <p:cNvSpPr/>
                <p:nvPr/>
              </p:nvSpPr>
              <p:spPr>
                <a:xfrm>
                  <a:off x="4992086" y="4210413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流程图: 过程 71">
                  <a:extLst>
                    <a:ext uri="{FF2B5EF4-FFF2-40B4-BE49-F238E27FC236}">
                      <a16:creationId xmlns:a16="http://schemas.microsoft.com/office/drawing/2014/main" id="{6891C3C6-9AF9-BB49-5FD1-49444B9BFBAB}"/>
                    </a:ext>
                  </a:extLst>
                </p:cNvPr>
                <p:cNvSpPr/>
                <p:nvPr/>
              </p:nvSpPr>
              <p:spPr>
                <a:xfrm>
                  <a:off x="4992086" y="4307847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" name="连接符: 肘形 72">
                  <a:extLst>
                    <a:ext uri="{FF2B5EF4-FFF2-40B4-BE49-F238E27FC236}">
                      <a16:creationId xmlns:a16="http://schemas.microsoft.com/office/drawing/2014/main" id="{DC7CC402-0BBE-64C6-47D9-2819915117AB}"/>
                    </a:ext>
                  </a:extLst>
                </p:cNvPr>
                <p:cNvCxnSpPr>
                  <a:cxnSpLocks/>
                  <a:stCxn id="69" idx="0"/>
                </p:cNvCxnSpPr>
                <p:nvPr/>
              </p:nvCxnSpPr>
              <p:spPr>
                <a:xfrm rot="16200000" flipV="1">
                  <a:off x="3723502" y="2049337"/>
                  <a:ext cx="1688914" cy="194887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58A9AC4-17EC-2301-7B9A-B2C5C1E2F17B}"/>
                    </a:ext>
                  </a:extLst>
                </p:cNvPr>
                <p:cNvSpPr txBox="1"/>
                <p:nvPr/>
              </p:nvSpPr>
              <p:spPr>
                <a:xfrm>
                  <a:off x="4551685" y="3504548"/>
                  <a:ext cx="1969297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Shell(</a:t>
                  </a:r>
                  <a:r>
                    <a:rPr lang="en-US" altLang="zh-CN" sz="11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ssh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\</a:t>
                  </a:r>
                  <a:r>
                    <a:rPr lang="en-US" altLang="zh-CN" sz="11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rsh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),ftp</a:t>
                  </a:r>
                  <a:endParaRPr lang="zh-CN" altLang="en-US" sz="1100" dirty="0"/>
                </a:p>
              </p:txBody>
            </p:sp>
            <p:cxnSp>
              <p:nvCxnSpPr>
                <p:cNvPr id="75" name="连接符: 肘形 74">
                  <a:extLst>
                    <a:ext uri="{FF2B5EF4-FFF2-40B4-BE49-F238E27FC236}">
                      <a16:creationId xmlns:a16="http://schemas.microsoft.com/office/drawing/2014/main" id="{3653FAC6-1BB6-B24C-27EC-056D216CBE48}"/>
                    </a:ext>
                  </a:extLst>
                </p:cNvPr>
                <p:cNvCxnSpPr>
                  <a:cxnSpLocks/>
                  <a:stCxn id="69" idx="5"/>
                  <a:endCxn id="18" idx="5"/>
                </p:cNvCxnSpPr>
                <p:nvPr/>
              </p:nvCxnSpPr>
              <p:spPr>
                <a:xfrm flipH="1" flipV="1">
                  <a:off x="2549885" y="869026"/>
                  <a:ext cx="3494521" cy="3259306"/>
                </a:xfrm>
                <a:prstGeom prst="bentConnector3">
                  <a:avLst>
                    <a:gd name="adj1" fmla="val -6542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连接符: 肘形 75">
                  <a:extLst>
                    <a:ext uri="{FF2B5EF4-FFF2-40B4-BE49-F238E27FC236}">
                      <a16:creationId xmlns:a16="http://schemas.microsoft.com/office/drawing/2014/main" id="{0A615EDD-9937-39D4-D758-772C06E1F795}"/>
                    </a:ext>
                  </a:extLst>
                </p:cNvPr>
                <p:cNvCxnSpPr>
                  <a:cxnSpLocks/>
                  <a:stCxn id="69" idx="1"/>
                  <a:endCxn id="22" idx="4"/>
                </p:cNvCxnSpPr>
                <p:nvPr/>
              </p:nvCxnSpPr>
              <p:spPr>
                <a:xfrm rot="5400000" flipH="1" flipV="1">
                  <a:off x="3908048" y="2534839"/>
                  <a:ext cx="2967741" cy="28423"/>
                </a:xfrm>
                <a:prstGeom prst="bentConnector4">
                  <a:avLst>
                    <a:gd name="adj1" fmla="val 37544"/>
                    <a:gd name="adj2" fmla="val 904278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立方体 77">
                  <a:extLst>
                    <a:ext uri="{FF2B5EF4-FFF2-40B4-BE49-F238E27FC236}">
                      <a16:creationId xmlns:a16="http://schemas.microsoft.com/office/drawing/2014/main" id="{696F0030-734B-12CC-98D2-EA8AD705D605}"/>
                    </a:ext>
                  </a:extLst>
                </p:cNvPr>
                <p:cNvSpPr/>
                <p:nvPr/>
              </p:nvSpPr>
              <p:spPr>
                <a:xfrm>
                  <a:off x="3920321" y="5238306"/>
                  <a:ext cx="2001517" cy="1482884"/>
                </a:xfrm>
                <a:prstGeom prst="cube">
                  <a:avLst>
                    <a:gd name="adj" fmla="val 8670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连接符: 肘形 78">
                  <a:extLst>
                    <a:ext uri="{FF2B5EF4-FFF2-40B4-BE49-F238E27FC236}">
                      <a16:creationId xmlns:a16="http://schemas.microsoft.com/office/drawing/2014/main" id="{96041B0F-0BC7-4779-1F46-CE9C1EBDC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77899" y="3861077"/>
                  <a:ext cx="2398902" cy="568709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95478DE-0548-737A-A36B-7CB73347954A}"/>
                    </a:ext>
                  </a:extLst>
                </p:cNvPr>
                <p:cNvSpPr/>
                <p:nvPr/>
              </p:nvSpPr>
              <p:spPr>
                <a:xfrm>
                  <a:off x="4413598" y="5567385"/>
                  <a:ext cx="764192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wx.request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流程图: 过程 80">
                  <a:extLst>
                    <a:ext uri="{FF2B5EF4-FFF2-40B4-BE49-F238E27FC236}">
                      <a16:creationId xmlns:a16="http://schemas.microsoft.com/office/drawing/2014/main" id="{E6228E84-EF3F-03A0-0B6D-65CCD21FA9B0}"/>
                    </a:ext>
                  </a:extLst>
                </p:cNvPr>
                <p:cNvSpPr/>
                <p:nvPr/>
              </p:nvSpPr>
              <p:spPr>
                <a:xfrm>
                  <a:off x="4330285" y="5590251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流程图: 过程 81">
                  <a:extLst>
                    <a:ext uri="{FF2B5EF4-FFF2-40B4-BE49-F238E27FC236}">
                      <a16:creationId xmlns:a16="http://schemas.microsoft.com/office/drawing/2014/main" id="{BCCB358F-141D-5BF5-815C-4C38B3188349}"/>
                    </a:ext>
                  </a:extLst>
                </p:cNvPr>
                <p:cNvSpPr/>
                <p:nvPr/>
              </p:nvSpPr>
              <p:spPr>
                <a:xfrm>
                  <a:off x="4330285" y="5687685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96B8B617-C3C2-7A28-5864-5D819B83317F}"/>
                    </a:ext>
                  </a:extLst>
                </p:cNvPr>
                <p:cNvSpPr/>
                <p:nvPr/>
              </p:nvSpPr>
              <p:spPr>
                <a:xfrm>
                  <a:off x="4436937" y="5974881"/>
                  <a:ext cx="764192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wxml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流程图: 过程 83">
                  <a:extLst>
                    <a:ext uri="{FF2B5EF4-FFF2-40B4-BE49-F238E27FC236}">
                      <a16:creationId xmlns:a16="http://schemas.microsoft.com/office/drawing/2014/main" id="{A859A9D0-5DFF-898F-E1B2-CCA2EACC8A35}"/>
                    </a:ext>
                  </a:extLst>
                </p:cNvPr>
                <p:cNvSpPr/>
                <p:nvPr/>
              </p:nvSpPr>
              <p:spPr>
                <a:xfrm>
                  <a:off x="4353624" y="5997747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流程图: 过程 84">
                  <a:extLst>
                    <a:ext uri="{FF2B5EF4-FFF2-40B4-BE49-F238E27FC236}">
                      <a16:creationId xmlns:a16="http://schemas.microsoft.com/office/drawing/2014/main" id="{7334DCCF-7F10-70A4-71AB-44A2954DDEA0}"/>
                    </a:ext>
                  </a:extLst>
                </p:cNvPr>
                <p:cNvSpPr/>
                <p:nvPr/>
              </p:nvSpPr>
              <p:spPr>
                <a:xfrm>
                  <a:off x="4353624" y="6095181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3D8AD040-7310-048C-F6EB-577986159DBF}"/>
                    </a:ext>
                  </a:extLst>
                </p:cNvPr>
                <p:cNvSpPr/>
                <p:nvPr/>
              </p:nvSpPr>
              <p:spPr>
                <a:xfrm>
                  <a:off x="4419365" y="6336859"/>
                  <a:ext cx="764192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wxss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流程图: 过程 86">
                  <a:extLst>
                    <a:ext uri="{FF2B5EF4-FFF2-40B4-BE49-F238E27FC236}">
                      <a16:creationId xmlns:a16="http://schemas.microsoft.com/office/drawing/2014/main" id="{FC4AEB35-2857-49C5-3141-6FC74E4FE300}"/>
                    </a:ext>
                  </a:extLst>
                </p:cNvPr>
                <p:cNvSpPr/>
                <p:nvPr/>
              </p:nvSpPr>
              <p:spPr>
                <a:xfrm>
                  <a:off x="4336052" y="6359725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流程图: 过程 87">
                  <a:extLst>
                    <a:ext uri="{FF2B5EF4-FFF2-40B4-BE49-F238E27FC236}">
                      <a16:creationId xmlns:a16="http://schemas.microsoft.com/office/drawing/2014/main" id="{42AF3127-E867-3936-C776-76A0455EBA74}"/>
                    </a:ext>
                  </a:extLst>
                </p:cNvPr>
                <p:cNvSpPr/>
                <p:nvPr/>
              </p:nvSpPr>
              <p:spPr>
                <a:xfrm>
                  <a:off x="4336052" y="6457159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6D69B15-96A6-F5DD-9122-746940A1C8DE}"/>
                    </a:ext>
                  </a:extLst>
                </p:cNvPr>
                <p:cNvSpPr txBox="1"/>
                <p:nvPr/>
              </p:nvSpPr>
              <p:spPr>
                <a:xfrm>
                  <a:off x="5869970" y="5649216"/>
                  <a:ext cx="9144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 err="1"/>
                    <a:t>Wechat</a:t>
                  </a:r>
                  <a:endParaRPr lang="en-US" altLang="zh-CN" sz="1050" dirty="0"/>
                </a:p>
                <a:p>
                  <a:r>
                    <a:rPr lang="en-US" altLang="zh-CN" sz="1050" dirty="0"/>
                    <a:t>Applet</a:t>
                  </a:r>
                  <a:endParaRPr lang="zh-CN" altLang="en-US" sz="1050" dirty="0"/>
                </a:p>
              </p:txBody>
            </p: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F356BC1-8D8B-484B-7891-DD7EB1F0EE6A}"/>
                  </a:ext>
                </a:extLst>
              </p:cNvPr>
              <p:cNvSpPr/>
              <p:nvPr/>
            </p:nvSpPr>
            <p:spPr>
              <a:xfrm>
                <a:off x="3969777" y="534279"/>
                <a:ext cx="625083" cy="162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Langchain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F4738F6F-E043-05D5-D68B-6449BF179DAC}"/>
                  </a:ext>
                </a:extLst>
              </p:cNvPr>
              <p:cNvSpPr/>
              <p:nvPr/>
            </p:nvSpPr>
            <p:spPr>
              <a:xfrm>
                <a:off x="3911728" y="554594"/>
                <a:ext cx="157944" cy="4571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流程图: 过程 7">
                <a:extLst>
                  <a:ext uri="{FF2B5EF4-FFF2-40B4-BE49-F238E27FC236}">
                    <a16:creationId xmlns:a16="http://schemas.microsoft.com/office/drawing/2014/main" id="{B8D65216-AB48-EF7E-6186-0601B80E245F}"/>
                  </a:ext>
                </a:extLst>
              </p:cNvPr>
              <p:cNvSpPr/>
              <p:nvPr/>
            </p:nvSpPr>
            <p:spPr>
              <a:xfrm>
                <a:off x="3911726" y="633468"/>
                <a:ext cx="157945" cy="4571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83149B-76F0-E857-24DD-D1E03FD988FB}"/>
                  </a:ext>
                </a:extLst>
              </p:cNvPr>
              <p:cNvSpPr/>
              <p:nvPr/>
            </p:nvSpPr>
            <p:spPr>
              <a:xfrm>
                <a:off x="4733328" y="528225"/>
                <a:ext cx="625083" cy="162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ChatGLM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流程图: 过程 9">
                <a:extLst>
                  <a:ext uri="{FF2B5EF4-FFF2-40B4-BE49-F238E27FC236}">
                    <a16:creationId xmlns:a16="http://schemas.microsoft.com/office/drawing/2014/main" id="{DB36B32B-66B3-CF4F-D159-24482A0ACB84}"/>
                  </a:ext>
                </a:extLst>
              </p:cNvPr>
              <p:cNvSpPr/>
              <p:nvPr/>
            </p:nvSpPr>
            <p:spPr>
              <a:xfrm>
                <a:off x="4675279" y="548540"/>
                <a:ext cx="157944" cy="4571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6AC1C3AE-632E-9C80-FD52-709AF5D52C13}"/>
                  </a:ext>
                </a:extLst>
              </p:cNvPr>
              <p:cNvSpPr/>
              <p:nvPr/>
            </p:nvSpPr>
            <p:spPr>
              <a:xfrm>
                <a:off x="4675277" y="627414"/>
                <a:ext cx="157945" cy="4571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2" name="流程图: 过程 41">
              <a:extLst>
                <a:ext uri="{FF2B5EF4-FFF2-40B4-BE49-F238E27FC236}">
                  <a16:creationId xmlns:a16="http://schemas.microsoft.com/office/drawing/2014/main" id="{0E8207A4-8D79-059E-1289-92CC4B1A0467}"/>
                </a:ext>
              </a:extLst>
            </p:cNvPr>
            <p:cNvSpPr/>
            <p:nvPr/>
          </p:nvSpPr>
          <p:spPr>
            <a:xfrm>
              <a:off x="3169116" y="2494686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521244C-4B38-B3D0-EB39-16CCD40CB6CE}"/>
                </a:ext>
              </a:extLst>
            </p:cNvPr>
            <p:cNvSpPr/>
            <p:nvPr/>
          </p:nvSpPr>
          <p:spPr>
            <a:xfrm>
              <a:off x="3252429" y="2807267"/>
              <a:ext cx="640566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uwsgi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图: 过程 58">
              <a:extLst>
                <a:ext uri="{FF2B5EF4-FFF2-40B4-BE49-F238E27FC236}">
                  <a16:creationId xmlns:a16="http://schemas.microsoft.com/office/drawing/2014/main" id="{DB94ED45-9553-1E28-E7F0-BE2BF45ABD65}"/>
                </a:ext>
              </a:extLst>
            </p:cNvPr>
            <p:cNvSpPr/>
            <p:nvPr/>
          </p:nvSpPr>
          <p:spPr>
            <a:xfrm>
              <a:off x="3169116" y="2830133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过程 59">
              <a:extLst>
                <a:ext uri="{FF2B5EF4-FFF2-40B4-BE49-F238E27FC236}">
                  <a16:creationId xmlns:a16="http://schemas.microsoft.com/office/drawing/2014/main" id="{BCE9C1CD-B2D0-15B4-F9EC-807A4EABA619}"/>
                </a:ext>
              </a:extLst>
            </p:cNvPr>
            <p:cNvSpPr/>
            <p:nvPr/>
          </p:nvSpPr>
          <p:spPr>
            <a:xfrm>
              <a:off x="3169116" y="2927567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CBFC87DB-97A7-FD70-B52E-8201E3FAF4D0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rot="5400000" flipH="1" flipV="1">
              <a:off x="3461458" y="2696013"/>
              <a:ext cx="222509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8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7FE80A-469B-97CD-29A1-C170D266CF14}"/>
              </a:ext>
            </a:extLst>
          </p:cNvPr>
          <p:cNvSpPr txBox="1"/>
          <p:nvPr/>
        </p:nvSpPr>
        <p:spPr>
          <a:xfrm>
            <a:off x="1942586" y="2526075"/>
            <a:ext cx="4305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未登录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42EC8B-1C49-CEF2-679B-90240BFE4B81}"/>
              </a:ext>
            </a:extLst>
          </p:cNvPr>
          <p:cNvSpPr/>
          <p:nvPr/>
        </p:nvSpPr>
        <p:spPr>
          <a:xfrm>
            <a:off x="485912" y="666152"/>
            <a:ext cx="826908" cy="606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客户端发送页面访问请求（访问网址，基础模板页）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0468829-9C52-967C-FB9F-8B795E50549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99366" y="1272531"/>
            <a:ext cx="1" cy="27334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B4C9C07-BE25-B8DE-4207-73D681A2FC92}"/>
              </a:ext>
            </a:extLst>
          </p:cNvPr>
          <p:cNvSpPr/>
          <p:nvPr/>
        </p:nvSpPr>
        <p:spPr>
          <a:xfrm>
            <a:off x="485912" y="1545874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服务器接收访问请求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E810E9-DE6D-87DC-3E10-AE4CBAEEB159}"/>
              </a:ext>
            </a:extLst>
          </p:cNvPr>
          <p:cNvCxnSpPr>
            <a:cxnSpLocks/>
          </p:cNvCxnSpPr>
          <p:nvPr/>
        </p:nvCxnSpPr>
        <p:spPr>
          <a:xfrm>
            <a:off x="899367" y="2007728"/>
            <a:ext cx="75993" cy="22747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DE839DFA-E600-BE4A-F564-3F7417830B7C}"/>
              </a:ext>
            </a:extLst>
          </p:cNvPr>
          <p:cNvSpPr/>
          <p:nvPr/>
        </p:nvSpPr>
        <p:spPr>
          <a:xfrm>
            <a:off x="221843" y="2281070"/>
            <a:ext cx="1594753" cy="684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基础模板页判断用户是否登录</a:t>
            </a:r>
            <a:endParaRPr lang="en-US" altLang="zh-CN" sz="6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1549D3-5EDD-3999-A30C-15D9D289E925}"/>
              </a:ext>
            </a:extLst>
          </p:cNvPr>
          <p:cNvCxnSpPr>
            <a:cxnSpLocks/>
          </p:cNvCxnSpPr>
          <p:nvPr/>
        </p:nvCxnSpPr>
        <p:spPr>
          <a:xfrm>
            <a:off x="1816596" y="2618408"/>
            <a:ext cx="182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3E72FD1-C345-1204-5637-CC0847A0B5F8}"/>
              </a:ext>
            </a:extLst>
          </p:cNvPr>
          <p:cNvCxnSpPr>
            <a:cxnSpLocks/>
          </p:cNvCxnSpPr>
          <p:nvPr/>
        </p:nvCxnSpPr>
        <p:spPr>
          <a:xfrm>
            <a:off x="2274941" y="2618408"/>
            <a:ext cx="26701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E4AA27-0E90-A14B-0C34-32C20859743E}"/>
              </a:ext>
            </a:extLst>
          </p:cNvPr>
          <p:cNvSpPr/>
          <p:nvPr/>
        </p:nvSpPr>
        <p:spPr>
          <a:xfrm>
            <a:off x="688174" y="3507547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显示宠物互动页面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>
                <a:solidFill>
                  <a:schemeClr val="tx1"/>
                </a:solidFill>
              </a:rPr>
              <a:t>（页面跳转）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817E84F-AC90-E7FC-38DB-2BE7DA7B3A9F}"/>
              </a:ext>
            </a:extLst>
          </p:cNvPr>
          <p:cNvCxnSpPr>
            <a:cxnSpLocks/>
          </p:cNvCxnSpPr>
          <p:nvPr/>
        </p:nvCxnSpPr>
        <p:spPr>
          <a:xfrm>
            <a:off x="1101630" y="3279967"/>
            <a:ext cx="0" cy="20348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67F6BF7-D381-575E-8CFF-F2A6B741BF9F}"/>
              </a:ext>
            </a:extLst>
          </p:cNvPr>
          <p:cNvCxnSpPr>
            <a:cxnSpLocks/>
          </p:cNvCxnSpPr>
          <p:nvPr/>
        </p:nvCxnSpPr>
        <p:spPr>
          <a:xfrm>
            <a:off x="1029721" y="2987470"/>
            <a:ext cx="40568" cy="145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84C42B-EC6B-5E48-63A2-987492A29356}"/>
              </a:ext>
            </a:extLst>
          </p:cNvPr>
          <p:cNvSpPr txBox="1"/>
          <p:nvPr/>
        </p:nvSpPr>
        <p:spPr>
          <a:xfrm>
            <a:off x="845756" y="3095301"/>
            <a:ext cx="511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  已登录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D5BF4-1577-18D2-6E56-968A20B61BA5}"/>
              </a:ext>
            </a:extLst>
          </p:cNvPr>
          <p:cNvSpPr/>
          <p:nvPr/>
        </p:nvSpPr>
        <p:spPr>
          <a:xfrm>
            <a:off x="2584438" y="235298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跳转登录页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554021-B0B0-7CD2-0855-1482D3AC0429}"/>
              </a:ext>
            </a:extLst>
          </p:cNvPr>
          <p:cNvSpPr/>
          <p:nvPr/>
        </p:nvSpPr>
        <p:spPr>
          <a:xfrm>
            <a:off x="4601541" y="2770848"/>
            <a:ext cx="1021563" cy="65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弹出游戏性相关功能（切换地图、场景、其他用户的宠物界面等）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72BAF8-48E3-D544-1734-57ADF0EC24CD}"/>
              </a:ext>
            </a:extLst>
          </p:cNvPr>
          <p:cNvSpPr/>
          <p:nvPr/>
        </p:nvSpPr>
        <p:spPr>
          <a:xfrm>
            <a:off x="2076625" y="5025598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在用户聊天界面显示反馈文字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6BC333-517B-CCC9-0919-CEA33FB28F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84350" y="4766705"/>
            <a:ext cx="5731" cy="25889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821D1C7-4805-A1B8-ED32-6BD200282898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385408" y="1740493"/>
            <a:ext cx="1224974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D364CA3-A7FF-7EB7-13A0-6D3C8E285DEB}"/>
              </a:ext>
            </a:extLst>
          </p:cNvPr>
          <p:cNvSpPr txBox="1"/>
          <p:nvPr/>
        </p:nvSpPr>
        <p:spPr>
          <a:xfrm>
            <a:off x="3534337" y="2065626"/>
            <a:ext cx="822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选择培养功能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947E51-D998-586C-BBB4-A523A14C1DF9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3885236" y="1543761"/>
            <a:ext cx="1224974" cy="1229199"/>
          </a:xfrm>
          <a:prstGeom prst="bentConnector3">
            <a:avLst>
              <a:gd name="adj1" fmla="val 12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63C1D82-D87E-BD86-03F6-00FA8E76AB48}"/>
              </a:ext>
            </a:extLst>
          </p:cNvPr>
          <p:cNvSpPr txBox="1"/>
          <p:nvPr/>
        </p:nvSpPr>
        <p:spPr>
          <a:xfrm>
            <a:off x="4742131" y="2007686"/>
            <a:ext cx="8226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选择游戏功能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BC942B-B048-40F7-8762-2EBE8049D017}"/>
              </a:ext>
            </a:extLst>
          </p:cNvPr>
          <p:cNvSpPr/>
          <p:nvPr/>
        </p:nvSpPr>
        <p:spPr>
          <a:xfrm>
            <a:off x="3500674" y="355963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上传新宠物数据到服务器端进行处理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0E2721-E87B-3F52-CB1B-CA55C0B16C08}"/>
              </a:ext>
            </a:extLst>
          </p:cNvPr>
          <p:cNvSpPr/>
          <p:nvPr/>
        </p:nvSpPr>
        <p:spPr>
          <a:xfrm>
            <a:off x="3515050" y="5060787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服务器发送成功信息到用户端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3F62DB-38A6-EB24-A882-A48BD1FD4876}"/>
              </a:ext>
            </a:extLst>
          </p:cNvPr>
          <p:cNvSpPr/>
          <p:nvPr/>
        </p:nvSpPr>
        <p:spPr>
          <a:xfrm>
            <a:off x="3515050" y="4334452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将新数据存储到</a:t>
            </a:r>
            <a:r>
              <a:rPr lang="en-US" altLang="zh-CN" sz="800" dirty="0" err="1">
                <a:solidFill>
                  <a:schemeClr val="tx1"/>
                </a:solidFill>
              </a:rPr>
              <a:t>nas</a:t>
            </a:r>
            <a:r>
              <a:rPr lang="zh-CN" altLang="en-US" sz="8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2E5095-3FEE-8CFB-EC79-5BE00FE9F638}"/>
              </a:ext>
            </a:extLst>
          </p:cNvPr>
          <p:cNvSpPr/>
          <p:nvPr/>
        </p:nvSpPr>
        <p:spPr>
          <a:xfrm>
            <a:off x="3515050" y="5741629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用户端刷新内容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C28A97E-CB1F-F7B3-144A-81CA0226131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14129" y="3230345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497F4-47CD-0E36-DEC4-D39143A8F509}"/>
              </a:ext>
            </a:extLst>
          </p:cNvPr>
          <p:cNvCxnSpPr>
            <a:cxnSpLocks/>
          </p:cNvCxnSpPr>
          <p:nvPr/>
        </p:nvCxnSpPr>
        <p:spPr>
          <a:xfrm>
            <a:off x="3935928" y="4024452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FDFB5B-434A-DC80-2436-74850101AD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914128" y="4796306"/>
            <a:ext cx="14378" cy="26448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09A4DD-695B-EB97-4A08-779CFFECD342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928506" y="5522641"/>
            <a:ext cx="0" cy="2189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4AB6B89-AB03-2A4D-C3FB-84C661C3A33C}"/>
              </a:ext>
            </a:extLst>
          </p:cNvPr>
          <p:cNvSpPr/>
          <p:nvPr/>
        </p:nvSpPr>
        <p:spPr>
          <a:xfrm>
            <a:off x="4693304" y="3844394"/>
            <a:ext cx="880966" cy="575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游戏功能模块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25FCC-550D-0499-3309-FBF7F05A9D6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109569" y="3443927"/>
            <a:ext cx="24218" cy="40046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40BF39E0-7763-83D9-7D49-F8EBB39DFC80}"/>
              </a:ext>
            </a:extLst>
          </p:cNvPr>
          <p:cNvGrpSpPr/>
          <p:nvPr/>
        </p:nvGrpSpPr>
        <p:grpSpPr>
          <a:xfrm>
            <a:off x="221843" y="165164"/>
            <a:ext cx="5150257" cy="5157549"/>
            <a:chOff x="221843" y="165164"/>
            <a:chExt cx="5150257" cy="515754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221843" y="165164"/>
              <a:ext cx="5150257" cy="5157549"/>
              <a:chOff x="221843" y="165164"/>
              <a:chExt cx="5150257" cy="5157549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C8A321-CC1B-ACBB-B957-14BEBBE42245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未登录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客户端发送页面访问请求（访问网址，基础模板页）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服务器接收访问请求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流程图: 决策 8">
                <a:extLst>
                  <a:ext uri="{FF2B5EF4-FFF2-40B4-BE49-F238E27FC236}">
                    <a16:creationId xmlns:a16="http://schemas.microsoft.com/office/drawing/2014/main" id="{7257484B-66C4-CC6E-9251-D0FE9C241E9B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基础模板页判断用户是否登录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CD9C314-1882-A088-08C1-1729DCC0A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427B3DF-CB6B-533E-2DF5-F157674802C2}"/>
                  </a:ext>
                </a:extLst>
              </p:cNvPr>
              <p:cNvSpPr/>
              <p:nvPr/>
            </p:nvSpPr>
            <p:spPr>
              <a:xfrm>
                <a:off x="485908" y="4860859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（页面跳转）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87F1D4A-22C8-4537-CBF7-F828D9F7D8BE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899364" y="3279967"/>
                <a:ext cx="43770" cy="158089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090F4E1-9E5A-B30A-0001-6705D0BAAA2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E0E447-2A37-758E-F677-CEF414722F28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已登录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跳转登录页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2"/>
                <a:endCxn id="42" idx="0"/>
              </p:cNvCxnSpPr>
              <p:nvPr/>
            </p:nvCxnSpPr>
            <p:spPr>
              <a:xfrm rot="16200000" flipH="1">
                <a:off x="2623517" y="1218510"/>
                <a:ext cx="331907" cy="32282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决策 23">
                <a:extLst>
                  <a:ext uri="{FF2B5EF4-FFF2-40B4-BE49-F238E27FC236}">
                    <a16:creationId xmlns:a16="http://schemas.microsoft.com/office/drawing/2014/main" id="{C0FDD8B0-6F74-4344-94F5-8556DDF6D15D}"/>
                  </a:ext>
                </a:extLst>
              </p:cNvPr>
              <p:cNvSpPr/>
              <p:nvPr/>
            </p:nvSpPr>
            <p:spPr>
              <a:xfrm>
                <a:off x="3661410" y="513437"/>
                <a:ext cx="1710690" cy="894364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登录信息检测</a:t>
                </a: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React-&gt;</a:t>
                </a:r>
                <a:r>
                  <a:rPr lang="en-US" altLang="zh-CN" sz="800" dirty="0" err="1">
                    <a:solidFill>
                      <a:schemeClr val="tx1"/>
                    </a:solidFill>
                  </a:rPr>
                  <a:t>axios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-&gt;Django)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1B186E77-EBDB-85D6-48EC-16A4D9665D30}"/>
                  </a:ext>
                </a:extLst>
              </p:cNvPr>
              <p:cNvCxnSpPr>
                <a:cxnSpLocks/>
                <a:stCxn id="24" idx="2"/>
                <a:endCxn id="12" idx="3"/>
              </p:cNvCxnSpPr>
              <p:nvPr/>
            </p:nvCxnSpPr>
            <p:spPr>
              <a:xfrm rot="5400000">
                <a:off x="1072796" y="1647826"/>
                <a:ext cx="3683985" cy="320393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6554F3C-0167-6A49-D944-70BF59BCF1BA}"/>
                  </a:ext>
                </a:extLst>
              </p:cNvPr>
              <p:cNvSpPr txBox="1"/>
              <p:nvPr/>
            </p:nvSpPr>
            <p:spPr>
              <a:xfrm>
                <a:off x="4510405" y="1756073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登录信息正确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530E3A0-BCD8-BEC8-5D2C-B5C15A83086D}"/>
                  </a:ext>
                </a:extLst>
              </p:cNvPr>
              <p:cNvSpPr txBox="1"/>
              <p:nvPr/>
            </p:nvSpPr>
            <p:spPr>
              <a:xfrm>
                <a:off x="4494913" y="165164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登录信息错误</a:t>
                </a: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902FE667-D3DA-0B6C-ADD5-60960291EF7D}"/>
                  </a:ext>
                </a:extLst>
              </p:cNvPr>
              <p:cNvCxnSpPr>
                <a:cxnSpLocks/>
                <a:stCxn id="24" idx="0"/>
                <a:endCxn id="16" idx="0"/>
              </p:cNvCxnSpPr>
              <p:nvPr/>
            </p:nvCxnSpPr>
            <p:spPr>
              <a:xfrm rot="16200000" flipH="1" flipV="1">
                <a:off x="3453070" y="-311573"/>
                <a:ext cx="238676" cy="1888695"/>
              </a:xfrm>
              <a:prstGeom prst="bentConnector3">
                <a:avLst>
                  <a:gd name="adj1" fmla="val -957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886944DE-B10B-E884-5219-4A0B6ADCD3E0}"/>
                </a:ext>
              </a:extLst>
            </p:cNvPr>
            <p:cNvSpPr/>
            <p:nvPr/>
          </p:nvSpPr>
          <p:spPr>
            <a:xfrm>
              <a:off x="2319438" y="1545874"/>
              <a:ext cx="1262883" cy="5877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</a:rPr>
                <a:t>登录页操作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273F0F0-EFEA-EBF5-D5A8-BD0E24EC8A98}"/>
                </a:ext>
              </a:extLst>
            </p:cNvPr>
            <p:cNvCxnSpPr>
              <a:stCxn id="42" idx="3"/>
              <a:endCxn id="24" idx="1"/>
            </p:cNvCxnSpPr>
            <p:nvPr/>
          </p:nvCxnSpPr>
          <p:spPr>
            <a:xfrm flipV="1">
              <a:off x="3582321" y="960619"/>
              <a:ext cx="79089" cy="879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88AD285-28EC-6CA0-3042-110951257581}"/>
                </a:ext>
              </a:extLst>
            </p:cNvPr>
            <p:cNvSpPr txBox="1"/>
            <p:nvPr/>
          </p:nvSpPr>
          <p:spPr>
            <a:xfrm>
              <a:off x="3294929" y="1338598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提交登录信息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2482723" y="2431718"/>
              <a:ext cx="930561" cy="4038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注册页面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226CCB-C163-BC28-2AA7-D921918862FE}"/>
                </a:ext>
              </a:extLst>
            </p:cNvPr>
            <p:cNvCxnSpPr>
              <a:stCxn id="42" idx="2"/>
              <a:endCxn id="50" idx="0"/>
            </p:cNvCxnSpPr>
            <p:nvPr/>
          </p:nvCxnSpPr>
          <p:spPr>
            <a:xfrm flipH="1">
              <a:off x="2948004" y="2133600"/>
              <a:ext cx="2876" cy="29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63C7547-D768-9AB3-02BF-C5AF5B89CBF8}"/>
                </a:ext>
              </a:extLst>
            </p:cNvPr>
            <p:cNvSpPr txBox="1"/>
            <p:nvPr/>
          </p:nvSpPr>
          <p:spPr>
            <a:xfrm>
              <a:off x="2714578" y="2144304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选择注册</a:t>
              </a:r>
            </a:p>
          </p:txBody>
        </p:sp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0032F34-3FC0-F9A9-F098-A2579123A55A}"/>
                </a:ext>
              </a:extLst>
            </p:cNvPr>
            <p:cNvSpPr/>
            <p:nvPr/>
          </p:nvSpPr>
          <p:spPr>
            <a:xfrm>
              <a:off x="2375743" y="3145701"/>
              <a:ext cx="1144519" cy="6654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输入注册信息并检查是否合法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DF9A23-238C-26E1-0777-3F1D1B888E3F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3" y="2867236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  <a:stCxn id="59" idx="3"/>
              <a:endCxn id="50" idx="3"/>
            </p:cNvCxnSpPr>
            <p:nvPr/>
          </p:nvCxnSpPr>
          <p:spPr>
            <a:xfrm flipH="1" flipV="1">
              <a:off x="3413284" y="2633648"/>
              <a:ext cx="106978" cy="844793"/>
            </a:xfrm>
            <a:prstGeom prst="bentConnector3">
              <a:avLst>
                <a:gd name="adj1" fmla="val -2136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0CB5DE3-9DDD-4DDE-007B-1B48DBB93D02}"/>
                </a:ext>
              </a:extLst>
            </p:cNvPr>
            <p:cNvSpPr txBox="1"/>
            <p:nvPr/>
          </p:nvSpPr>
          <p:spPr>
            <a:xfrm>
              <a:off x="3708386" y="295253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不合法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3627757-1241-253E-0798-1BD69B9B82A3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1" y="3814023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16DA9A0-E37D-4DA7-A966-391EBCD6781E}"/>
                </a:ext>
              </a:extLst>
            </p:cNvPr>
            <p:cNvSpPr txBox="1"/>
            <p:nvPr/>
          </p:nvSpPr>
          <p:spPr>
            <a:xfrm>
              <a:off x="2887619" y="3812281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合法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2641055" y="4104726"/>
              <a:ext cx="653874" cy="304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注册成功页面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20D02D74-9949-AC57-A304-21A989FA3FF2}"/>
                </a:ext>
              </a:extLst>
            </p:cNvPr>
            <p:cNvCxnSpPr>
              <a:cxnSpLocks/>
              <a:stCxn id="71" idx="2"/>
              <a:endCxn id="42" idx="3"/>
            </p:cNvCxnSpPr>
            <p:nvPr/>
          </p:nvCxnSpPr>
          <p:spPr>
            <a:xfrm rot="5400000" flipH="1" flipV="1">
              <a:off x="1990515" y="2817213"/>
              <a:ext cx="2569282" cy="614329"/>
            </a:xfrm>
            <a:prstGeom prst="bentConnector4">
              <a:avLst>
                <a:gd name="adj1" fmla="val -8897"/>
                <a:gd name="adj2" fmla="val 1987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0CA4822-93CA-DB4D-808B-C150568D1174}"/>
                </a:ext>
              </a:extLst>
            </p:cNvPr>
            <p:cNvSpPr txBox="1"/>
            <p:nvPr/>
          </p:nvSpPr>
          <p:spPr>
            <a:xfrm>
              <a:off x="3279845" y="4490542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跳转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CE05EC3A-487A-9655-691E-DF6C653AAF67}"/>
              </a:ext>
            </a:extLst>
          </p:cNvPr>
          <p:cNvSpPr/>
          <p:nvPr/>
        </p:nvSpPr>
        <p:spPr>
          <a:xfrm>
            <a:off x="561903" y="5734128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用户在登录页面输入信息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（客户端页面）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FB3D8ED-E47C-6E66-4899-66C99B1B6BFD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388815" y="5965055"/>
            <a:ext cx="75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99E932E-2E21-A28A-03D3-39E0ED0A12AC}"/>
              </a:ext>
            </a:extLst>
          </p:cNvPr>
          <p:cNvSpPr txBox="1"/>
          <p:nvPr/>
        </p:nvSpPr>
        <p:spPr>
          <a:xfrm>
            <a:off x="1436867" y="5826555"/>
            <a:ext cx="4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React</a:t>
            </a:r>
            <a:r>
              <a:rPr lang="zh-CN" altLang="en-US" sz="600" dirty="0"/>
              <a:t>表单提交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154BD1-EDE2-898B-0DF3-3539736FB782}"/>
              </a:ext>
            </a:extLst>
          </p:cNvPr>
          <p:cNvSpPr/>
          <p:nvPr/>
        </p:nvSpPr>
        <p:spPr>
          <a:xfrm>
            <a:off x="3245793" y="5705019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Authentication Server</a:t>
            </a:r>
          </a:p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(</a:t>
            </a:r>
            <a:r>
              <a:rPr lang="zh-CN" altLang="en-US" sz="600" dirty="0">
                <a:solidFill>
                  <a:schemeClr val="tx1"/>
                </a:solidFill>
              </a:rPr>
              <a:t>服务器后端</a:t>
            </a:r>
            <a:r>
              <a:rPr lang="en-US" altLang="zh-CN" sz="600" dirty="0">
                <a:solidFill>
                  <a:schemeClr val="tx1"/>
                </a:solidFill>
              </a:rPr>
              <a:t>Django</a:t>
            </a:r>
            <a:r>
              <a:rPr lang="zh-CN" altLang="en-US" sz="600" dirty="0">
                <a:solidFill>
                  <a:schemeClr val="tx1"/>
                </a:solidFill>
              </a:rPr>
              <a:t>框架）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4A20B3E-12F2-EC65-FF3A-2E8C826A61E0}"/>
              </a:ext>
            </a:extLst>
          </p:cNvPr>
          <p:cNvCxnSpPr>
            <a:cxnSpLocks/>
          </p:cNvCxnSpPr>
          <p:nvPr/>
        </p:nvCxnSpPr>
        <p:spPr>
          <a:xfrm flipV="1">
            <a:off x="2561305" y="595375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B2CB6A1-2FCA-5ECF-63EF-4F18749F9E52}"/>
              </a:ext>
            </a:extLst>
          </p:cNvPr>
          <p:cNvSpPr txBox="1"/>
          <p:nvPr/>
        </p:nvSpPr>
        <p:spPr>
          <a:xfrm>
            <a:off x="2147849" y="5815254"/>
            <a:ext cx="48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/>
              <a:t>Axios</a:t>
            </a:r>
            <a:r>
              <a:rPr lang="zh-CN" altLang="en-US" sz="600" dirty="0"/>
              <a:t>前后端通信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CD15960-E803-4429-3D5F-6DAE14223911}"/>
              </a:ext>
            </a:extLst>
          </p:cNvPr>
          <p:cNvSpPr/>
          <p:nvPr/>
        </p:nvSpPr>
        <p:spPr>
          <a:xfrm>
            <a:off x="4857423" y="569969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匹配用户信息数据库进行用户验证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4FAD999-CC08-80D8-D786-923F9D81CDE5}"/>
              </a:ext>
            </a:extLst>
          </p:cNvPr>
          <p:cNvCxnSpPr>
            <a:cxnSpLocks/>
          </p:cNvCxnSpPr>
          <p:nvPr/>
        </p:nvCxnSpPr>
        <p:spPr>
          <a:xfrm flipV="1">
            <a:off x="4124586" y="591310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B2A9AF4E-8745-DAC9-585E-31B80AAAB71D}"/>
              </a:ext>
            </a:extLst>
          </p:cNvPr>
          <p:cNvSpPr/>
          <p:nvPr/>
        </p:nvSpPr>
        <p:spPr>
          <a:xfrm>
            <a:off x="4880283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创建</a:t>
            </a:r>
            <a:r>
              <a:rPr lang="en-US" altLang="zh-CN" sz="600" dirty="0">
                <a:solidFill>
                  <a:schemeClr val="tx1"/>
                </a:solidFill>
              </a:rPr>
              <a:t>JWT</a:t>
            </a:r>
            <a:r>
              <a:rPr lang="zh-CN" altLang="en-US" sz="600" dirty="0">
                <a:solidFill>
                  <a:schemeClr val="tx1"/>
                </a:solidFill>
              </a:rPr>
              <a:t>字符串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9841111-A7EC-3E7E-D07D-54793297E1D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5270879" y="6161546"/>
            <a:ext cx="22860" cy="42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F5B50BD2-F614-4FA3-3B95-1B8354CF54DC}"/>
              </a:ext>
            </a:extLst>
          </p:cNvPr>
          <p:cNvSpPr/>
          <p:nvPr/>
        </p:nvSpPr>
        <p:spPr>
          <a:xfrm>
            <a:off x="3413284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E874205-830F-0B99-AEB3-F47D3B734A2F}"/>
              </a:ext>
            </a:extLst>
          </p:cNvPr>
          <p:cNvCxnSpPr>
            <a:cxnSpLocks/>
            <a:stCxn id="93" idx="1"/>
            <a:endCxn id="97" idx="3"/>
          </p:cNvCxnSpPr>
          <p:nvPr/>
        </p:nvCxnSpPr>
        <p:spPr>
          <a:xfrm flipH="1">
            <a:off x="4240196" y="6814539"/>
            <a:ext cx="64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4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8D5284-FC65-D461-6163-28A327792BBC}"/>
              </a:ext>
            </a:extLst>
          </p:cNvPr>
          <p:cNvGrpSpPr/>
          <p:nvPr/>
        </p:nvGrpSpPr>
        <p:grpSpPr>
          <a:xfrm>
            <a:off x="279604" y="556356"/>
            <a:ext cx="3644028" cy="4773834"/>
            <a:chOff x="279604" y="556356"/>
            <a:chExt cx="3644028" cy="477383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247B1D-156A-2D3A-19F7-70925E06A99E}"/>
                </a:ext>
              </a:extLst>
            </p:cNvPr>
            <p:cNvSpPr/>
            <p:nvPr/>
          </p:nvSpPr>
          <p:spPr>
            <a:xfrm>
              <a:off x="325120" y="57150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BD1734-9D5D-E077-DCFD-DDDAD71280D9}"/>
                </a:ext>
              </a:extLst>
            </p:cNvPr>
            <p:cNvSpPr/>
            <p:nvPr/>
          </p:nvSpPr>
          <p:spPr>
            <a:xfrm>
              <a:off x="1060800" y="83976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327959-D80D-728C-1D5F-5C95B2F8B3A9}"/>
                </a:ext>
              </a:extLst>
            </p:cNvPr>
            <p:cNvSpPr/>
            <p:nvPr/>
          </p:nvSpPr>
          <p:spPr>
            <a:xfrm>
              <a:off x="1675844" y="84441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FCF0DE-4236-C0AB-0E99-3C6B77BB7919}"/>
                </a:ext>
              </a:extLst>
            </p:cNvPr>
            <p:cNvSpPr/>
            <p:nvPr/>
          </p:nvSpPr>
          <p:spPr>
            <a:xfrm>
              <a:off x="2318865" y="84014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540F180-378F-31EC-91BB-70CB30E877BA}"/>
                </a:ext>
              </a:extLst>
            </p:cNvPr>
            <p:cNvSpPr/>
            <p:nvPr/>
          </p:nvSpPr>
          <p:spPr>
            <a:xfrm>
              <a:off x="544802" y="84014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1E485E1-CC19-4DA2-FAE2-781A351DBD21}"/>
                </a:ext>
              </a:extLst>
            </p:cNvPr>
            <p:cNvSpPr/>
            <p:nvPr/>
          </p:nvSpPr>
          <p:spPr>
            <a:xfrm>
              <a:off x="454456" y="71520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58AB0C-C8B6-A29D-2369-4D042BC7A504}"/>
                </a:ext>
              </a:extLst>
            </p:cNvPr>
            <p:cNvSpPr txBox="1"/>
            <p:nvPr/>
          </p:nvSpPr>
          <p:spPr>
            <a:xfrm>
              <a:off x="279604" y="55635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29BF1DA-6447-326B-9DDC-B064D2D9E951}"/>
                </a:ext>
              </a:extLst>
            </p:cNvPr>
            <p:cNvSpPr/>
            <p:nvPr/>
          </p:nvSpPr>
          <p:spPr>
            <a:xfrm>
              <a:off x="1482391" y="1962179"/>
              <a:ext cx="1333529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聊天框</a:t>
              </a:r>
            </a:p>
          </p:txBody>
        </p:sp>
        <p:pic>
          <p:nvPicPr>
            <p:cNvPr id="52" name="图片 51" descr="形状, 箭头&#10;&#10;描述已自动生成">
              <a:extLst>
                <a:ext uri="{FF2B5EF4-FFF2-40B4-BE49-F238E27FC236}">
                  <a16:creationId xmlns:a16="http://schemas.microsoft.com/office/drawing/2014/main" id="{48D85423-E8BB-58C8-15E2-9B22B1ED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3" y="1201676"/>
              <a:ext cx="644741" cy="644741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46A978D-C780-7EFA-D3C7-E41DD0F60FD5}"/>
                </a:ext>
              </a:extLst>
            </p:cNvPr>
            <p:cNvSpPr txBox="1"/>
            <p:nvPr/>
          </p:nvSpPr>
          <p:spPr>
            <a:xfrm>
              <a:off x="408940" y="68341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F4F3882F-0411-8A77-FB91-A9B20FDA373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-217892" y="1952951"/>
              <a:ext cx="192339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3ABF04B-42A7-DCC2-7BC3-40309F9F1C9A}"/>
                </a:ext>
              </a:extLst>
            </p:cNvPr>
            <p:cNvSpPr txBox="1"/>
            <p:nvPr/>
          </p:nvSpPr>
          <p:spPr>
            <a:xfrm>
              <a:off x="711695" y="2375019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E52FB9E-F3C1-B298-6C16-1678FAF7F4BA}"/>
                </a:ext>
              </a:extLst>
            </p:cNvPr>
            <p:cNvSpPr/>
            <p:nvPr/>
          </p:nvSpPr>
          <p:spPr>
            <a:xfrm>
              <a:off x="408940" y="2921000"/>
              <a:ext cx="741680" cy="36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跳转宠物仓页面</a:t>
              </a:r>
              <a:endParaRPr lang="en-US" altLang="zh-CN" sz="400" dirty="0"/>
            </a:p>
            <a:p>
              <a:pPr algn="ctr"/>
              <a:r>
                <a:rPr lang="zh-CN" altLang="en-US" sz="400" dirty="0"/>
                <a:t>（底层模板检测一次登录）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AAE7EE53-7543-7484-A94B-14DF00F4E950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rot="16200000" flipH="1">
              <a:off x="660400" y="3403600"/>
              <a:ext cx="281940" cy="431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94A131B-1563-9C3C-F28B-9E9C0BF5B1FA}"/>
                </a:ext>
              </a:extLst>
            </p:cNvPr>
            <p:cNvSpPr/>
            <p:nvPr/>
          </p:nvSpPr>
          <p:spPr>
            <a:xfrm>
              <a:off x="408940" y="370332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0693122-887E-AF82-3C82-6205F37C2687}"/>
                </a:ext>
              </a:extLst>
            </p:cNvPr>
            <p:cNvSpPr/>
            <p:nvPr/>
          </p:nvSpPr>
          <p:spPr>
            <a:xfrm>
              <a:off x="1144620" y="397158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FECED9E-0EA7-5C59-6A39-E45486106C8A}"/>
                </a:ext>
              </a:extLst>
            </p:cNvPr>
            <p:cNvSpPr/>
            <p:nvPr/>
          </p:nvSpPr>
          <p:spPr>
            <a:xfrm>
              <a:off x="1759664" y="397623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105E731-8381-1881-D5AE-63B50E0AD0AD}"/>
                </a:ext>
              </a:extLst>
            </p:cNvPr>
            <p:cNvSpPr/>
            <p:nvPr/>
          </p:nvSpPr>
          <p:spPr>
            <a:xfrm>
              <a:off x="2402685" y="397196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F525890-9A55-75CC-2355-EC640129DB98}"/>
                </a:ext>
              </a:extLst>
            </p:cNvPr>
            <p:cNvSpPr/>
            <p:nvPr/>
          </p:nvSpPr>
          <p:spPr>
            <a:xfrm>
              <a:off x="628622" y="397196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0C716D6-C6CD-BADB-70C0-8B01701A1085}"/>
                </a:ext>
              </a:extLst>
            </p:cNvPr>
            <p:cNvSpPr/>
            <p:nvPr/>
          </p:nvSpPr>
          <p:spPr>
            <a:xfrm>
              <a:off x="538276" y="384702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32DB45A-C3FF-7B5F-68E8-36D4EB1F5A1B}"/>
                </a:ext>
              </a:extLst>
            </p:cNvPr>
            <p:cNvSpPr txBox="1"/>
            <p:nvPr/>
          </p:nvSpPr>
          <p:spPr>
            <a:xfrm>
              <a:off x="363424" y="368817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pic>
          <p:nvPicPr>
            <p:cNvPr id="81" name="图片 80" descr="形状, 箭头&#10;&#10;描述已自动生成">
              <a:extLst>
                <a:ext uri="{FF2B5EF4-FFF2-40B4-BE49-F238E27FC236}">
                  <a16:creationId xmlns:a16="http://schemas.microsoft.com/office/drawing/2014/main" id="{8B706B2F-08FD-5D2D-87F3-733138BC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73" y="4434811"/>
              <a:ext cx="393700" cy="39370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8BA33FE-42EF-3EC6-C713-20201C1BE4F1}"/>
                </a:ext>
              </a:extLst>
            </p:cNvPr>
            <p:cNvSpPr txBox="1"/>
            <p:nvPr/>
          </p:nvSpPr>
          <p:spPr>
            <a:xfrm>
              <a:off x="492760" y="381523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pic>
          <p:nvPicPr>
            <p:cNvPr id="84" name="图片 83" descr="图片包含 图标&#10;&#10;描述已自动生成">
              <a:extLst>
                <a:ext uri="{FF2B5EF4-FFF2-40B4-BE49-F238E27FC236}">
                  <a16:creationId xmlns:a16="http://schemas.microsoft.com/office/drawing/2014/main" id="{CAD1D953-B687-51BB-C71B-EE14F1A7E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198"/>
            <a:stretch/>
          </p:blipFill>
          <p:spPr>
            <a:xfrm>
              <a:off x="733075" y="4434811"/>
              <a:ext cx="526318" cy="393700"/>
            </a:xfrm>
            <a:prstGeom prst="rect">
              <a:avLst/>
            </a:prstGeom>
          </p:spPr>
        </p:pic>
        <p:pic>
          <p:nvPicPr>
            <p:cNvPr id="86" name="图片 85" descr="图标&#10;&#10;描述已自动生成">
              <a:extLst>
                <a:ext uri="{FF2B5EF4-FFF2-40B4-BE49-F238E27FC236}">
                  <a16:creationId xmlns:a16="http://schemas.microsoft.com/office/drawing/2014/main" id="{3B33A73B-791D-3DA6-99F0-FF19919C7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59"/>
            <a:stretch/>
          </p:blipFill>
          <p:spPr>
            <a:xfrm>
              <a:off x="2038543" y="4426682"/>
              <a:ext cx="506424" cy="393700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7C25DDD-CCE5-8699-94A9-3EF131315115}"/>
                </a:ext>
              </a:extLst>
            </p:cNvPr>
            <p:cNvSpPr/>
            <p:nvPr/>
          </p:nvSpPr>
          <p:spPr>
            <a:xfrm>
              <a:off x="544802" y="4312920"/>
              <a:ext cx="2354938" cy="58816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E2B0120-7FF7-11A1-CFF9-A909984B6D46}"/>
                </a:ext>
              </a:extLst>
            </p:cNvPr>
            <p:cNvSpPr txBox="1"/>
            <p:nvPr/>
          </p:nvSpPr>
          <p:spPr>
            <a:xfrm>
              <a:off x="2511703" y="4716417"/>
              <a:ext cx="4761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宠物仓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8536360-C2F3-AE3E-8D0F-72A1CE8638D3}"/>
                </a:ext>
              </a:extLst>
            </p:cNvPr>
            <p:cNvSpPr/>
            <p:nvPr/>
          </p:nvSpPr>
          <p:spPr>
            <a:xfrm>
              <a:off x="460982" y="1164399"/>
              <a:ext cx="2395374" cy="73492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FE0E516-5EE0-0FA4-2590-27DE5AC0BDF5}"/>
                </a:ext>
              </a:extLst>
            </p:cNvPr>
            <p:cNvSpPr txBox="1"/>
            <p:nvPr/>
          </p:nvSpPr>
          <p:spPr>
            <a:xfrm>
              <a:off x="2149155" y="1686931"/>
              <a:ext cx="5882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互动界面</a:t>
              </a: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A53E1296-A292-84AD-682C-6B4FA96128E5}"/>
                </a:ext>
              </a:extLst>
            </p:cNvPr>
            <p:cNvCxnSpPr>
              <a:cxnSpLocks/>
              <a:stCxn id="81" idx="0"/>
              <a:endCxn id="52" idx="2"/>
            </p:cNvCxnSpPr>
            <p:nvPr/>
          </p:nvCxnSpPr>
          <p:spPr>
            <a:xfrm rot="16200000" flipV="1">
              <a:off x="311582" y="3107569"/>
              <a:ext cx="2588394" cy="66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37B4D5-BB4B-8E8B-F92C-3B1EF6FD60A7}"/>
                </a:ext>
              </a:extLst>
            </p:cNvPr>
            <p:cNvSpPr txBox="1"/>
            <p:nvPr/>
          </p:nvSpPr>
          <p:spPr>
            <a:xfrm>
              <a:off x="1581978" y="3329863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点击选择要显示的宠物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71B42E7-38DE-4FF9-6C4E-8094D629ADBD}"/>
                </a:ext>
              </a:extLst>
            </p:cNvPr>
            <p:cNvSpPr txBox="1"/>
            <p:nvPr/>
          </p:nvSpPr>
          <p:spPr>
            <a:xfrm>
              <a:off x="1463650" y="1693538"/>
              <a:ext cx="5842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显示宠物</a:t>
              </a:r>
            </a:p>
          </p:txBody>
        </p:sp>
        <p:sp>
          <p:nvSpPr>
            <p:cNvPr id="102" name="流程图: 内部贮存 101">
              <a:extLst>
                <a:ext uri="{FF2B5EF4-FFF2-40B4-BE49-F238E27FC236}">
                  <a16:creationId xmlns:a16="http://schemas.microsoft.com/office/drawing/2014/main" id="{E454D70D-60DA-2019-1B65-4EE4FAA9CD08}"/>
                </a:ext>
              </a:extLst>
            </p:cNvPr>
            <p:cNvSpPr/>
            <p:nvPr/>
          </p:nvSpPr>
          <p:spPr>
            <a:xfrm>
              <a:off x="1060800" y="4953000"/>
              <a:ext cx="1341885" cy="308610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>
                  <a:solidFill>
                    <a:schemeClr val="tx1"/>
                  </a:solidFill>
                </a:rPr>
                <a:t>鼠标触碰宠物显示对应描述</a:t>
              </a:r>
            </a:p>
          </p:txBody>
        </p: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CE9CC38F-662A-9559-4077-103547E3E954}"/>
                </a:ext>
              </a:extLst>
            </p:cNvPr>
            <p:cNvCxnSpPr>
              <a:cxnSpLocks/>
            </p:cNvCxnSpPr>
            <p:nvPr/>
          </p:nvCxnSpPr>
          <p:spPr>
            <a:xfrm>
              <a:off x="2402684" y="2101725"/>
              <a:ext cx="665094" cy="5462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1C6DBC0-2448-2E8D-0CE5-CF371DC411F5}"/>
                </a:ext>
              </a:extLst>
            </p:cNvPr>
            <p:cNvSpPr txBox="1"/>
            <p:nvPr/>
          </p:nvSpPr>
          <p:spPr>
            <a:xfrm>
              <a:off x="2673282" y="2297059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输入聊天文字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1EED9E1-7F33-8C77-CB25-19175BB5AAD8}"/>
                </a:ext>
              </a:extLst>
            </p:cNvPr>
            <p:cNvSpPr/>
            <p:nvPr/>
          </p:nvSpPr>
          <p:spPr>
            <a:xfrm>
              <a:off x="3137516" y="2505452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2B55856-1661-2623-A5A9-8A063EE40C42}"/>
                </a:ext>
              </a:extLst>
            </p:cNvPr>
            <p:cNvSpPr/>
            <p:nvPr/>
          </p:nvSpPr>
          <p:spPr>
            <a:xfrm>
              <a:off x="3180682" y="3158233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AI(GLM)</a:t>
              </a:r>
              <a:endParaRPr lang="zh-CN" altLang="en-US" sz="800" dirty="0"/>
            </a:p>
          </p:txBody>
        </p: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B602A71F-0AF8-F663-6F57-FA4D62AE490D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H="1">
              <a:off x="3180682" y="2732276"/>
              <a:ext cx="699784" cy="652781"/>
            </a:xfrm>
            <a:prstGeom prst="bentConnector5">
              <a:avLst>
                <a:gd name="adj1" fmla="val -32667"/>
                <a:gd name="adj2" fmla="val 50000"/>
                <a:gd name="adj3" fmla="val 1326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2D6E4C5-F408-7B7C-9CC0-5E5C9E82308A}"/>
                </a:ext>
              </a:extLst>
            </p:cNvPr>
            <p:cNvCxnSpPr>
              <a:cxnSpLocks/>
              <a:stCxn id="108" idx="0"/>
              <a:endCxn id="117" idx="6"/>
            </p:cNvCxnSpPr>
            <p:nvPr/>
          </p:nvCxnSpPr>
          <p:spPr>
            <a:xfrm rot="16200000" flipV="1">
              <a:off x="2025255" y="1631330"/>
              <a:ext cx="1761955" cy="12918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对话气泡: 椭圆形 116">
              <a:extLst>
                <a:ext uri="{FF2B5EF4-FFF2-40B4-BE49-F238E27FC236}">
                  <a16:creationId xmlns:a16="http://schemas.microsoft.com/office/drawing/2014/main" id="{CC472D14-35D7-2FA7-90E4-CF8F1DB34A3D}"/>
                </a:ext>
              </a:extLst>
            </p:cNvPr>
            <p:cNvSpPr/>
            <p:nvPr/>
          </p:nvSpPr>
          <p:spPr>
            <a:xfrm>
              <a:off x="1835491" y="1260419"/>
              <a:ext cx="424815" cy="271717"/>
            </a:xfrm>
            <a:prstGeom prst="wedgeEllipse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>
                  <a:solidFill>
                    <a:schemeClr val="tx1"/>
                  </a:solidFill>
                </a:rPr>
                <a:t>宠物回复文字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30C70C8-68F9-64A6-DE15-72CCB4ED6797}"/>
              </a:ext>
            </a:extLst>
          </p:cNvPr>
          <p:cNvGrpSpPr/>
          <p:nvPr/>
        </p:nvGrpSpPr>
        <p:grpSpPr>
          <a:xfrm>
            <a:off x="279604" y="556356"/>
            <a:ext cx="3644425" cy="5695783"/>
            <a:chOff x="279604" y="556356"/>
            <a:chExt cx="3644425" cy="569578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3644425" cy="5326908"/>
              <a:chOff x="279604" y="556356"/>
              <a:chExt cx="3644425" cy="532690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rot="5400000">
                <a:off x="23068" y="1693703"/>
                <a:ext cx="1941686" cy="512905"/>
              </a:xfrm>
              <a:prstGeom prst="bentConnector3">
                <a:avLst>
                  <a:gd name="adj1" fmla="val 36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跳转培养页面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37972" y="3003867"/>
                <a:ext cx="419100" cy="9759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7CB2FEAC-8E3C-B4FE-96E2-877333B98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9699" y="4382315"/>
                <a:ext cx="188486" cy="188486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pic>
            <p:nvPicPr>
              <p:cNvPr id="28" name="图片 27" descr="图片包含 图标&#10;&#10;描述已自动生成">
                <a:extLst>
                  <a:ext uri="{FF2B5EF4-FFF2-40B4-BE49-F238E27FC236}">
                    <a16:creationId xmlns:a16="http://schemas.microsoft.com/office/drawing/2014/main" id="{EB0BB29A-36C1-4E17-F6A0-1DFE0C60D9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198"/>
              <a:stretch/>
            </p:blipFill>
            <p:spPr>
              <a:xfrm>
                <a:off x="2466469" y="4585945"/>
                <a:ext cx="203186" cy="151989"/>
              </a:xfrm>
              <a:prstGeom prst="rect">
                <a:avLst/>
              </a:prstGeom>
            </p:spPr>
          </p:pic>
          <p:pic>
            <p:nvPicPr>
              <p:cNvPr id="29" name="图片 28" descr="图标&#10;&#10;描述已自动生成">
                <a:extLst>
                  <a:ext uri="{FF2B5EF4-FFF2-40B4-BE49-F238E27FC236}">
                    <a16:creationId xmlns:a16="http://schemas.microsoft.com/office/drawing/2014/main" id="{A0DDB26E-8804-BA55-DEE9-C99EC6A9F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59"/>
              <a:stretch/>
            </p:blipFill>
            <p:spPr>
              <a:xfrm>
                <a:off x="1501605" y="4747718"/>
                <a:ext cx="167794" cy="130445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D42A183-80E1-1957-7717-C73BD244B383}"/>
                  </a:ext>
                </a:extLst>
              </p:cNvPr>
              <p:cNvSpPr txBox="1"/>
              <p:nvPr/>
            </p:nvSpPr>
            <p:spPr>
              <a:xfrm>
                <a:off x="2511703" y="4716417"/>
                <a:ext cx="47616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宠物仓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2" y="4343460"/>
                <a:ext cx="737326" cy="49523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基础数值培养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A5AC7A-1718-8DCE-D863-2E3FD354AA73}"/>
                  </a:ext>
                </a:extLst>
              </p:cNvPr>
              <p:cNvSpPr/>
              <p:nvPr/>
            </p:nvSpPr>
            <p:spPr>
              <a:xfrm>
                <a:off x="1675716" y="542961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ABBF471-CE8B-7486-CDF5-884B00C0DEB3}"/>
                  </a:ext>
                </a:extLst>
              </p:cNvPr>
              <p:cNvSpPr/>
              <p:nvPr/>
            </p:nvSpPr>
            <p:spPr>
              <a:xfrm>
                <a:off x="2830161" y="5402390"/>
                <a:ext cx="1093868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</a:t>
                </a:r>
                <a:r>
                  <a:rPr lang="en-US" altLang="zh-CN" sz="800" dirty="0" err="1"/>
                  <a:t>Langchain+ChatGLM</a:t>
                </a:r>
                <a:r>
                  <a:rPr lang="en-US" altLang="zh-CN" sz="800" dirty="0"/>
                  <a:t>)</a:t>
                </a:r>
                <a:endParaRPr lang="zh-CN" altLang="en-US" sz="800" dirty="0"/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B593626F-E8B2-A440-5A02-B5CF958A790C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V="1">
                <a:off x="2418666" y="5629214"/>
                <a:ext cx="411495" cy="272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7167A5E7-7D9C-8574-DF3B-D18BE5D23AA2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rot="10800000" flipV="1">
              <a:off x="1365949" y="4476558"/>
              <a:ext cx="157799" cy="1145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F1F33D9-A355-5345-A0B8-E683F147A1EC}"/>
                </a:ext>
              </a:extLst>
            </p:cNvPr>
            <p:cNvSpPr txBox="1"/>
            <p:nvPr/>
          </p:nvSpPr>
          <p:spPr>
            <a:xfrm>
              <a:off x="1300818" y="4362037"/>
              <a:ext cx="48083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8F591A-B25A-FD33-C9BD-9FAA75EC253F}"/>
                </a:ext>
              </a:extLst>
            </p:cNvPr>
            <p:cNvSpPr/>
            <p:nvPr/>
          </p:nvSpPr>
          <p:spPr>
            <a:xfrm>
              <a:off x="1817597" y="4420425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4CC8534-849B-049D-80A6-E0FA0ACE2DA4}"/>
                </a:ext>
              </a:extLst>
            </p:cNvPr>
            <p:cNvCxnSpPr>
              <a:cxnSpLocks/>
              <a:stCxn id="59" idx="3"/>
              <a:endCxn id="69" idx="2"/>
            </p:cNvCxnSpPr>
            <p:nvPr/>
          </p:nvCxnSpPr>
          <p:spPr>
            <a:xfrm>
              <a:off x="2112644" y="4476210"/>
              <a:ext cx="244018" cy="76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9A96529-270C-8F10-3883-F25760441CF4}"/>
                </a:ext>
              </a:extLst>
            </p:cNvPr>
            <p:cNvSpPr txBox="1"/>
            <p:nvPr/>
          </p:nvSpPr>
          <p:spPr>
            <a:xfrm>
              <a:off x="2126723" y="4483892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点击</a:t>
              </a:r>
            </a:p>
          </p:txBody>
        </p:sp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203EDF81-BBEF-4B87-4220-183143CF8767}"/>
                </a:ext>
              </a:extLst>
            </p:cNvPr>
            <p:cNvSpPr/>
            <p:nvPr/>
          </p:nvSpPr>
          <p:spPr>
            <a:xfrm>
              <a:off x="2356662" y="4396983"/>
              <a:ext cx="427963" cy="173818"/>
            </a:xfrm>
            <a:prstGeom prst="flowChartMagneticDisk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可用列表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360FED44-5405-5C75-E45E-698A0D297D18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>
              <a:off x="2093595" y="4656592"/>
              <a:ext cx="372874" cy="53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5D6787-112F-00DA-8688-626E161152FE}"/>
                </a:ext>
              </a:extLst>
            </p:cNvPr>
            <p:cNvSpPr txBox="1"/>
            <p:nvPr/>
          </p:nvSpPr>
          <p:spPr>
            <a:xfrm>
              <a:off x="2181137" y="4637056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选择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0FED417-F5D4-3681-BF37-D29F1D00DD7A}"/>
                </a:ext>
              </a:extLst>
            </p:cNvPr>
            <p:cNvSpPr/>
            <p:nvPr/>
          </p:nvSpPr>
          <p:spPr>
            <a:xfrm>
              <a:off x="1766779" y="4603481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FB3C3613-4033-20AA-9FEC-DE2FE28CD7CB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6200000" flipH="1">
              <a:off x="1648134" y="4540620"/>
              <a:ext cx="146355" cy="9093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D9EEF118-3525-A3D9-AD24-084455B7338C}"/>
                </a:ext>
              </a:extLst>
            </p:cNvPr>
            <p:cNvCxnSpPr>
              <a:cxnSpLocks/>
              <a:stCxn id="41" idx="2"/>
              <a:endCxn id="29" idx="3"/>
            </p:cNvCxnSpPr>
            <p:nvPr/>
          </p:nvCxnSpPr>
          <p:spPr>
            <a:xfrm rot="5400000" flipH="1">
              <a:off x="2001698" y="4480642"/>
              <a:ext cx="1043097" cy="1707696"/>
            </a:xfrm>
            <a:prstGeom prst="bentConnector4">
              <a:avLst>
                <a:gd name="adj1" fmla="val -21916"/>
                <a:gd name="adj2" fmla="val 660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D55B30C-4C64-545C-B858-2E6DA74DB513}"/>
                </a:ext>
              </a:extLst>
            </p:cNvPr>
            <p:cNvSpPr txBox="1"/>
            <p:nvPr/>
          </p:nvSpPr>
          <p:spPr>
            <a:xfrm>
              <a:off x="1781651" y="6082862"/>
              <a:ext cx="96087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输出新宠物</a:t>
              </a:r>
            </a:p>
          </p:txBody>
        </p: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60464BD8-F2FC-BDE3-28DE-E30BFFC02C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9880" y="4083978"/>
              <a:ext cx="766063" cy="844252"/>
            </a:xfrm>
            <a:prstGeom prst="bentConnector3">
              <a:avLst>
                <a:gd name="adj1" fmla="val -298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2D616D6-C1DD-2819-6AA6-6B64E3675A21}"/>
                </a:ext>
              </a:extLst>
            </p:cNvPr>
            <p:cNvSpPr txBox="1"/>
            <p:nvPr/>
          </p:nvSpPr>
          <p:spPr>
            <a:xfrm>
              <a:off x="1082072" y="4984822"/>
              <a:ext cx="4749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放入仓库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80A5C4E-9694-B11E-5330-786E2B43C1D6}"/>
                </a:ext>
              </a:extLst>
            </p:cNvPr>
            <p:cNvSpPr/>
            <p:nvPr/>
          </p:nvSpPr>
          <p:spPr>
            <a:xfrm>
              <a:off x="2508429" y="5084326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完成</a:t>
              </a:r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AD6DB60A-9526-A9C2-AB55-A98362234DD2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rot="16200000" flipV="1">
              <a:off x="1025084" y="3289819"/>
              <a:ext cx="3282501" cy="446057"/>
            </a:xfrm>
            <a:prstGeom prst="bentConnector3">
              <a:avLst>
                <a:gd name="adj1" fmla="val 544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B5216B6F-6B83-5602-2CB5-04132CFCF9AB}"/>
                </a:ext>
              </a:extLst>
            </p:cNvPr>
            <p:cNvCxnSpPr>
              <a:cxnSpLocks/>
              <a:stCxn id="77" idx="2"/>
              <a:endCxn id="40" idx="0"/>
            </p:cNvCxnSpPr>
            <p:nvPr/>
          </p:nvCxnSpPr>
          <p:spPr>
            <a:xfrm rot="16200000" flipH="1">
              <a:off x="1623464" y="5005889"/>
              <a:ext cx="714566" cy="1328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349086B-3BF4-2314-9D7F-D2434F05D133}"/>
                </a:ext>
              </a:extLst>
            </p:cNvPr>
            <p:cNvSpPr txBox="1"/>
            <p:nvPr/>
          </p:nvSpPr>
          <p:spPr>
            <a:xfrm>
              <a:off x="2387406" y="3170481"/>
              <a:ext cx="10220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页面跳转回互动界面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74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5186793-5FD4-7B19-0227-132F209652AC}"/>
              </a:ext>
            </a:extLst>
          </p:cNvPr>
          <p:cNvGrpSpPr/>
          <p:nvPr/>
        </p:nvGrpSpPr>
        <p:grpSpPr>
          <a:xfrm>
            <a:off x="279604" y="556356"/>
            <a:ext cx="6376467" cy="8025511"/>
            <a:chOff x="279604" y="556356"/>
            <a:chExt cx="6376467" cy="802551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3003B2-9AA2-C1FF-AB46-1C82F74BCD75}"/>
                </a:ext>
              </a:extLst>
            </p:cNvPr>
            <p:cNvGrpSpPr/>
            <p:nvPr/>
          </p:nvGrpSpPr>
          <p:grpSpPr>
            <a:xfrm>
              <a:off x="279604" y="556356"/>
              <a:ext cx="5844971" cy="6113398"/>
              <a:chOff x="279604" y="556356"/>
              <a:chExt cx="5844971" cy="611339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545E16-B36F-CE42-FC8D-ABEC536C0D3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38CDB-D934-1BCA-2868-9A1F7E3DE7B5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FE5CBC-BC3F-84A2-9AF1-E677A11018A7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41D2E6-CF9E-FA03-267A-16369138148F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5382CE2-FE61-B607-E0A2-556D49DB8050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39315-8A3F-3D33-3560-5265FF6A7D1E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27FB65-3366-3539-C86F-D25D6B41457F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A199039-FF71-0CF8-ACDF-07FFF752F884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C0EA32EA-9434-C6C4-1FB7-9892FC35A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DC48A17-F52A-98C7-1BCB-AF4281184505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286D2457-C55A-4B5C-E62B-918638A011E9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rot="5400000">
                <a:off x="335496" y="1381647"/>
                <a:ext cx="1941315" cy="1137390"/>
              </a:xfrm>
              <a:prstGeom prst="bentConnector3">
                <a:avLst>
                  <a:gd name="adj1" fmla="val 316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9BF284-F9A6-41E3-1955-53C14F4EEE7D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898F0B-12BB-D0ED-B5A2-DCE5509FED3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跳转助手页面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B8CF135A-ADEF-9A11-93CF-A5CAD5293911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 rot="16200000" flipH="1">
                <a:off x="641210" y="3422790"/>
                <a:ext cx="403956" cy="12681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961FC9-4710-096D-52C9-B0E86AA41390}"/>
                  </a:ext>
                </a:extLst>
              </p:cNvPr>
              <p:cNvSpPr/>
              <p:nvPr/>
            </p:nvSpPr>
            <p:spPr>
              <a:xfrm>
                <a:off x="412829" y="3697973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C047C1-095E-9E95-E7A8-FD38169656D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1B5956-B75B-BDA2-F48D-EE7BC5C50725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FBC03C-6A3F-2095-0755-23F46B7D28BC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AAEE4B5-B98D-3696-0A1C-E92C64DA9C4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6B5721-C4EB-A653-02BB-EFF794654B91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8CB97E1-0675-CB8C-E324-8BACCA4522CA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E7334CFE-DB92-055E-DF09-037201D34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22" y="4410806"/>
                <a:ext cx="393700" cy="393700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F901D4-0579-62DF-9290-BB30CE571645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EC2A222-0362-62F3-5AB9-292B15B234D1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AF535E4-2D11-515D-6238-E5BA14535AD0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A83D7A-0415-DA6F-C30B-20CD1FE58833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39DCB8-D167-EB19-4929-B6763DD9AA35}"/>
                  </a:ext>
                </a:extLst>
              </p:cNvPr>
              <p:cNvSpPr txBox="1"/>
              <p:nvPr/>
            </p:nvSpPr>
            <p:spPr>
              <a:xfrm>
                <a:off x="1463650" y="1693538"/>
                <a:ext cx="5842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显示宠物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85750658-432C-6818-6E79-19B4247336A7}"/>
                  </a:ext>
                </a:extLst>
              </p:cNvPr>
              <p:cNvSpPr/>
              <p:nvPr/>
            </p:nvSpPr>
            <p:spPr>
              <a:xfrm>
                <a:off x="1154295" y="4353760"/>
                <a:ext cx="1583159" cy="49509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08AEC7DC-F364-F779-B211-2940F4985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684" y="2101725"/>
                <a:ext cx="665094" cy="5462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4F1EAC-D9D0-6C30-0029-B9B09CE56617}"/>
                  </a:ext>
                </a:extLst>
              </p:cNvPr>
              <p:cNvSpPr txBox="1"/>
              <p:nvPr/>
            </p:nvSpPr>
            <p:spPr>
              <a:xfrm>
                <a:off x="2673282" y="2297059"/>
                <a:ext cx="5651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输入聊天文字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DF9CFB2-03AE-D080-6C5A-1C7FC322DB03}"/>
                  </a:ext>
                </a:extLst>
              </p:cNvPr>
              <p:cNvSpPr/>
              <p:nvPr/>
            </p:nvSpPr>
            <p:spPr>
              <a:xfrm>
                <a:off x="5381625" y="6203488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AB4574C-89BC-BC1A-298B-4EA18B0C1CB7}"/>
                  </a:ext>
                </a:extLst>
              </p:cNvPr>
              <p:cNvSpPr/>
              <p:nvPr/>
            </p:nvSpPr>
            <p:spPr>
              <a:xfrm>
                <a:off x="4539571" y="621610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AI(GLM)</a:t>
                </a:r>
              </a:p>
              <a:p>
                <a:pPr algn="ctr"/>
                <a:r>
                  <a:rPr lang="zh-CN" altLang="en-US" sz="800" dirty="0"/>
                  <a:t>整合并优化输出内容</a:t>
                </a:r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E20335FA-F7B9-8DB0-1492-F6D795350431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H="1">
                <a:off x="4539571" y="6430312"/>
                <a:ext cx="1585004" cy="12618"/>
              </a:xfrm>
              <a:prstGeom prst="bentConnector5">
                <a:avLst>
                  <a:gd name="adj1" fmla="val -14423"/>
                  <a:gd name="adj2" fmla="val -5409558"/>
                  <a:gd name="adj3" fmla="val 1144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7769766-32C3-B035-E90B-4F248ECD81B1}"/>
                </a:ext>
              </a:extLst>
            </p:cNvPr>
            <p:cNvSpPr/>
            <p:nvPr/>
          </p:nvSpPr>
          <p:spPr>
            <a:xfrm>
              <a:off x="1615440" y="445122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日程设置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0E71BFC-3A48-1DF9-F3B2-06CBEE791EB7}"/>
                </a:ext>
              </a:extLst>
            </p:cNvPr>
            <p:cNvSpPr/>
            <p:nvPr/>
          </p:nvSpPr>
          <p:spPr>
            <a:xfrm>
              <a:off x="1615440" y="469266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私人知识库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533F53E-5347-8487-A628-C8F89F771704}"/>
                </a:ext>
              </a:extLst>
            </p:cNvPr>
            <p:cNvSpPr txBox="1"/>
            <p:nvPr/>
          </p:nvSpPr>
          <p:spPr>
            <a:xfrm>
              <a:off x="878744" y="336801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显示助手页面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0E48CA0-9F98-3917-6186-261B5411B1D7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2268220" y="4755593"/>
              <a:ext cx="134464" cy="8399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A0639953-C597-0818-E8A6-B60108120F28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 flipV="1">
              <a:off x="2268220" y="4492537"/>
              <a:ext cx="1611578" cy="216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CA2DDCB-CD7E-CDA6-12B2-92419B4842B4}"/>
                </a:ext>
              </a:extLst>
            </p:cNvPr>
            <p:cNvSpPr/>
            <p:nvPr/>
          </p:nvSpPr>
          <p:spPr>
            <a:xfrm>
              <a:off x="3879798" y="3916456"/>
              <a:ext cx="1737274" cy="1152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6635797-5E84-0B71-0528-E2B987A91DAF}"/>
                </a:ext>
              </a:extLst>
            </p:cNvPr>
            <p:cNvSpPr txBox="1"/>
            <p:nvPr/>
          </p:nvSpPr>
          <p:spPr>
            <a:xfrm>
              <a:off x="3137516" y="448338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3BCEE3F-E0CD-AB67-B6D9-D6C7C7D73C02}"/>
                </a:ext>
              </a:extLst>
            </p:cNvPr>
            <p:cNvSpPr txBox="1"/>
            <p:nvPr/>
          </p:nvSpPr>
          <p:spPr>
            <a:xfrm>
              <a:off x="3831505" y="3907566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63" name="流程图: 内部贮存 62">
              <a:extLst>
                <a:ext uri="{FF2B5EF4-FFF2-40B4-BE49-F238E27FC236}">
                  <a16:creationId xmlns:a16="http://schemas.microsoft.com/office/drawing/2014/main" id="{1C3416D5-3BFA-4AD2-880E-56C8FACB2C87}"/>
                </a:ext>
              </a:extLst>
            </p:cNvPr>
            <p:cNvSpPr/>
            <p:nvPr/>
          </p:nvSpPr>
          <p:spPr>
            <a:xfrm>
              <a:off x="4090921" y="4085796"/>
              <a:ext cx="1290704" cy="669798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编辑日程内容</a:t>
              </a:r>
              <a:r>
                <a:rPr lang="en-US" altLang="zh-CN" sz="600" dirty="0"/>
                <a:t>(Strings in a particular form)</a:t>
              </a:r>
              <a:endParaRPr lang="zh-CN" altLang="en-US" sz="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5763BB-D1F5-123D-461D-1B96CE18F9B6}"/>
                </a:ext>
              </a:extLst>
            </p:cNvPr>
            <p:cNvSpPr/>
            <p:nvPr/>
          </p:nvSpPr>
          <p:spPr>
            <a:xfrm>
              <a:off x="4921907" y="4812151"/>
              <a:ext cx="593319" cy="199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提交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C82009DD-F098-B11D-EFDD-DC6D8A866D4A}"/>
                </a:ext>
              </a:extLst>
            </p:cNvPr>
            <p:cNvCxnSpPr>
              <a:cxnSpLocks/>
              <a:stCxn id="65" idx="2"/>
              <a:endCxn id="40" idx="0"/>
            </p:cNvCxnSpPr>
            <p:nvPr/>
          </p:nvCxnSpPr>
          <p:spPr>
            <a:xfrm rot="16200000" flipH="1">
              <a:off x="4890119" y="5340506"/>
              <a:ext cx="1191429" cy="5345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85DCE3B-8A84-BB01-3AE7-EE80403650AA}"/>
                </a:ext>
              </a:extLst>
            </p:cNvPr>
            <p:cNvSpPr txBox="1"/>
            <p:nvPr/>
          </p:nvSpPr>
          <p:spPr>
            <a:xfrm>
              <a:off x="3815538" y="372542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日程页面</a:t>
              </a:r>
            </a:p>
          </p:txBody>
        </p: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D76ABDB8-4904-0F77-9027-069249C1DABA}"/>
                </a:ext>
              </a:extLst>
            </p:cNvPr>
            <p:cNvCxnSpPr>
              <a:cxnSpLocks/>
              <a:stCxn id="41" idx="3"/>
              <a:endCxn id="63" idx="2"/>
            </p:cNvCxnSpPr>
            <p:nvPr/>
          </p:nvCxnSpPr>
          <p:spPr>
            <a:xfrm flipH="1" flipV="1">
              <a:off x="4736273" y="4755594"/>
              <a:ext cx="546248" cy="1687336"/>
            </a:xfrm>
            <a:prstGeom prst="bentConnector4">
              <a:avLst>
                <a:gd name="adj1" fmla="val -28248"/>
                <a:gd name="adj2" fmla="val 567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CC9D3FE-CF3B-0683-A71D-180E98B0891A}"/>
                </a:ext>
              </a:extLst>
            </p:cNvPr>
            <p:cNvSpPr txBox="1"/>
            <p:nvPr/>
          </p:nvSpPr>
          <p:spPr>
            <a:xfrm>
              <a:off x="4524577" y="545769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刷新页面组件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F340AFB-F76D-4C21-9595-0F4C79444878}"/>
                </a:ext>
              </a:extLst>
            </p:cNvPr>
            <p:cNvSpPr/>
            <p:nvPr/>
          </p:nvSpPr>
          <p:spPr>
            <a:xfrm>
              <a:off x="1671955" y="5595493"/>
              <a:ext cx="1966595" cy="1251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0741956-1F48-94E9-2183-B04DF558FF69}"/>
                </a:ext>
              </a:extLst>
            </p:cNvPr>
            <p:cNvSpPr txBox="1"/>
            <p:nvPr/>
          </p:nvSpPr>
          <p:spPr>
            <a:xfrm>
              <a:off x="1608000" y="5588514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9CAF3B0-4805-1EAF-B044-69A25FA85456}"/>
                </a:ext>
              </a:extLst>
            </p:cNvPr>
            <p:cNvSpPr txBox="1"/>
            <p:nvPr/>
          </p:nvSpPr>
          <p:spPr>
            <a:xfrm>
              <a:off x="1633157" y="5431949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工具库页面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57F4097-4D58-4217-7E1A-FEBCF9416CE8}"/>
                </a:ext>
              </a:extLst>
            </p:cNvPr>
            <p:cNvSpPr txBox="1"/>
            <p:nvPr/>
          </p:nvSpPr>
          <p:spPr>
            <a:xfrm>
              <a:off x="2349761" y="5119772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89" name="流程图: 内部贮存 88">
              <a:extLst>
                <a:ext uri="{FF2B5EF4-FFF2-40B4-BE49-F238E27FC236}">
                  <a16:creationId xmlns:a16="http://schemas.microsoft.com/office/drawing/2014/main" id="{E9E89249-5F9E-6AE4-CDF4-F501800B6F44}"/>
                </a:ext>
              </a:extLst>
            </p:cNvPr>
            <p:cNvSpPr/>
            <p:nvPr/>
          </p:nvSpPr>
          <p:spPr>
            <a:xfrm>
              <a:off x="1815270" y="5817236"/>
              <a:ext cx="839982" cy="839900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快捷查阅知识库</a:t>
              </a:r>
            </a:p>
          </p:txBody>
        </p:sp>
        <p:sp>
          <p:nvSpPr>
            <p:cNvPr id="90" name="流程图: 过程 89">
              <a:extLst>
                <a:ext uri="{FF2B5EF4-FFF2-40B4-BE49-F238E27FC236}">
                  <a16:creationId xmlns:a16="http://schemas.microsoft.com/office/drawing/2014/main" id="{834FF703-4584-D9AA-0CA2-580333AB332A}"/>
                </a:ext>
              </a:extLst>
            </p:cNvPr>
            <p:cNvSpPr/>
            <p:nvPr/>
          </p:nvSpPr>
          <p:spPr>
            <a:xfrm>
              <a:off x="2425548" y="7467040"/>
              <a:ext cx="861616" cy="460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客户端</a:t>
              </a:r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DFC04FA6-3425-2094-98A0-8EAB21085432}"/>
                </a:ext>
              </a:extLst>
            </p:cNvPr>
            <p:cNvCxnSpPr>
              <a:cxnSpLocks/>
              <a:stCxn id="90" idx="0"/>
              <a:endCxn id="104" idx="3"/>
            </p:cNvCxnSpPr>
            <p:nvPr/>
          </p:nvCxnSpPr>
          <p:spPr>
            <a:xfrm rot="5400000" flipH="1" flipV="1">
              <a:off x="2583269" y="6895351"/>
              <a:ext cx="844777" cy="2986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43B787E-0CF9-6991-12E3-FEC070A1B416}"/>
                </a:ext>
              </a:extLst>
            </p:cNvPr>
            <p:cNvSpPr txBox="1"/>
            <p:nvPr/>
          </p:nvSpPr>
          <p:spPr>
            <a:xfrm>
              <a:off x="2815920" y="7085787"/>
              <a:ext cx="10845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上传知识库文档文件</a:t>
              </a:r>
            </a:p>
          </p:txBody>
        </p:sp>
        <p:sp>
          <p:nvSpPr>
            <p:cNvPr id="104" name="圆柱体 103">
              <a:extLst>
                <a:ext uri="{FF2B5EF4-FFF2-40B4-BE49-F238E27FC236}">
                  <a16:creationId xmlns:a16="http://schemas.microsoft.com/office/drawing/2014/main" id="{C5993B3A-785F-C9E0-C7A8-4DFF155C2ED9}"/>
                </a:ext>
              </a:extLst>
            </p:cNvPr>
            <p:cNvSpPr/>
            <p:nvPr/>
          </p:nvSpPr>
          <p:spPr>
            <a:xfrm>
              <a:off x="2781812" y="5880286"/>
              <a:ext cx="746292" cy="7419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/>
                <a:t>文件上传</a:t>
              </a:r>
              <a:endParaRPr lang="en-US" altLang="zh-CN" sz="700" dirty="0"/>
            </a:p>
            <a:p>
              <a:pPr algn="ctr"/>
              <a:r>
                <a:rPr lang="en-US" altLang="zh-CN" sz="700" dirty="0"/>
                <a:t>&amp;</a:t>
              </a:r>
            </a:p>
            <a:p>
              <a:pPr algn="ctr"/>
              <a:r>
                <a:rPr lang="zh-CN" altLang="en-US" sz="700" dirty="0"/>
                <a:t>初步内容检测</a:t>
              </a:r>
              <a:endParaRPr lang="en-US" altLang="zh-CN" sz="700" dirty="0"/>
            </a:p>
            <a:p>
              <a:pPr algn="ctr"/>
              <a:r>
                <a:rPr lang="zh-CN" altLang="en-US" sz="700" dirty="0"/>
                <a:t>（</a:t>
              </a:r>
              <a:r>
                <a:rPr lang="en-US" altLang="zh-CN" sz="700" dirty="0"/>
                <a:t>EX:</a:t>
              </a:r>
              <a:r>
                <a:rPr lang="zh-CN" altLang="en-US" sz="700" dirty="0"/>
                <a:t>编程语言</a:t>
              </a:r>
              <a:r>
                <a:rPr lang="en-US" altLang="zh-CN" sz="700" dirty="0"/>
                <a:t>)</a:t>
              </a:r>
              <a:endParaRPr lang="zh-CN" altLang="en-US" sz="700" dirty="0"/>
            </a:p>
          </p:txBody>
        </p: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CEB0F5B2-DBE9-CE58-7727-BC1D39A020F3}"/>
                </a:ext>
              </a:extLst>
            </p:cNvPr>
            <p:cNvCxnSpPr>
              <a:cxnSpLocks/>
              <a:stCxn id="104" idx="4"/>
              <a:endCxn id="113" idx="2"/>
            </p:cNvCxnSpPr>
            <p:nvPr/>
          </p:nvCxnSpPr>
          <p:spPr>
            <a:xfrm>
              <a:off x="3528104" y="6251275"/>
              <a:ext cx="2224996" cy="859509"/>
            </a:xfrm>
            <a:prstGeom prst="bentConnector4">
              <a:avLst>
                <a:gd name="adj1" fmla="val 20419"/>
                <a:gd name="adj2" fmla="val 126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4B06150-37C4-4B7D-55F2-D0A497FFB168}"/>
                </a:ext>
              </a:extLst>
            </p:cNvPr>
            <p:cNvSpPr txBox="1"/>
            <p:nvPr/>
          </p:nvSpPr>
          <p:spPr>
            <a:xfrm>
              <a:off x="3967238" y="7064897"/>
              <a:ext cx="1084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服务器后端二次处理，用知识库进一步训练宠物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00027E8-55A7-EA1A-FB22-D5FDE3F06EA4}"/>
                </a:ext>
              </a:extLst>
            </p:cNvPr>
            <p:cNvSpPr/>
            <p:nvPr/>
          </p:nvSpPr>
          <p:spPr>
            <a:xfrm>
              <a:off x="5381625" y="6657136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27" name="流程图: 过程 126">
              <a:extLst>
                <a:ext uri="{FF2B5EF4-FFF2-40B4-BE49-F238E27FC236}">
                  <a16:creationId xmlns:a16="http://schemas.microsoft.com/office/drawing/2014/main" id="{62563D90-B881-FFF4-90F6-3F45C54ED441}"/>
                </a:ext>
              </a:extLst>
            </p:cNvPr>
            <p:cNvSpPr/>
            <p:nvPr/>
          </p:nvSpPr>
          <p:spPr>
            <a:xfrm>
              <a:off x="2457450" y="4577080"/>
              <a:ext cx="240542" cy="23507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树结构</a:t>
              </a:r>
            </a:p>
          </p:txBody>
        </p:sp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B207AF12-3FF7-81A4-D9A4-CF6F95DDD04B}"/>
                </a:ext>
              </a:extLst>
            </p:cNvPr>
            <p:cNvSpPr/>
            <p:nvPr/>
          </p:nvSpPr>
          <p:spPr>
            <a:xfrm>
              <a:off x="4735962" y="7687983"/>
              <a:ext cx="1146367" cy="64642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NAS</a:t>
              </a:r>
              <a:endParaRPr lang="zh-CN" altLang="en-US" dirty="0"/>
            </a:p>
          </p:txBody>
        </p: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2F9635B2-F696-7922-3A6E-3102ADE14F63}"/>
                </a:ext>
              </a:extLst>
            </p:cNvPr>
            <p:cNvCxnSpPr>
              <a:cxnSpLocks/>
              <a:stCxn id="113" idx="3"/>
              <a:endCxn id="137" idx="4"/>
            </p:cNvCxnSpPr>
            <p:nvPr/>
          </p:nvCxnSpPr>
          <p:spPr>
            <a:xfrm flipH="1">
              <a:off x="5882329" y="6883960"/>
              <a:ext cx="242246" cy="1127236"/>
            </a:xfrm>
            <a:prstGeom prst="bentConnector3">
              <a:avLst>
                <a:gd name="adj1" fmla="val -943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9879FF4-6D1C-786C-8B0A-4969A23A1BAC}"/>
                </a:ext>
              </a:extLst>
            </p:cNvPr>
            <p:cNvSpPr txBox="1"/>
            <p:nvPr/>
          </p:nvSpPr>
          <p:spPr>
            <a:xfrm>
              <a:off x="5852997" y="8120202"/>
              <a:ext cx="80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编译处理后程序、源码及文档存到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仓库（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服务器）</a:t>
              </a:r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3B640B8C-4605-0B05-829E-AFF943BCDD99}"/>
                </a:ext>
              </a:extLst>
            </p:cNvPr>
            <p:cNvCxnSpPr>
              <a:cxnSpLocks/>
              <a:stCxn id="137" idx="2"/>
            </p:cNvCxnSpPr>
            <p:nvPr/>
          </p:nvCxnSpPr>
          <p:spPr>
            <a:xfrm rot="10800000">
              <a:off x="3355504" y="7766566"/>
              <a:ext cx="1380459" cy="244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1BEEBC9-FA29-C927-1D6B-8B93E8D16951}"/>
                </a:ext>
              </a:extLst>
            </p:cNvPr>
            <p:cNvSpPr txBox="1"/>
            <p:nvPr/>
          </p:nvSpPr>
          <p:spPr>
            <a:xfrm>
              <a:off x="5057212" y="7508161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发送请求</a:t>
              </a:r>
            </a:p>
          </p:txBody>
        </p: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99288336-14D2-8EA1-8CC6-AB1385592E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81187" y="7177407"/>
              <a:ext cx="577199" cy="443954"/>
            </a:xfrm>
            <a:prstGeom prst="bentConnector3">
              <a:avLst>
                <a:gd name="adj1" fmla="val 50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D0B19CA5-6C1A-1B1D-4132-8BD6153FC619}"/>
                </a:ext>
              </a:extLst>
            </p:cNvPr>
            <p:cNvSpPr txBox="1"/>
            <p:nvPr/>
          </p:nvSpPr>
          <p:spPr>
            <a:xfrm>
              <a:off x="3574282" y="7779197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层层反馈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2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BEEE91-0560-4248-FD83-2EEE4F56F145}"/>
              </a:ext>
            </a:extLst>
          </p:cNvPr>
          <p:cNvGrpSpPr/>
          <p:nvPr/>
        </p:nvGrpSpPr>
        <p:grpSpPr>
          <a:xfrm>
            <a:off x="279604" y="556356"/>
            <a:ext cx="4940096" cy="4773834"/>
            <a:chOff x="279604" y="556356"/>
            <a:chExt cx="4940096" cy="477383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2823006" cy="4773834"/>
              <a:chOff x="279604" y="556356"/>
              <a:chExt cx="2823006" cy="477383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rot="5400000">
                <a:off x="652287" y="1064857"/>
                <a:ext cx="1941314" cy="1770970"/>
              </a:xfrm>
              <a:prstGeom prst="bentConnector3">
                <a:avLst>
                  <a:gd name="adj1" fmla="val 368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跳转用户页面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V="1">
                <a:off x="559524" y="2766060"/>
                <a:ext cx="2388251" cy="516255"/>
              </a:xfrm>
              <a:prstGeom prst="bentConnector3">
                <a:avLst>
                  <a:gd name="adj1" fmla="val 7680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90403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1" y="4343460"/>
                <a:ext cx="996343" cy="809565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好友列表</a:t>
                </a:r>
              </a:p>
            </p:txBody>
          </p:sp>
        </p:grpSp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551C0A08-C691-535F-453E-FC09288F84A6}"/>
                </a:ext>
              </a:extLst>
            </p:cNvPr>
            <p:cNvSpPr/>
            <p:nvPr/>
          </p:nvSpPr>
          <p:spPr>
            <a:xfrm>
              <a:off x="779780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用户名</a:t>
              </a:r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:a16="http://schemas.microsoft.com/office/drawing/2014/main" id="{F7C967CE-8649-C31B-6037-E8313ACE8A3D}"/>
                </a:ext>
              </a:extLst>
            </p:cNvPr>
            <p:cNvSpPr/>
            <p:nvPr/>
          </p:nvSpPr>
          <p:spPr>
            <a:xfrm>
              <a:off x="1192528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访问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F1C9E0B-CF19-632F-29BD-2E258C527747}"/>
                </a:ext>
              </a:extLst>
            </p:cNvPr>
            <p:cNvCxnSpPr>
              <a:cxnSpLocks/>
              <a:stCxn id="35" idx="0"/>
              <a:endCxn id="33" idx="1"/>
            </p:cNvCxnSpPr>
            <p:nvPr/>
          </p:nvCxnSpPr>
          <p:spPr>
            <a:xfrm rot="5400000" flipH="1" flipV="1">
              <a:off x="394987" y="2762587"/>
              <a:ext cx="2737491" cy="770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F6CEBBC-B689-5C45-A089-B71C7F44B00C}"/>
                </a:ext>
              </a:extLst>
            </p:cNvPr>
            <p:cNvSpPr txBox="1"/>
            <p:nvPr/>
          </p:nvSpPr>
          <p:spPr>
            <a:xfrm>
              <a:off x="1308083" y="2739902"/>
              <a:ext cx="675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刷新互动界面</a:t>
              </a:r>
            </a:p>
          </p:txBody>
        </p:sp>
        <p:pic>
          <p:nvPicPr>
            <p:cNvPr id="49" name="图形 48" descr="通讯簿 轮廓">
              <a:extLst>
                <a:ext uri="{FF2B5EF4-FFF2-40B4-BE49-F238E27FC236}">
                  <a16:creationId xmlns:a16="http://schemas.microsoft.com/office/drawing/2014/main" id="{DD821F87-5577-5AB8-7CC5-EEC4B544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2999" y="4307678"/>
              <a:ext cx="914400" cy="91440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89C768B-2428-08BA-CD10-F9043A9B4858}"/>
                </a:ext>
              </a:extLst>
            </p:cNvPr>
            <p:cNvSpPr txBox="1"/>
            <p:nvPr/>
          </p:nvSpPr>
          <p:spPr>
            <a:xfrm>
              <a:off x="2415400" y="4635499"/>
              <a:ext cx="5247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用户信息</a:t>
              </a:r>
            </a:p>
          </p:txBody>
        </p: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62210CF0-F95E-90B6-A619-960CC0539F89}"/>
                </a:ext>
              </a:extLst>
            </p:cNvPr>
            <p:cNvSpPr/>
            <p:nvPr/>
          </p:nvSpPr>
          <p:spPr>
            <a:xfrm>
              <a:off x="2947775" y="2506980"/>
              <a:ext cx="1060345" cy="5181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服务器后端</a:t>
              </a:r>
            </a:p>
          </p:txBody>
        </p:sp>
        <p:sp>
          <p:nvSpPr>
            <p:cNvPr id="53" name="流程图: 磁盘 52">
              <a:extLst>
                <a:ext uri="{FF2B5EF4-FFF2-40B4-BE49-F238E27FC236}">
                  <a16:creationId xmlns:a16="http://schemas.microsoft.com/office/drawing/2014/main" id="{9FF0B073-571C-723C-D41E-28D4FEF20329}"/>
                </a:ext>
              </a:extLst>
            </p:cNvPr>
            <p:cNvSpPr/>
            <p:nvPr/>
          </p:nvSpPr>
          <p:spPr>
            <a:xfrm>
              <a:off x="4606290" y="2375019"/>
              <a:ext cx="613410" cy="6667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</a:t>
              </a:r>
              <a:r>
                <a:rPr lang="zh-CN" altLang="en-US" sz="1000" dirty="0"/>
                <a:t>据</a:t>
              </a:r>
              <a:r>
                <a:rPr lang="zh-CN" altLang="en-US" sz="1050" dirty="0"/>
                <a:t>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B878ED0D-5B8B-BF1C-C597-A3A35B7ADAD2}"/>
                </a:ext>
              </a:extLst>
            </p:cNvPr>
            <p:cNvCxnSpPr>
              <a:cxnSpLocks/>
              <a:stCxn id="51" idx="3"/>
              <a:endCxn id="53" idx="2"/>
            </p:cNvCxnSpPr>
            <p:nvPr/>
          </p:nvCxnSpPr>
          <p:spPr>
            <a:xfrm flipV="1">
              <a:off x="4008120" y="2708394"/>
              <a:ext cx="598170" cy="576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87CAFCA3-CAD6-B27C-6C1A-10FB5CB77EB8}"/>
                </a:ext>
              </a:extLst>
            </p:cNvPr>
            <p:cNvCxnSpPr>
              <a:cxnSpLocks/>
              <a:stCxn id="53" idx="3"/>
              <a:endCxn id="19" idx="3"/>
            </p:cNvCxnSpPr>
            <p:nvPr/>
          </p:nvCxnSpPr>
          <p:spPr>
            <a:xfrm rot="5400000">
              <a:off x="3270310" y="2874070"/>
              <a:ext cx="1474986" cy="181038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3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E267BD3-3163-A669-2622-D69082ED45E0}"/>
              </a:ext>
            </a:extLst>
          </p:cNvPr>
          <p:cNvGrpSpPr/>
          <p:nvPr/>
        </p:nvGrpSpPr>
        <p:grpSpPr>
          <a:xfrm>
            <a:off x="847360" y="703737"/>
            <a:ext cx="4023927" cy="2154121"/>
            <a:chOff x="425720" y="666152"/>
            <a:chExt cx="4023927" cy="215412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485912" y="666152"/>
              <a:ext cx="2864456" cy="1569048"/>
              <a:chOff x="485912" y="666152"/>
              <a:chExt cx="2864456" cy="156904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312820" y="969342"/>
                <a:ext cx="677409" cy="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用户选择宠物画像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stCxn id="71" idx="1"/>
                <a:endCxn id="7" idx="3"/>
              </p:cNvCxnSpPr>
              <p:nvPr/>
            </p:nvCxnSpPr>
            <p:spPr>
              <a:xfrm rot="10800000">
                <a:off x="1312824" y="1776801"/>
                <a:ext cx="2037544" cy="1798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045123" y="741729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 flipV="1">
                <a:off x="2872034" y="969341"/>
                <a:ext cx="389326" cy="331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3261360" y="66615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err="1">
                  <a:solidFill>
                    <a:schemeClr val="tx1"/>
                  </a:solidFill>
                </a:rPr>
                <a:t>Multidiffusion-Upscaler</a:t>
              </a:r>
              <a:r>
                <a:rPr lang="zh-CN" altLang="en-US" sz="700" dirty="0">
                  <a:solidFill>
                    <a:schemeClr val="tx1"/>
                  </a:solidFill>
                </a:rPr>
                <a:t>对输入的两对宠物画像进行图像融合</a:t>
              </a: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7106" y="1499495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3350368" y="1717234"/>
              <a:ext cx="1099279" cy="478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生成新的宠物画像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EE4643-7CB6-6D3A-84C5-73FC57AEB7FE}"/>
                </a:ext>
              </a:extLst>
            </p:cNvPr>
            <p:cNvSpPr txBox="1"/>
            <p:nvPr/>
          </p:nvSpPr>
          <p:spPr>
            <a:xfrm>
              <a:off x="1456540" y="72957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融合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6B0DE1A-8357-F56D-6B46-457FD8EB6F5C}"/>
                </a:ext>
              </a:extLst>
            </p:cNvPr>
            <p:cNvSpPr/>
            <p:nvPr/>
          </p:nvSpPr>
          <p:spPr>
            <a:xfrm>
              <a:off x="425720" y="2239455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创建宠物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9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247111" cy="4249263"/>
            <a:chOff x="221843" y="666152"/>
            <a:chExt cx="3247111" cy="424926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用户输入宠物相关信息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检测信息是否可用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业务服务器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40351" y="1301676"/>
                <a:ext cx="415245" cy="2398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145820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将宠物信息存到数据库服务器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2E59E9F-6913-E85E-2F44-ECD3827A431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2731179" y="3279858"/>
              <a:ext cx="254833" cy="333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933385-AAB2-3D86-8A15-61BC1CFBF465}"/>
                </a:ext>
              </a:extLst>
            </p:cNvPr>
            <p:cNvSpPr/>
            <p:nvPr/>
          </p:nvSpPr>
          <p:spPr>
            <a:xfrm>
              <a:off x="2281569" y="2520358"/>
              <a:ext cx="1187385" cy="648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将宠物信息提供到</a:t>
              </a:r>
              <a:r>
                <a:rPr lang="en-US" altLang="zh-CN" sz="1050" dirty="0"/>
                <a:t>AI</a:t>
              </a:r>
              <a:r>
                <a:rPr lang="zh-CN" altLang="en-US" sz="1050" dirty="0"/>
                <a:t>后端服务器，构建知识库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FCD909-587A-69A9-9E0A-F2A78A907F6F}"/>
                </a:ext>
              </a:extLst>
            </p:cNvPr>
            <p:cNvSpPr/>
            <p:nvPr/>
          </p:nvSpPr>
          <p:spPr>
            <a:xfrm>
              <a:off x="2294976" y="3439498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将成功创建宠物的信息层层反馈到客户端</a:t>
              </a: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20A381BB-35D1-5FB0-BFD4-6C669777E0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3469" y="4203298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B5F16C64-C812-57A7-4FC9-5A86FFCAB486}"/>
                </a:ext>
              </a:extLst>
            </p:cNvPr>
            <p:cNvSpPr/>
            <p:nvPr/>
          </p:nvSpPr>
          <p:spPr>
            <a:xfrm>
              <a:off x="2363221" y="4421037"/>
              <a:ext cx="1017627" cy="4943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互动页面</a:t>
              </a:r>
            </a:p>
          </p:txBody>
        </p:sp>
      </p:grpSp>
      <p:pic>
        <p:nvPicPr>
          <p:cNvPr id="29" name="图形 28" descr="计算机 纯色填充">
            <a:extLst>
              <a:ext uri="{FF2B5EF4-FFF2-40B4-BE49-F238E27FC236}">
                <a16:creationId xmlns:a16="http://schemas.microsoft.com/office/drawing/2014/main" id="{B1F6F270-818A-A1B9-4325-54002B40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40" y="7445726"/>
            <a:ext cx="914400" cy="914400"/>
          </a:xfrm>
          <a:prstGeom prst="rect">
            <a:avLst/>
          </a:prstGeom>
        </p:spPr>
      </p:pic>
      <p:pic>
        <p:nvPicPr>
          <p:cNvPr id="31" name="图形 30" descr="计算机 轮廓">
            <a:extLst>
              <a:ext uri="{FF2B5EF4-FFF2-40B4-BE49-F238E27FC236}">
                <a16:creationId xmlns:a16="http://schemas.microsoft.com/office/drawing/2014/main" id="{E5AF710F-7335-5665-0AB1-233E441E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388" y="7395622"/>
            <a:ext cx="914400" cy="914400"/>
          </a:xfrm>
          <a:prstGeom prst="rect">
            <a:avLst/>
          </a:prstGeom>
        </p:spPr>
      </p:pic>
      <p:pic>
        <p:nvPicPr>
          <p:cNvPr id="33" name="图形 32" descr="便携式计算机 纯色填充">
            <a:extLst>
              <a:ext uri="{FF2B5EF4-FFF2-40B4-BE49-F238E27FC236}">
                <a16:creationId xmlns:a16="http://schemas.microsoft.com/office/drawing/2014/main" id="{A84019EB-BA5B-CE3D-02FB-0341ADE29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4014" y="7395622"/>
            <a:ext cx="914400" cy="914400"/>
          </a:xfrm>
          <a:prstGeom prst="rect">
            <a:avLst/>
          </a:prstGeom>
        </p:spPr>
      </p:pic>
      <p:pic>
        <p:nvPicPr>
          <p:cNvPr id="35" name="图形 34" descr="服务器 轮廓">
            <a:extLst>
              <a:ext uri="{FF2B5EF4-FFF2-40B4-BE49-F238E27FC236}">
                <a16:creationId xmlns:a16="http://schemas.microsoft.com/office/drawing/2014/main" id="{0F117E07-9F32-6BAF-C2D3-0E7835AEB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0162" y="5295061"/>
            <a:ext cx="914400" cy="914400"/>
          </a:xfrm>
          <a:prstGeom prst="rect">
            <a:avLst/>
          </a:prstGeom>
        </p:spPr>
      </p:pic>
      <p:pic>
        <p:nvPicPr>
          <p:cNvPr id="37" name="图形 36" descr="服务器 纯色填充">
            <a:extLst>
              <a:ext uri="{FF2B5EF4-FFF2-40B4-BE49-F238E27FC236}">
                <a16:creationId xmlns:a16="http://schemas.microsoft.com/office/drawing/2014/main" id="{9BF68A67-28FB-3769-4DD6-3C4D30C39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396" y="5459237"/>
            <a:ext cx="914400" cy="914400"/>
          </a:xfrm>
          <a:prstGeom prst="rect">
            <a:avLst/>
          </a:prstGeom>
        </p:spPr>
      </p:pic>
      <p:pic>
        <p:nvPicPr>
          <p:cNvPr id="39" name="图形 38" descr="数据库 纯色填充">
            <a:extLst>
              <a:ext uri="{FF2B5EF4-FFF2-40B4-BE49-F238E27FC236}">
                <a16:creationId xmlns:a16="http://schemas.microsoft.com/office/drawing/2014/main" id="{55CB1C0A-6CAC-2C54-7104-2F38DEF36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5078" y="6481222"/>
            <a:ext cx="914400" cy="914400"/>
          </a:xfrm>
          <a:prstGeom prst="rect">
            <a:avLst/>
          </a:prstGeom>
        </p:spPr>
      </p:pic>
      <p:pic>
        <p:nvPicPr>
          <p:cNvPr id="41" name="图形 40" descr="数据库 轮廓">
            <a:extLst>
              <a:ext uri="{FF2B5EF4-FFF2-40B4-BE49-F238E27FC236}">
                <a16:creationId xmlns:a16="http://schemas.microsoft.com/office/drawing/2014/main" id="{8EA26638-8A98-EE66-AEDA-49F03AB677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2630" y="591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3466</TotalTime>
  <Words>1003</Words>
  <Application>Microsoft Office PowerPoint</Application>
  <PresentationFormat>A4 纸张(210x297 毫米)</PresentationFormat>
  <Paragraphs>409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Fazheng</dc:creator>
  <cp:lastModifiedBy>XU Fazheng</cp:lastModifiedBy>
  <cp:revision>24</cp:revision>
  <dcterms:created xsi:type="dcterms:W3CDTF">2023-04-14T00:43:29Z</dcterms:created>
  <dcterms:modified xsi:type="dcterms:W3CDTF">2023-06-15T09:00:20Z</dcterms:modified>
</cp:coreProperties>
</file>