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</TotalTime>
  <Words>120</Words>
  <Application>Microsoft Office PowerPoint</Application>
  <PresentationFormat>A4 纸张(210x297 毫米)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2</cp:revision>
  <dcterms:created xsi:type="dcterms:W3CDTF">2023-04-14T00:43:29Z</dcterms:created>
  <dcterms:modified xsi:type="dcterms:W3CDTF">2023-04-14T05:37:33Z</dcterms:modified>
</cp:coreProperties>
</file>