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23,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066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69" r:id="rId6"/>
    <p:sldLayoutId id="2147483665" r:id="rId7"/>
    <p:sldLayoutId id="2147483666" r:id="rId8"/>
    <p:sldLayoutId id="2147483667" r:id="rId9"/>
    <p:sldLayoutId id="2147483668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nbp.pl/e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7545292" cy="3535370"/>
          </a:xfrm>
        </p:spPr>
        <p:txBody>
          <a:bodyPr anchor="t">
            <a:normAutofit/>
          </a:bodyPr>
          <a:lstStyle/>
          <a:p>
            <a:pPr algn="l"/>
            <a:r>
              <a:rPr lang="pl-PL">
                <a:solidFill>
                  <a:schemeClr val="bg1"/>
                </a:solidFill>
                <a:cs typeface="Calibri Light"/>
              </a:rPr>
              <a:t>Projekt "Waluty"</a:t>
            </a:r>
            <a:endParaRPr lang="pl-PL">
              <a:solidFill>
                <a:schemeClr val="bg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pl-PL" sz="1400" dirty="0">
                <a:solidFill>
                  <a:schemeClr val="bg1"/>
                </a:solidFill>
              </a:rPr>
              <a:t>IZABELA </a:t>
            </a:r>
            <a:r>
              <a:rPr lang="pl-PL" sz="1400" dirty="0" err="1">
                <a:solidFill>
                  <a:schemeClr val="bg1"/>
                </a:solidFill>
              </a:rPr>
              <a:t>Szczegodzińska</a:t>
            </a:r>
          </a:p>
          <a:p>
            <a:pPr algn="l"/>
            <a:r>
              <a:rPr lang="pl-PL" sz="1400" dirty="0">
                <a:solidFill>
                  <a:schemeClr val="bg1"/>
                </a:solidFill>
              </a:rPr>
              <a:t>Emil </a:t>
            </a:r>
            <a:r>
              <a:rPr lang="pl-PL" sz="1400" dirty="0" err="1">
                <a:solidFill>
                  <a:schemeClr val="bg1"/>
                </a:solidFill>
              </a:rPr>
              <a:t>Zygała</a:t>
            </a:r>
            <a:endParaRPr lang="pl-PL" sz="1400">
              <a:solidFill>
                <a:schemeClr val="bg1"/>
              </a:solidFill>
            </a:endParaRPr>
          </a:p>
          <a:p>
            <a:pPr algn="l"/>
            <a:r>
              <a:rPr lang="pl-PL" sz="1400" dirty="0">
                <a:solidFill>
                  <a:schemeClr val="bg1"/>
                </a:solidFill>
              </a:rPr>
              <a:t>Michał </a:t>
            </a:r>
            <a:r>
              <a:rPr lang="pl-PL" sz="1400" dirty="0" err="1">
                <a:solidFill>
                  <a:schemeClr val="bg1"/>
                </a:solidFill>
              </a:rPr>
              <a:t>Kulbiński</a:t>
            </a:r>
            <a:endParaRPr lang="pl-PL" sz="1400">
              <a:solidFill>
                <a:schemeClr val="bg1"/>
              </a:solidFill>
            </a:endParaRPr>
          </a:p>
        </p:txBody>
      </p:sp>
      <p:pic>
        <p:nvPicPr>
          <p:cNvPr id="4" name="Picture 3" descr="Kalkulator, pióro, kompas, pieniądze i papier z drukowanymi wykresami">
            <a:extLst>
              <a:ext uri="{FF2B5EF4-FFF2-40B4-BE49-F238E27FC236}">
                <a16:creationId xmlns:a16="http://schemas.microsoft.com/office/drawing/2014/main" id="{6FBFD992-D51B-E597-FC86-0AB72884E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10" r="31313" b="8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4F2C5B-C72D-FEF7-5488-227974CE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Motywacja i 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7EDD4E-2AC8-1216-2CA6-2C5A31C6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63" y="1634124"/>
            <a:ext cx="9448799" cy="360045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l-PL" dirty="0"/>
              <a:t>Naszym celem było stworzenie aplikacji dostarczającej podstawowych informacji na temat rynku walutowego</a:t>
            </a:r>
          </a:p>
          <a:p>
            <a:r>
              <a:rPr lang="pl-PL" dirty="0"/>
              <a:t>Chcieliśmy stworzyć narzędzia umożliwiające szybkie porównywanie cen wybranych walut zarówno w zakresie wartości historycznych jak i cen bieżący</a:t>
            </a:r>
            <a:r>
              <a:rPr lang="pl-PL" sz="1800" dirty="0"/>
              <a:t>ch</a:t>
            </a:r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13768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8F5736-E9C8-792F-7B1C-62175F48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Wykorzystane dane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59BBA4-4A98-CEFC-BB44-B1579F5B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827" y="1018442"/>
            <a:ext cx="8745522" cy="360045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l-PL" sz="1800" dirty="0"/>
              <a:t>Dane, z których korzysta nasza aplikacja są dostarczane przez NBP i pochodzą ze strony </a:t>
            </a:r>
            <a:r>
              <a:rPr lang="pl-PL" sz="1800" dirty="0">
                <a:ea typeface="+mn-lt"/>
                <a:cs typeface="+mn-lt"/>
                <a:hlinkClick r:id="rId2"/>
              </a:rPr>
              <a:t>http://api.nbp.pl/en.html</a:t>
            </a:r>
            <a:endParaRPr lang="pl-PL" sz="1800" dirty="0">
              <a:ea typeface="+mn-lt"/>
              <a:cs typeface="+mn-lt"/>
            </a:endParaRPr>
          </a:p>
          <a:p>
            <a:r>
              <a:rPr lang="pl-PL" sz="1800" dirty="0">
                <a:ea typeface="+mn-lt"/>
                <a:cs typeface="+mn-lt"/>
              </a:rPr>
              <a:t>Korzystamy z tabel kursów średnich A i B, które zawierają łącznie kursy 150 walut w przeliczeniu na PLN</a:t>
            </a:r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5674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5BCA90-D11C-7C02-439C-D4D4DFAD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Wprowadzone funkcjonalności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35FE05-F669-E84B-6F4B-12787415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Kierowani chęcią stworzenia aplikacji dostarczającej w miarę kompleksowych informacji o cenach walut zdecydowaliśmy się na wprowadzenie następujących funkcjonalności:</a:t>
            </a:r>
          </a:p>
          <a:p>
            <a:pPr lvl="1"/>
            <a:r>
              <a:rPr lang="pl-PL" dirty="0"/>
              <a:t>Zestawianie w postaci wykresu aktualnych cen walut wyrażonych w PLN</a:t>
            </a:r>
          </a:p>
          <a:p>
            <a:pPr lvl="1"/>
            <a:r>
              <a:rPr lang="pl-PL" dirty="0"/>
              <a:t>Tworzenie wykresów pozwalających na porównanie kształtowania się cen w czasie</a:t>
            </a:r>
          </a:p>
          <a:p>
            <a:pPr lvl="1"/>
            <a:r>
              <a:rPr lang="pl-PL" dirty="0"/>
              <a:t>Kalkulator walut</a:t>
            </a:r>
          </a:p>
          <a:p>
            <a:pPr lvl="1"/>
            <a:r>
              <a:rPr lang="pl-PL" dirty="0"/>
              <a:t>Ostrzeżenia na temat gwałtownych zmian cen </a:t>
            </a:r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0380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CD801F-F770-CD32-F061-C1883A12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Zestawienie aktualnych cen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12E665B9-B223-52D9-5A15-12D680A2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4" y="572057"/>
            <a:ext cx="6855404" cy="38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CD801F-F770-CD32-F061-C1883A12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PORÓWNYWANIE CEN W CZASIE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058807D3-C062-CF0A-4905-FEA5D71D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01" y="32226"/>
            <a:ext cx="1733550" cy="54006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C56E03D5-1593-F50D-626F-A1FF54AE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65" y="83889"/>
            <a:ext cx="4583256" cy="5349011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217C402D-CB1C-498D-C994-2423292D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029" y="0"/>
            <a:ext cx="6288969" cy="54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5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A35FE-F1BD-5081-D01F-EABCEDF4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alerty o gwałtownych zmianach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FFEE9A7-A00C-F315-5D5D-02BCC528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4" y="713660"/>
            <a:ext cx="6867525" cy="38290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2E1DCD8-850B-5CCD-8B2C-B9456F53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58" y="120677"/>
            <a:ext cx="6762750" cy="50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0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4FE19B-F0F3-D387-24B1-8D1F3C61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Kalkulator walut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D751E49-E931-F42D-7486-9227B173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4" y="854316"/>
            <a:ext cx="70580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9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DE90EB-E11F-972A-9466-6976E539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76" y="661358"/>
            <a:ext cx="6692881" cy="3347559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 err="1">
                <a:solidFill>
                  <a:schemeClr val="bg1"/>
                </a:solidFill>
              </a:rPr>
              <a:t>Dziękujemy</a:t>
            </a:r>
            <a:r>
              <a:rPr lang="en-US" sz="4400" spc="750" dirty="0">
                <a:solidFill>
                  <a:schemeClr val="bg1"/>
                </a:solidFill>
              </a:rPr>
              <a:t> za </a:t>
            </a:r>
            <a:r>
              <a:rPr lang="en-US" sz="4400" spc="750" dirty="0" err="1">
                <a:solidFill>
                  <a:schemeClr val="bg1"/>
                </a:solidFill>
              </a:rPr>
              <a:t>uwagę</a:t>
            </a:r>
            <a:endParaRPr lang="en-US" sz="44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541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905090264B58348BD3391559F0C2E4F" ma:contentTypeVersion="8" ma:contentTypeDescription="Utwórz nowy dokument." ma:contentTypeScope="" ma:versionID="cf26b50111f0abe1e3a69acd266671d0">
  <xsd:schema xmlns:xsd="http://www.w3.org/2001/XMLSchema" xmlns:xs="http://www.w3.org/2001/XMLSchema" xmlns:p="http://schemas.microsoft.com/office/2006/metadata/properties" xmlns:ns3="7b652ff4-d09e-4e4a-ab38-13b9b41f5e98" xmlns:ns4="ffa96442-5fe7-4807-a083-160499e2bf8b" targetNamespace="http://schemas.microsoft.com/office/2006/metadata/properties" ma:root="true" ma:fieldsID="c842c8a9f7abf939180ff6a2dbdd72db" ns3:_="" ns4:_="">
    <xsd:import namespace="7b652ff4-d09e-4e4a-ab38-13b9b41f5e98"/>
    <xsd:import namespace="ffa96442-5fe7-4807-a083-160499e2bf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652ff4-d09e-4e4a-ab38-13b9b41f5e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96442-5fe7-4807-a083-160499e2b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A069C2-C561-4027-B4EF-A31A5F963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652ff4-d09e-4e4a-ab38-13b9b41f5e98"/>
    <ds:schemaRef ds:uri="ffa96442-5fe7-4807-a083-160499e2b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F783B8-7431-4493-A6E0-254717D459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88B01-29D7-4FA0-9CFA-E3D6CF1B304F}">
  <ds:schemaRefs>
    <ds:schemaRef ds:uri="http://www.w3.org/XML/1998/namespace"/>
    <ds:schemaRef ds:uri="http://schemas.microsoft.com/office/2006/documentManagement/types"/>
    <ds:schemaRef ds:uri="ffa96442-5fe7-4807-a083-160499e2bf8b"/>
    <ds:schemaRef ds:uri="http://purl.org/dc/terms/"/>
    <ds:schemaRef ds:uri="7b652ff4-d09e-4e4a-ab38-13b9b41f5e98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156</Words>
  <Application>Microsoft Office PowerPoint</Application>
  <PresentationFormat>Panoramiczny</PresentationFormat>
  <Paragraphs>23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GradientRiseVTI</vt:lpstr>
      <vt:lpstr>Projekt "Waluty"</vt:lpstr>
      <vt:lpstr>Motywacja i cel projektu</vt:lpstr>
      <vt:lpstr>Wykorzystane dane</vt:lpstr>
      <vt:lpstr>Wprowadzone funkcjonalności</vt:lpstr>
      <vt:lpstr>Zestawienie aktualnych cen</vt:lpstr>
      <vt:lpstr>PORÓWNYWANIE CEN W CZASIE</vt:lpstr>
      <vt:lpstr>alerty o gwałtownych zmianach</vt:lpstr>
      <vt:lpstr>Kalkulator walut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Izabela Wojtczyk</dc:creator>
  <cp:lastModifiedBy>Izabela Szczegodzińska</cp:lastModifiedBy>
  <cp:revision>143</cp:revision>
  <dcterms:created xsi:type="dcterms:W3CDTF">2022-06-22T17:31:02Z</dcterms:created>
  <dcterms:modified xsi:type="dcterms:W3CDTF">2022-06-22T22:43:49Z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0x0101009905090264B58348BD3391559F0C2E4F</vt:lpwstr>
  </property>
</Properties>
</file>