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8377-8AF6-BD31-C62D-6767F367E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F31F7-7F91-000F-A155-B1D56E694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E57B-B99F-E5BF-C5D6-45EB4BD4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3F58-DD2B-0F79-BC8A-4290B5A4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E729-48C4-21E2-1478-FA3CF8B2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21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AC46-8B5B-032D-C025-80257E22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9ABC6-8137-66AF-A7B5-7CAE3E46E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5640-AC57-E7FB-0E37-D33B8836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74A6-C251-377E-F88D-31DAD684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2034-BC0A-4F08-8AEC-E3260E4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613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6B1D7-1A27-749F-CBAB-BC2FD364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429C-791C-A2AA-6EBD-36F78EB68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9B95-75F4-D64A-6722-CF691D0F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55BCB-22F1-2D81-620B-C6BAF954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1169-21BD-AD1D-0C56-3CBB408D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790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E49-8DC9-31C2-C621-74048AAA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A995-E2B5-D7F9-B06C-5F9A3448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8CE2-7498-BB71-8E4D-DEEAF26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B86E-71EE-BA24-9A93-F6E4B410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49A7-72A1-5798-FF02-F5185266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68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25A5-748E-32D7-4D25-363ACE41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87DD6-62E7-C8ED-BA49-232D39C9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B9AE-AAC8-AE87-71B6-24C344E2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5DD9F-6BB3-021B-636C-7C5CFA54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DB83-C2C5-4EA5-2EA1-714D3861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868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246B-C2AD-A615-0CC6-318DA9A2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74AB-51E7-E379-0C7C-CB9D7DA23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7CB1F-66E6-FCB8-4164-D1E999E3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B832-9E41-9039-1AB8-841CBE84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58629-CB2F-D81C-8C8B-40095487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22777-9421-2F76-02EC-9BB908D3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512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274A-E12C-67AE-2073-F7F428D4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0352-F263-9DDC-A25B-EB195A7EF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C4DBF-A113-8B20-D90B-8F7E11F0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C5A97-7B54-78E1-8E7C-5C03DEBC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F297F-9C0C-096B-9937-28C2B556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35807-C1DF-319C-5976-1A0643FC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ECD47-21DA-B8B1-CC9F-69AC001F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88BB4-D718-A3D2-F645-26942984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6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E196-80A6-40E6-A268-7031685C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D26B6-C48F-FFA7-0306-D6CFAFB7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46657-4762-616B-FC4B-3FA215F1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5335C-7143-3BD7-C814-12516994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452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589B3-3707-3E0A-06C7-DAE4B479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8D8B9-2F3B-3B9E-22B6-FA49DC3E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5CF27-F534-4F58-C40A-274988A1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667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C37C-638B-0A78-F4FC-62268089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5DE9-5A6D-8E2D-7595-F8800E27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D72E-6E46-0823-3769-396C5170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5640-24DE-342E-AB38-EB238A51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190C-D20D-36E1-D3ED-2EACB0A7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5622D-15E6-15DC-F608-F5DFA86E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540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8E43-7561-B717-DC35-77BF0E02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72E76-ED7E-E136-A1B6-F5783FF25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49BF9-35F9-E8FC-6F1A-02792310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0810B-1877-9874-52C4-323D6CC0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176C7-8191-4814-31F9-CDE95DF2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A8817-20D0-E14D-A2AD-FF6E9DAC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98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2287B-01A3-B24D-4AD8-E5C66374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DEA8-9900-3DCD-13E3-CC186900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DE83-11A2-EB08-4ED4-6E8FAD047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59B1E-DCF3-4162-9560-95F1B2CAA439}" type="datetimeFigureOut">
              <a:rPr lang="en-MY" smtClean="0"/>
              <a:t>9/9/2024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F1F1-3634-1433-A81B-AEA9D4052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B551-21C3-4813-8077-89AFC2B7F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2123F-6E6A-46F4-9085-41FC316D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33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97E56-D64A-745D-17A5-A885248D24E1}"/>
              </a:ext>
            </a:extLst>
          </p:cNvPr>
          <p:cNvSpPr txBox="1"/>
          <p:nvPr/>
        </p:nvSpPr>
        <p:spPr>
          <a:xfrm>
            <a:off x="330009" y="137504"/>
            <a:ext cx="362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DM_MODULE :  ADMIN VIEW</a:t>
            </a:r>
            <a:endParaRPr lang="en-MY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201DB2-4A88-4A7E-161B-3B8784C9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5959"/>
              </p:ext>
            </p:extLst>
          </p:nvPr>
        </p:nvGraphicFramePr>
        <p:xfrm>
          <a:off x="417096" y="1249055"/>
          <a:ext cx="11357808" cy="1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26">
                  <a:extLst>
                    <a:ext uri="{9D8B030D-6E8A-4147-A177-3AD203B41FA5}">
                      <a16:colId xmlns:a16="http://schemas.microsoft.com/office/drawing/2014/main" val="3564171590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989208302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2714662968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531109395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2736688250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1943716132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3430861055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3384784110"/>
                    </a:ext>
                  </a:extLst>
                </a:gridCol>
              </a:tblGrid>
              <a:tr h="3941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Report_ID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Reported_by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Penal Code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Suspected Staff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Report Details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 Reported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Action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63748"/>
                  </a:ext>
                </a:extLst>
              </a:tr>
              <a:tr h="9725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John Smith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 – Attendance Related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Alice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Did not come to work on time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9/9/2024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Submitted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67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82FFA3-1028-4DDE-416F-6A3227CFBC9D}"/>
              </a:ext>
            </a:extLst>
          </p:cNvPr>
          <p:cNvSpPr txBox="1"/>
          <p:nvPr/>
        </p:nvSpPr>
        <p:spPr>
          <a:xfrm>
            <a:off x="417095" y="810649"/>
            <a:ext cx="35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Disciplinary Report - Action</a:t>
            </a:r>
            <a:endParaRPr lang="en-MY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F77EE-CF78-7F79-2F8E-95B06A73CE06}"/>
              </a:ext>
            </a:extLst>
          </p:cNvPr>
          <p:cNvSpPr/>
          <p:nvPr/>
        </p:nvSpPr>
        <p:spPr>
          <a:xfrm>
            <a:off x="10536850" y="1761150"/>
            <a:ext cx="1089093" cy="34252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en-MY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931C3A-A251-31E0-0222-CAD4D06F21E7}"/>
              </a:ext>
            </a:extLst>
          </p:cNvPr>
          <p:cNvSpPr/>
          <p:nvPr/>
        </p:nvSpPr>
        <p:spPr>
          <a:xfrm>
            <a:off x="10536850" y="2160821"/>
            <a:ext cx="1089093" cy="3425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910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97E56-D64A-745D-17A5-A885248D24E1}"/>
              </a:ext>
            </a:extLst>
          </p:cNvPr>
          <p:cNvSpPr txBox="1"/>
          <p:nvPr/>
        </p:nvSpPr>
        <p:spPr>
          <a:xfrm>
            <a:off x="330009" y="137504"/>
            <a:ext cx="362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DM_MODULE :  USER VIEW</a:t>
            </a:r>
            <a:endParaRPr lang="en-MY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201DB2-4A88-4A7E-161B-3B8784C9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15812"/>
              </p:ext>
            </p:extLst>
          </p:nvPr>
        </p:nvGraphicFramePr>
        <p:xfrm>
          <a:off x="417096" y="1249055"/>
          <a:ext cx="9735264" cy="1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44">
                  <a:extLst>
                    <a:ext uri="{9D8B030D-6E8A-4147-A177-3AD203B41FA5}">
                      <a16:colId xmlns:a16="http://schemas.microsoft.com/office/drawing/2014/main" val="3564171590"/>
                    </a:ext>
                  </a:extLst>
                </a:gridCol>
                <a:gridCol w="1622544">
                  <a:extLst>
                    <a:ext uri="{9D8B030D-6E8A-4147-A177-3AD203B41FA5}">
                      <a16:colId xmlns:a16="http://schemas.microsoft.com/office/drawing/2014/main" val="989208302"/>
                    </a:ext>
                  </a:extLst>
                </a:gridCol>
                <a:gridCol w="1622544">
                  <a:extLst>
                    <a:ext uri="{9D8B030D-6E8A-4147-A177-3AD203B41FA5}">
                      <a16:colId xmlns:a16="http://schemas.microsoft.com/office/drawing/2014/main" val="2714662968"/>
                    </a:ext>
                  </a:extLst>
                </a:gridCol>
                <a:gridCol w="1622544">
                  <a:extLst>
                    <a:ext uri="{9D8B030D-6E8A-4147-A177-3AD203B41FA5}">
                      <a16:colId xmlns:a16="http://schemas.microsoft.com/office/drawing/2014/main" val="531109395"/>
                    </a:ext>
                  </a:extLst>
                </a:gridCol>
                <a:gridCol w="1622544">
                  <a:extLst>
                    <a:ext uri="{9D8B030D-6E8A-4147-A177-3AD203B41FA5}">
                      <a16:colId xmlns:a16="http://schemas.microsoft.com/office/drawing/2014/main" val="2736688250"/>
                    </a:ext>
                  </a:extLst>
                </a:gridCol>
                <a:gridCol w="1622544">
                  <a:extLst>
                    <a:ext uri="{9D8B030D-6E8A-4147-A177-3AD203B41FA5}">
                      <a16:colId xmlns:a16="http://schemas.microsoft.com/office/drawing/2014/main" val="1943716132"/>
                    </a:ext>
                  </a:extLst>
                </a:gridCol>
              </a:tblGrid>
              <a:tr h="3941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Report_ID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Employee_Name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User_ID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Disciplinary_Case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Penal_Code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63748"/>
                  </a:ext>
                </a:extLst>
              </a:tr>
              <a:tr h="9725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John Smith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J_Smith79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 – Attendance Related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Processing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67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82FFA3-1028-4DDE-416F-6A3227CFBC9D}"/>
              </a:ext>
            </a:extLst>
          </p:cNvPr>
          <p:cNvSpPr txBox="1"/>
          <p:nvPr/>
        </p:nvSpPr>
        <p:spPr>
          <a:xfrm>
            <a:off x="417095" y="810649"/>
            <a:ext cx="35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Disciplinary Record - Overview</a:t>
            </a:r>
            <a:endParaRPr lang="en-MY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218112-A13A-1044-44BF-4214A7D6DC22}"/>
              </a:ext>
            </a:extLst>
          </p:cNvPr>
          <p:cNvSpPr/>
          <p:nvPr/>
        </p:nvSpPr>
        <p:spPr>
          <a:xfrm>
            <a:off x="4343451" y="3572121"/>
            <a:ext cx="1882553" cy="72333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a report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5309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97E56-D64A-745D-17A5-A885248D24E1}"/>
              </a:ext>
            </a:extLst>
          </p:cNvPr>
          <p:cNvSpPr txBox="1"/>
          <p:nvPr/>
        </p:nvSpPr>
        <p:spPr>
          <a:xfrm>
            <a:off x="330009" y="137504"/>
            <a:ext cx="362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DM_MODULE :  USER VIEW</a:t>
            </a:r>
            <a:endParaRPr lang="en-MY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201DB2-4A88-4A7E-161B-3B8784C9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5148"/>
              </p:ext>
            </p:extLst>
          </p:nvPr>
        </p:nvGraphicFramePr>
        <p:xfrm>
          <a:off x="417095" y="1249055"/>
          <a:ext cx="3536138" cy="331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69">
                  <a:extLst>
                    <a:ext uri="{9D8B030D-6E8A-4147-A177-3AD203B41FA5}">
                      <a16:colId xmlns:a16="http://schemas.microsoft.com/office/drawing/2014/main" val="3564171590"/>
                    </a:ext>
                  </a:extLst>
                </a:gridCol>
                <a:gridCol w="1768069">
                  <a:extLst>
                    <a:ext uri="{9D8B030D-6E8A-4147-A177-3AD203B41FA5}">
                      <a16:colId xmlns:a16="http://schemas.microsoft.com/office/drawing/2014/main" val="989208302"/>
                    </a:ext>
                  </a:extLst>
                </a:gridCol>
              </a:tblGrid>
              <a:tr h="3941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Field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Input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63748"/>
                  </a:ext>
                </a:extLst>
              </a:tr>
              <a:tr h="97259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Penal Code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</a:t>
                      </a:r>
                    </a:p>
                    <a:p>
                      <a:pPr algn="ctr"/>
                      <a:r>
                        <a:rPr lang="en-US" sz="1200" dirty="0"/>
                        <a:t>(dropdown selection)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67693"/>
                  </a:ext>
                </a:extLst>
              </a:tr>
              <a:tr h="9725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Suspected Staff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Alice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45420"/>
                  </a:ext>
                </a:extLst>
              </a:tr>
              <a:tr h="9725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Report Details</a:t>
                      </a:r>
                    </a:p>
                    <a:p>
                      <a:pPr algn="ctr"/>
                      <a:r>
                        <a:rPr lang="en-US" sz="1200" dirty="0"/>
                        <a:t>(Please describe)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120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82FFA3-1028-4DDE-416F-6A3227CFBC9D}"/>
              </a:ext>
            </a:extLst>
          </p:cNvPr>
          <p:cNvSpPr txBox="1"/>
          <p:nvPr/>
        </p:nvSpPr>
        <p:spPr>
          <a:xfrm>
            <a:off x="417095" y="810649"/>
            <a:ext cx="412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Disciplinary Record – Submit a report (Form)</a:t>
            </a:r>
            <a:endParaRPr lang="en-MY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218112-A13A-1044-44BF-4214A7D6DC22}"/>
              </a:ext>
            </a:extLst>
          </p:cNvPr>
          <p:cNvSpPr/>
          <p:nvPr/>
        </p:nvSpPr>
        <p:spPr>
          <a:xfrm>
            <a:off x="1200344" y="4979146"/>
            <a:ext cx="1882553" cy="72333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6608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120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Zada Abdul</dc:creator>
  <cp:lastModifiedBy>Zada Abdul</cp:lastModifiedBy>
  <cp:revision>2</cp:revision>
  <dcterms:created xsi:type="dcterms:W3CDTF">2024-09-09T07:12:40Z</dcterms:created>
  <dcterms:modified xsi:type="dcterms:W3CDTF">2024-09-09T07:48:53Z</dcterms:modified>
</cp:coreProperties>
</file>