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2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2622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224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87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4695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49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028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2102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8051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63855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22422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173042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58191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5784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64967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424304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7019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41737-ECF6-4C0E-B566-302A5401A9C3}" type="datetimeFigureOut">
              <a:rPr lang="be-BY" smtClean="0"/>
              <a:t>12.01.18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B908FD-60CD-4232-8DA0-F2115ECA5E6F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4433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7EF97-F55A-4F88-931E-F07C26887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Программные и аппаратные реализации клеточных автоматов</a:t>
            </a:r>
            <a:endParaRPr lang="be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5ADA6E-D518-40DA-8916-B8B710BFC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к реферату по дисциплине «Основы информационных технологий»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6649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5826-58D0-4E20-87E9-5E5AFB63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  <a:endParaRPr lang="be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22A38-55B2-47D0-93EC-F5108FE8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программным подходам к реализации КА можно отнести: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Математические пакеты</a:t>
            </a:r>
          </a:p>
          <a:p>
            <a:r>
              <a:rPr lang="ru-RU" dirty="0"/>
              <a:t>Языки программирования (как компилируемые, так и скриптовые)</a:t>
            </a:r>
          </a:p>
        </p:txBody>
      </p:sp>
    </p:spTree>
    <p:extLst>
      <p:ext uri="{BB962C8B-B14F-4D97-AF65-F5344CB8AC3E}">
        <p14:creationId xmlns:p14="http://schemas.microsoft.com/office/powerpoint/2010/main" val="226819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53F1-FF92-4253-BE06-71EC6414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реализация</a:t>
            </a:r>
            <a:br>
              <a:rPr lang="ru-RU" dirty="0"/>
            </a:br>
            <a:r>
              <a:rPr lang="ru-RU" sz="3200" dirty="0"/>
              <a:t>Достоинства и недостатки</a:t>
            </a:r>
            <a:endParaRPr lang="be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C6299-04F2-43F8-951D-5497EEAC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Достоинства:</a:t>
            </a:r>
          </a:p>
          <a:p>
            <a:pPr lvl="1"/>
            <a:r>
              <a:rPr lang="ru-RU" dirty="0"/>
              <a:t>высокая гибкость, возможность легко вносить изменения, в том числе – в уже запущенный продукт;</a:t>
            </a:r>
          </a:p>
          <a:p>
            <a:pPr lvl="1"/>
            <a:r>
              <a:rPr lang="ru-RU" dirty="0"/>
              <a:t>в</a:t>
            </a:r>
            <a:r>
              <a:rPr lang="be-BY" dirty="0"/>
              <a:t>озможность выбора языка реализации в зависимости от решаемой задачи;</a:t>
            </a:r>
          </a:p>
          <a:p>
            <a:pPr lvl="1"/>
            <a:r>
              <a:rPr lang="ru-RU" dirty="0"/>
              <a:t>большинство языков и технологий предполагают кроссплатформенность, что говорит об универсальности такого решения.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скорость генерации, существенно уступающая аппаратным средствам.</a:t>
            </a:r>
          </a:p>
        </p:txBody>
      </p:sp>
    </p:spTree>
    <p:extLst>
      <p:ext uri="{BB962C8B-B14F-4D97-AF65-F5344CB8AC3E}">
        <p14:creationId xmlns:p14="http://schemas.microsoft.com/office/powerpoint/2010/main" val="356896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45FF6-D480-4F6E-8F6D-929B680E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be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8A73C-F456-41A6-AABF-D86EE363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задачи анализа удобнее и дешевле использовать программные средства симуляции КА.</a:t>
            </a:r>
          </a:p>
          <a:p>
            <a:r>
              <a:rPr lang="ru-RU" dirty="0"/>
              <a:t>Применение аппаратных реализаций КА может быть обосновано только при условии высоких требований к быстродействию реализации либо безопасности используемого решения.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7448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B61D4-5BB7-41CE-B4BC-58F009E1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endParaRPr lang="be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BD639-152F-4F4E-8E55-68340A7D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решения задачи поиска и анализа КА, реализующего генератор псевдослучайных чисел, принято решение использовать программные средства реализации.</a:t>
            </a:r>
          </a:p>
          <a:p>
            <a:pPr marL="0" indent="0">
              <a:buNone/>
            </a:pPr>
            <a:r>
              <a:rPr lang="ru-RU" dirty="0"/>
              <a:t>Выбор средства для реализации полученного КА следует делать исходя из свойств полученного клеточного автомата и обзора его наиболее вероятных приложений.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3828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8506AA3-89B5-4A29-B702-3E78DB3E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be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68B19-3A81-432E-B90D-5870F344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>
                <a:effectLst/>
              </a:rPr>
              <a:t>Котов, Матвей. Немного о клеточных автоматах [Интернет] / М. Котов. – Электрон. текстовые дан., 2013. – Режим доступа: http://habrahabr.ru/post/168291/, свободный.</a:t>
            </a:r>
            <a:endParaRPr lang="be-BY" dirty="0">
              <a:effectLst/>
            </a:endParaRPr>
          </a:p>
          <a:p>
            <a:pPr lvl="0"/>
            <a:r>
              <a:rPr lang="en-US" dirty="0" err="1">
                <a:effectLst/>
              </a:rPr>
              <a:t>A.G.Hoekstra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J.Kroc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P.Sloot</a:t>
            </a:r>
            <a:r>
              <a:rPr lang="en-US" dirty="0">
                <a:effectLst/>
              </a:rPr>
              <a:t>. Simulating complex systems by cellular automata – Springer, 2010.</a:t>
            </a:r>
            <a:endParaRPr lang="be-BY" dirty="0">
              <a:effectLst/>
            </a:endParaRPr>
          </a:p>
          <a:p>
            <a:pPr lvl="0"/>
            <a:r>
              <a:rPr lang="en-US" dirty="0">
                <a:effectLst/>
              </a:rPr>
              <a:t>Stephen Wolfram. A New Kind of Science. – Wolfram Media Inc., 2002.</a:t>
            </a:r>
            <a:endParaRPr lang="be-BY" dirty="0">
              <a:effectLst/>
            </a:endParaRPr>
          </a:p>
          <a:p>
            <a:pPr lvl="0"/>
            <a:r>
              <a:rPr lang="en-US" dirty="0"/>
              <a:t>Andrew </a:t>
            </a:r>
            <a:r>
              <a:rPr lang="en-US" dirty="0" err="1"/>
              <a:t>Ilachinski</a:t>
            </a:r>
            <a:r>
              <a:rPr lang="en-US" dirty="0"/>
              <a:t>. Cellular Automata. </a:t>
            </a:r>
            <a:r>
              <a:rPr lang="en-US" dirty="0">
                <a:effectLst/>
              </a:rPr>
              <a:t>–</a:t>
            </a:r>
            <a:r>
              <a:rPr lang="en-US" dirty="0"/>
              <a:t> Center for Naval Analyses, USA, 2001.</a:t>
            </a:r>
            <a:endParaRPr lang="be-BY" dirty="0">
              <a:effectLst/>
            </a:endParaRPr>
          </a:p>
          <a:p>
            <a:pPr lvl="0"/>
            <a:r>
              <a:rPr lang="en-US" dirty="0"/>
              <a:t>Konrad </a:t>
            </a:r>
            <a:r>
              <a:rPr lang="en-US" dirty="0" err="1"/>
              <a:t>Zuse</a:t>
            </a:r>
            <a:r>
              <a:rPr lang="en-US" dirty="0"/>
              <a:t>. Calculating Space. </a:t>
            </a:r>
            <a:r>
              <a:rPr lang="en-US" dirty="0">
                <a:effectLst/>
              </a:rPr>
              <a:t>– MIT, 1970.</a:t>
            </a:r>
            <a:endParaRPr lang="be-BY" dirty="0">
              <a:effectLst/>
            </a:endParaRPr>
          </a:p>
          <a:p>
            <a:pPr lvl="0"/>
            <a:r>
              <a:rPr lang="ru-RU" dirty="0"/>
              <a:t>А. Б. </a:t>
            </a:r>
            <a:r>
              <a:rPr lang="ru-RU" dirty="0" err="1"/>
              <a:t>Беланков</a:t>
            </a:r>
            <a:r>
              <a:rPr lang="ru-RU" dirty="0"/>
              <a:t>, В. Ю. Столбов. Применение клеточных автоматов для моделирования микроструктуры материала при кристаллизации // </a:t>
            </a:r>
            <a:r>
              <a:rPr lang="ru-RU" dirty="0" err="1"/>
              <a:t>Сиб</a:t>
            </a:r>
            <a:r>
              <a:rPr lang="ru-RU" dirty="0"/>
              <a:t>. журн. </a:t>
            </a:r>
            <a:r>
              <a:rPr lang="ru-RU" dirty="0" err="1"/>
              <a:t>Индустр</a:t>
            </a:r>
            <a:r>
              <a:rPr lang="ru-RU" dirty="0"/>
              <a:t>. </a:t>
            </a:r>
            <a:r>
              <a:rPr lang="ru-RU" dirty="0" err="1"/>
              <a:t>матем</a:t>
            </a:r>
            <a:r>
              <a:rPr lang="ru-RU" dirty="0"/>
              <a:t>., 2005, т. 8, н. 2.</a:t>
            </a:r>
            <a:endParaRPr lang="be-BY" dirty="0">
              <a:effectLst/>
            </a:endParaRPr>
          </a:p>
          <a:p>
            <a:pPr lvl="0"/>
            <a:r>
              <a:rPr lang="ru-RU" dirty="0">
                <a:effectLst/>
              </a:rPr>
              <a:t>Степанцов, М. Е. Применение клеточных автоматов для математического моделирования динамических процессов: </a:t>
            </a:r>
            <a:r>
              <a:rPr lang="ru-RU" dirty="0" err="1">
                <a:effectLst/>
              </a:rPr>
              <a:t>автореф</a:t>
            </a:r>
            <a:r>
              <a:rPr lang="ru-RU" dirty="0">
                <a:effectLst/>
              </a:rPr>
              <a:t>. </a:t>
            </a:r>
            <a:r>
              <a:rPr lang="ru-RU" dirty="0" err="1">
                <a:effectLst/>
              </a:rPr>
              <a:t>дис</a:t>
            </a:r>
            <a:r>
              <a:rPr lang="ru-RU" dirty="0">
                <a:effectLst/>
              </a:rPr>
              <a:t>. на </a:t>
            </a:r>
            <a:r>
              <a:rPr lang="ru-RU" dirty="0" err="1">
                <a:effectLst/>
              </a:rPr>
              <a:t>соиск</a:t>
            </a:r>
            <a:r>
              <a:rPr lang="ru-RU" dirty="0">
                <a:effectLst/>
              </a:rPr>
              <a:t>. учен. степ. канд. </a:t>
            </a:r>
            <a:r>
              <a:rPr lang="ru-RU" dirty="0" err="1">
                <a:effectLst/>
              </a:rPr>
              <a:t>физ</a:t>
            </a:r>
            <a:r>
              <a:rPr lang="ru-RU" dirty="0">
                <a:effectLst/>
              </a:rPr>
              <a:t>-мат. наук (01.01.03) / Степанцов Михаил Евгеньевич; МГУ. – Москва, 1998. – 26 с.</a:t>
            </a:r>
            <a:endParaRPr lang="be-BY" dirty="0">
              <a:effectLst/>
            </a:endParaRPr>
          </a:p>
          <a:p>
            <a:pPr lvl="0"/>
            <a:r>
              <a:rPr lang="ru-RU" dirty="0" err="1"/>
              <a:t>Клумова</a:t>
            </a:r>
            <a:r>
              <a:rPr lang="ru-RU" dirty="0"/>
              <a:t> И. Н. Игра «Жизнь» // Квант. — 1974. — № 9. — С. 26—30.</a:t>
            </a:r>
            <a:endParaRPr lang="be-BY" dirty="0">
              <a:effectLst/>
            </a:endParaRPr>
          </a:p>
          <a:p>
            <a:pPr lvl="0"/>
            <a:r>
              <a:rPr lang="ru-RU" dirty="0"/>
              <a:t>Ключарев П.Г. Клеточные автоматы, основанные на графах </a:t>
            </a:r>
            <a:r>
              <a:rPr lang="ru-RU" dirty="0" err="1"/>
              <a:t>Рамануджана</a:t>
            </a:r>
            <a:r>
              <a:rPr lang="ru-RU" dirty="0"/>
              <a:t>, в задачах генерации псевдослучайных последовательностей // Наука и образование. МГТУ им. Н.Э. Баумана.</a:t>
            </a:r>
            <a:endParaRPr lang="be-BY" dirty="0">
              <a:effectLst/>
            </a:endParaRPr>
          </a:p>
          <a:p>
            <a:pPr lvl="0"/>
            <a:r>
              <a:rPr lang="ru-RU" dirty="0" err="1"/>
              <a:t>Мамзин</a:t>
            </a:r>
            <a:r>
              <a:rPr lang="en-US" dirty="0"/>
              <a:t> </a:t>
            </a:r>
            <a:r>
              <a:rPr lang="ru-RU"/>
              <a:t>А.Н., </a:t>
            </a:r>
            <a:r>
              <a:rPr lang="ru-RU" dirty="0"/>
              <a:t>высокопроизводительные КА с реконфигурируемым шаблоном, автореферат.</a:t>
            </a:r>
            <a:r>
              <a:rPr lang="ru-RU" dirty="0">
                <a:effectLst/>
              </a:rPr>
              <a:t> </a:t>
            </a:r>
            <a:endParaRPr lang="be-BY" dirty="0">
              <a:effectLst/>
            </a:endParaRPr>
          </a:p>
          <a:p>
            <a:pPr marL="0" indent="0">
              <a:buNone/>
            </a:pP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0467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4A57E-81DD-4EFE-B064-B08391CB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3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</a:t>
            </a:r>
            <a:endParaRPr lang="be-BY" sz="6000" dirty="0"/>
          </a:p>
        </p:txBody>
      </p:sp>
    </p:spTree>
    <p:extLst>
      <p:ext uri="{BB962C8B-B14F-4D97-AF65-F5344CB8AC3E}">
        <p14:creationId xmlns:p14="http://schemas.microsoft.com/office/powerpoint/2010/main" val="10964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86D5E-D2AB-4FD7-B0E7-7F1FBB09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be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9B554-9641-4CE7-BE28-642CDAA4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  <a:p>
            <a:pPr lvl="1"/>
            <a:r>
              <a:rPr lang="ru-RU" dirty="0"/>
              <a:t>Актуальность</a:t>
            </a:r>
          </a:p>
          <a:p>
            <a:pPr lvl="1"/>
            <a:r>
              <a:rPr lang="ru-RU" dirty="0"/>
              <a:t>Цели и задачи</a:t>
            </a:r>
          </a:p>
          <a:p>
            <a:r>
              <a:rPr lang="ru-RU" dirty="0"/>
              <a:t>Задача синтеза клеточных автоматов</a:t>
            </a:r>
          </a:p>
          <a:p>
            <a:r>
              <a:rPr lang="ru-RU" dirty="0"/>
              <a:t>Подходы к реализации</a:t>
            </a:r>
          </a:p>
          <a:p>
            <a:pPr lvl="1"/>
            <a:r>
              <a:rPr lang="ru-RU" dirty="0"/>
              <a:t>Аппаратная реализация, её достоинства и недостатки</a:t>
            </a:r>
          </a:p>
          <a:p>
            <a:pPr lvl="1"/>
            <a:r>
              <a:rPr lang="ru-RU" dirty="0"/>
              <a:t>Программная реализация, её достоинства и недостатки</a:t>
            </a:r>
          </a:p>
          <a:p>
            <a:r>
              <a:rPr lang="ru-RU" dirty="0"/>
              <a:t>Результаты</a:t>
            </a:r>
          </a:p>
          <a:p>
            <a:r>
              <a:rPr lang="ru-RU" dirty="0"/>
              <a:t>Вывод</a:t>
            </a:r>
          </a:p>
          <a:p>
            <a:r>
              <a:rPr lang="ru-RU" dirty="0"/>
              <a:t>Список литературы</a:t>
            </a:r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9472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63CA8-5CD7-4796-89BF-065933AF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be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F67981-59A2-4403-97EF-51B775DF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715" y="2195628"/>
            <a:ext cx="2461962" cy="246674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F5F1472-FFE1-4DBA-9445-8FA92378A308}"/>
              </a:ext>
            </a:extLst>
          </p:cNvPr>
          <p:cNvSpPr/>
          <p:nvPr/>
        </p:nvSpPr>
        <p:spPr>
          <a:xfrm>
            <a:off x="838200" y="2195628"/>
            <a:ext cx="6564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Клеточные автоматы были задуманы в середине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XX</a:t>
            </a:r>
            <a:r>
              <a:rPr lang="ru-RU" dirty="0"/>
              <a:t> </a:t>
            </a:r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века Дж. фон Нейманом и К. </a:t>
            </a:r>
            <a:r>
              <a:rPr lang="ru-RU" sz="24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Цусе</a:t>
            </a:r>
            <a:r>
              <a:rPr lang="ru-RU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как универсальная вычислительная среда для построения алгоритмов</a:t>
            </a:r>
            <a:endParaRPr lang="be-BY" sz="2400" dirty="0"/>
          </a:p>
        </p:txBody>
      </p:sp>
    </p:spTree>
    <p:extLst>
      <p:ext uri="{BB962C8B-B14F-4D97-AF65-F5344CB8AC3E}">
        <p14:creationId xmlns:p14="http://schemas.microsoft.com/office/powerpoint/2010/main" val="227948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63CA8-5CD7-4796-89BF-065933AF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be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38255-A6D3-4425-AC62-CEEFC01C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Клеточные автоматы позволяют эффективно реализовывать параллельные алгоритмы, что позволяет их успешно применять в таких задачах, как:</a:t>
            </a:r>
          </a:p>
          <a:p>
            <a:pPr lvl="1"/>
            <a:r>
              <a:rPr lang="ru-RU" dirty="0"/>
              <a:t>моделирование физических, химических и других процессов;</a:t>
            </a:r>
          </a:p>
          <a:p>
            <a:pPr lvl="1"/>
            <a:r>
              <a:rPr lang="ru-RU" dirty="0"/>
              <a:t>расчёт следующего поколения для генетических алгоритмов;</a:t>
            </a:r>
          </a:p>
          <a:p>
            <a:pPr lvl="1"/>
            <a:r>
              <a:rPr lang="ru-RU" dirty="0"/>
              <a:t>генерация случайных величин.</a:t>
            </a:r>
          </a:p>
        </p:txBody>
      </p:sp>
    </p:spTree>
    <p:extLst>
      <p:ext uri="{BB962C8B-B14F-4D97-AF65-F5344CB8AC3E}">
        <p14:creationId xmlns:p14="http://schemas.microsoft.com/office/powerpoint/2010/main" val="189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91BA5-DFBF-4762-9469-DE005B4F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be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62715B-1FC4-45A0-915D-20DDA265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данной работы является изучение подходов к реализации клеточных автоматов и выбор наиболее оптимальных из них для решения задачи проектирования генератора случайных величин.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Изучить имеющиеся подходы к реализации клеточных автоматов.</a:t>
            </a:r>
          </a:p>
          <a:p>
            <a:r>
              <a:rPr lang="ru-RU" dirty="0"/>
              <a:t>Проанализировать достоинства и недостатки подходов.</a:t>
            </a:r>
          </a:p>
          <a:p>
            <a:r>
              <a:rPr lang="ru-RU" dirty="0"/>
              <a:t>Выбрать наиболее оптимальный подход для поставленной цели.</a:t>
            </a:r>
          </a:p>
          <a:p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5714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1ED3B-AB4D-49BE-83D4-D2E466D5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и ограничения при выборе средств реализации</a:t>
            </a:r>
            <a:endParaRPr lang="be-BY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CE8C9F-C4B3-4CB9-AC61-15657C1E35F9}"/>
              </a:ext>
            </a:extLst>
          </p:cNvPr>
          <p:cNvSpPr/>
          <p:nvPr/>
        </p:nvSpPr>
        <p:spPr>
          <a:xfrm>
            <a:off x="838200" y="2685206"/>
            <a:ext cx="9495971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высокой (достаточной для поставленных задач) производительности реализации КА.</a:t>
            </a:r>
            <a:endParaRPr lang="be-B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Простота и дешевизна внедрения реализации КА в исследовательский либо бизнес-процесс.</a:t>
            </a:r>
            <a:endParaRPr lang="be-BY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5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D3247-F6F7-476A-BBC2-D646545D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реализации</a:t>
            </a:r>
            <a:endParaRPr lang="be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F60FAF-4658-47EA-AB7D-E6286680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зависимости от требований задачи может быть уместно использовать аппаратные либо программные средства реализации клеточных автоматов, то есть реализация сводится к одной из двух задач: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проектирование аппаратно-программного средства</a:t>
            </a:r>
          </a:p>
          <a:p>
            <a:r>
              <a:rPr lang="ru-RU" dirty="0"/>
              <a:t>проектирование программного обеспечения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9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5826-58D0-4E20-87E9-5E5AFB63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реализация</a:t>
            </a:r>
            <a:endParaRPr lang="be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22A38-55B2-47D0-93EC-F5108FE8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аппаратным средствам и подходам реализации КА можно отнести реализации:</a:t>
            </a:r>
          </a:p>
          <a:p>
            <a:r>
              <a:rPr lang="ru-RU" dirty="0"/>
              <a:t>на микроконтроллере (МК)</a:t>
            </a:r>
          </a:p>
          <a:p>
            <a:r>
              <a:rPr lang="ru-RU" dirty="0"/>
              <a:t>на программируемой логической интегральной схеме (ПЛИС)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07867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53F1-FF92-4253-BE06-71EC6414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реализация</a:t>
            </a:r>
            <a:br>
              <a:rPr lang="ru-RU" dirty="0"/>
            </a:br>
            <a:r>
              <a:rPr lang="ru-RU" sz="3200" dirty="0"/>
              <a:t>Достоинства и недостатки</a:t>
            </a:r>
            <a:endParaRPr lang="be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C6299-04F2-43F8-951D-5497EEAC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Достоинства:</a:t>
            </a:r>
          </a:p>
          <a:p>
            <a:pPr lvl="1"/>
            <a:r>
              <a:rPr lang="ru-RU" dirty="0"/>
              <a:t>Высокая производительность (даже на недорогой аппаратной платформе)</a:t>
            </a:r>
          </a:p>
          <a:p>
            <a:pPr lvl="1"/>
            <a:r>
              <a:rPr lang="ru-RU" dirty="0"/>
              <a:t>Возможность использования внешнего источника энтропии в качестве начального состояния, в качестве источника зачастую можно использовать некоторую часть аппаратной платформы</a:t>
            </a:r>
          </a:p>
          <a:p>
            <a:pPr lvl="1"/>
            <a:r>
              <a:rPr lang="ru-RU" dirty="0"/>
              <a:t>Возможно обеспечить высокую безопасность решения.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Высокая стоимость разработки и производства</a:t>
            </a:r>
          </a:p>
          <a:p>
            <a:pPr lvl="1"/>
            <a:r>
              <a:rPr lang="ru-RU" dirty="0"/>
              <a:t>Низкая гибкость при внесении изменений</a:t>
            </a:r>
          </a:p>
          <a:p>
            <a:pPr lvl="1"/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6173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cover/>
      </p:transition>
    </mc:Choice>
    <mc:Fallback xmlns="">
      <p:transition>
        <p:cover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730</Words>
  <Application>Microsoft Office PowerPoint</Application>
  <PresentationFormat>Широкоэкранный</PresentationFormat>
  <Paragraphs>78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SimSun</vt:lpstr>
      <vt:lpstr>Arial</vt:lpstr>
      <vt:lpstr>Calibri</vt:lpstr>
      <vt:lpstr>Times New Roman</vt:lpstr>
      <vt:lpstr>Trebuchet MS</vt:lpstr>
      <vt:lpstr>Wingdings 3</vt:lpstr>
      <vt:lpstr>Аспект</vt:lpstr>
      <vt:lpstr>Программные и аппаратные реализации клеточных автоматов</vt:lpstr>
      <vt:lpstr>Содержание</vt:lpstr>
      <vt:lpstr>Введение</vt:lpstr>
      <vt:lpstr>Актуальность</vt:lpstr>
      <vt:lpstr>Цели и задачи</vt:lpstr>
      <vt:lpstr>Условия и ограничения при выборе средств реализации</vt:lpstr>
      <vt:lpstr>Подходы к реализации</vt:lpstr>
      <vt:lpstr>Аппаратная реализация</vt:lpstr>
      <vt:lpstr>Аппаратная реализация Достоинства и недостатки</vt:lpstr>
      <vt:lpstr>Программная реализация</vt:lpstr>
      <vt:lpstr>Программная реализация Достоинства и недостатки</vt:lpstr>
      <vt:lpstr>Результаты</vt:lpstr>
      <vt:lpstr>Вывод</vt:lpstr>
      <vt:lpstr>Список литературы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Программные и аппаратные реализации клеточных автоматов</dc:title>
  <dc:creator>z4p</dc:creator>
  <cp:lastModifiedBy>z4p</cp:lastModifiedBy>
  <cp:revision>14</cp:revision>
  <dcterms:created xsi:type="dcterms:W3CDTF">2018-01-12T04:15:17Z</dcterms:created>
  <dcterms:modified xsi:type="dcterms:W3CDTF">2018-01-12T12:10:34Z</dcterms:modified>
</cp:coreProperties>
</file>