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714" y="96"/>
      </p:cViewPr>
      <p:guideLst>
        <p:guide orient="horz" pos="2112"/>
        <p:guide pos="3864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65EE0-5423-F548-FCE4-8F50DF8FF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3979C1-EFD7-3CFC-44CC-87CF183C1E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E3D1E-166C-BF22-2918-05E3D2304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9425-B15F-4287-BBE4-FCCFE0F358B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A3B2C-4607-8AA2-439C-D5821A30F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49CD9-C6EC-77FB-42E6-2CD57D313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4E56-7591-4C0C-BD24-62915D1F8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600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E55EA-424E-85AC-64FB-EED8222DE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2CE5F4-D976-7C06-A13D-FFA71E7369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B871C-DA89-C955-7F2F-3348EAB5B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9425-B15F-4287-BBE4-FCCFE0F358B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1F976-D1EB-6818-723A-D0B797987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6B83C-09DB-7E19-4161-CE41CC29B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4E56-7591-4C0C-BD24-62915D1F8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733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E2E1AF-9FD6-FF42-29EA-D87C0967BE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DEE67C-5D96-8BB9-91D2-E92DE45E98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B59397-E4D7-F32B-8248-94256CC64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9425-B15F-4287-BBE4-FCCFE0F358B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889F66-2A1C-E14A-96BD-D7C7B8022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B4A88-5062-ECA7-82F3-101DD99AC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4E56-7591-4C0C-BD24-62915D1F8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618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1B098-CD2C-9A3E-1869-8DCD0EE6C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84525-6A47-9CC3-1154-866CEE945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E2749-98FA-F718-4DA8-DBA8AF937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9425-B15F-4287-BBE4-FCCFE0F358B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0CA9D-AA65-1C7A-5597-A453000EB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3DDFB-4D0E-3CF5-D86A-6F994FE3A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4E56-7591-4C0C-BD24-62915D1F8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925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9CF3E-DCD3-7388-4FC2-A4D381B57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44B80-0570-163A-35F8-11E662626E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48CBA-B663-EA12-91E3-FB1579104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9425-B15F-4287-BBE4-FCCFE0F358B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15DBE2-151D-B3C7-F030-C5ED1902D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7ABA0-DFA8-5C5A-4283-14C1CA5AC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4E56-7591-4C0C-BD24-62915D1F8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689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CFA97-D731-8067-0A86-718C8E50E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4EE23-B8D5-7DDE-E767-B04BCFE6FD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CEF231-5CE8-271B-BFC0-20A4BAFB7A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C2441-67A4-3798-BA98-4A0672BB5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9425-B15F-4287-BBE4-FCCFE0F358B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4DBFC1-9527-716C-48AE-4D9E8B74A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86C4A3-F029-C8C1-D680-5360657AE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4E56-7591-4C0C-BD24-62915D1F8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00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BDC8E-3594-AC60-06FF-DAFBF3762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49091F-9FEA-2DCA-61C2-C478F21ADE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B58A06-72AF-C3EC-413D-C0865B3D13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9DD7F8-98D3-1BBD-AA7D-065B758A60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97B03B-F668-5C3B-CF60-04DD6CB5D2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E38A3E-AE1E-62A5-3D02-161A78317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9425-B15F-4287-BBE4-FCCFE0F358B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E545D7-08EE-8643-A935-2FFD307C7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78E2C3-6ECB-594C-F455-1CD7D5122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4E56-7591-4C0C-BD24-62915D1F8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821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12DEE-6345-CACA-73F1-A05671345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F037D4-BBC0-FB19-D369-B9BEFED1C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9425-B15F-4287-BBE4-FCCFE0F358B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5B059-F41B-BA8D-11DB-B08776A00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334983-6366-3585-7B93-ACC2B1FC1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4E56-7591-4C0C-BD24-62915D1F8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040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022B8B-8F9D-C1DC-10EA-6261EC1D0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9425-B15F-4287-BBE4-FCCFE0F358B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386D93-C38C-12FD-1592-BB6DA366A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5D3518-D566-9DE3-3886-D1E668526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4E56-7591-4C0C-BD24-62915D1F8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011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668EE-6D92-C00B-2E1E-F429528A4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4BF88-0544-C022-4D63-C022DB160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C09124-D03A-73A4-805E-6060253E04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83121A-1A3A-B16E-5D2C-79F31535F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9425-B15F-4287-BBE4-FCCFE0F358B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0926E4-42AF-D731-D422-1FC3A70B9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BD6D82-9EA4-AAC1-8E8B-F7CE6B023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4E56-7591-4C0C-BD24-62915D1F8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215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313AF-AF3C-F940-776A-50B9381E7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653237-36C1-E8B0-7C01-1076E3A19C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6B9332-18F9-76AA-9C23-699777CFB8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D6C569-F179-3A02-A2EC-63BE7D178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9425-B15F-4287-BBE4-FCCFE0F358B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3FD217-EBE2-28A3-87A9-F8BF81646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D8D9F6-C989-A6A5-FB8C-B7BA29C75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74E56-7591-4C0C-BD24-62915D1F8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358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A36666-3009-4D7F-496B-B3CC5DF5F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E0D5D-40F8-EEB7-7E68-07D4F5244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680239-1FA7-D225-77CE-6FF9D45A00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139425-B15F-4287-BBE4-FCCFE0F358B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C975DB-70FC-4412-F2EE-782C45FC83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D20879-26B3-E53A-0732-B85637D516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174E56-7591-4C0C-BD24-62915D1F8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938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02C4327-9A1D-4417-D232-8F52134560EA}"/>
              </a:ext>
            </a:extLst>
          </p:cNvPr>
          <p:cNvSpPr/>
          <p:nvPr/>
        </p:nvSpPr>
        <p:spPr>
          <a:xfrm>
            <a:off x="5505354" y="484841"/>
            <a:ext cx="1102344" cy="799239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  <a:r>
              <a:rPr lang="en-US" altLang="zh-CN" dirty="0"/>
              <a:t>ndex</a:t>
            </a:r>
            <a:endParaRPr lang="en-US" dirty="0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443761CC-64EF-069D-ABFC-EB05E983B3C3}"/>
              </a:ext>
            </a:extLst>
          </p:cNvPr>
          <p:cNvSpPr/>
          <p:nvPr/>
        </p:nvSpPr>
        <p:spPr>
          <a:xfrm>
            <a:off x="10029267" y="1730382"/>
            <a:ext cx="1103361" cy="799239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About Us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C6576564-0003-FE95-0BAF-7675CC4FEE9B}"/>
              </a:ext>
            </a:extLst>
          </p:cNvPr>
          <p:cNvSpPr/>
          <p:nvPr/>
        </p:nvSpPr>
        <p:spPr>
          <a:xfrm>
            <a:off x="10068778" y="2808151"/>
            <a:ext cx="1103360" cy="799239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Profile 1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406C5790-6BEE-1FD2-E97B-4B1F7AABEDC2}"/>
              </a:ext>
            </a:extLst>
          </p:cNvPr>
          <p:cNvSpPr/>
          <p:nvPr/>
        </p:nvSpPr>
        <p:spPr>
          <a:xfrm>
            <a:off x="10062527" y="3757242"/>
            <a:ext cx="1103358" cy="799239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Profile 2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AF1669BA-398C-7E8B-CBD4-17754DB2A807}"/>
              </a:ext>
            </a:extLst>
          </p:cNvPr>
          <p:cNvSpPr/>
          <p:nvPr/>
        </p:nvSpPr>
        <p:spPr>
          <a:xfrm>
            <a:off x="10062527" y="4705308"/>
            <a:ext cx="1103358" cy="799239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Profile 3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937602AD-998A-E5F3-869E-BAC3B5947BA0}"/>
              </a:ext>
            </a:extLst>
          </p:cNvPr>
          <p:cNvSpPr/>
          <p:nvPr/>
        </p:nvSpPr>
        <p:spPr>
          <a:xfrm>
            <a:off x="10062527" y="5653376"/>
            <a:ext cx="1103358" cy="799239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Profile 4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431B9856-842F-CE7B-CE0B-BFBC00580D22}"/>
              </a:ext>
            </a:extLst>
          </p:cNvPr>
          <p:cNvSpPr/>
          <p:nvPr/>
        </p:nvSpPr>
        <p:spPr>
          <a:xfrm>
            <a:off x="8524608" y="1730382"/>
            <a:ext cx="1103361" cy="799239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A8B807A8-0C5F-BE36-8A98-840A083E33B4}"/>
              </a:ext>
            </a:extLst>
          </p:cNvPr>
          <p:cNvCxnSpPr>
            <a:cxnSpLocks/>
          </p:cNvCxnSpPr>
          <p:nvPr/>
        </p:nvCxnSpPr>
        <p:spPr>
          <a:xfrm>
            <a:off x="6056526" y="1275512"/>
            <a:ext cx="0" cy="193177"/>
          </a:xfrm>
          <a:prstGeom prst="lin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45134ECC-A770-45E5-E336-8E896B22ECC7}"/>
              </a:ext>
            </a:extLst>
          </p:cNvPr>
          <p:cNvCxnSpPr>
            <a:cxnSpLocks/>
          </p:cNvCxnSpPr>
          <p:nvPr/>
        </p:nvCxnSpPr>
        <p:spPr>
          <a:xfrm flipH="1" flipV="1">
            <a:off x="715449" y="1442720"/>
            <a:ext cx="9898757" cy="2596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2041FCFB-3760-C5C8-6D59-C3E34D0A5BA6}"/>
              </a:ext>
            </a:extLst>
          </p:cNvPr>
          <p:cNvCxnSpPr>
            <a:cxnSpLocks/>
          </p:cNvCxnSpPr>
          <p:nvPr/>
        </p:nvCxnSpPr>
        <p:spPr>
          <a:xfrm>
            <a:off x="715449" y="1434152"/>
            <a:ext cx="0" cy="3438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4339D81A-C8FF-1EC9-FE59-32EC3D416D68}"/>
              </a:ext>
            </a:extLst>
          </p:cNvPr>
          <p:cNvCxnSpPr>
            <a:cxnSpLocks/>
          </p:cNvCxnSpPr>
          <p:nvPr/>
        </p:nvCxnSpPr>
        <p:spPr>
          <a:xfrm>
            <a:off x="1471583" y="2109682"/>
            <a:ext cx="0" cy="389625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09459259-DF13-2201-1ADC-8AD62A27F353}"/>
              </a:ext>
            </a:extLst>
          </p:cNvPr>
          <p:cNvCxnSpPr>
            <a:cxnSpLocks/>
          </p:cNvCxnSpPr>
          <p:nvPr/>
        </p:nvCxnSpPr>
        <p:spPr>
          <a:xfrm>
            <a:off x="1263218" y="3118218"/>
            <a:ext cx="208365" cy="579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CD91C21A-C6C2-99B7-91BA-7CDF5363DD65}"/>
              </a:ext>
            </a:extLst>
          </p:cNvPr>
          <p:cNvCxnSpPr>
            <a:cxnSpLocks/>
          </p:cNvCxnSpPr>
          <p:nvPr/>
        </p:nvCxnSpPr>
        <p:spPr>
          <a:xfrm>
            <a:off x="1263219" y="4100273"/>
            <a:ext cx="208364" cy="476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E1374130-AEC3-5666-FA91-6DEC11D27174}"/>
              </a:ext>
            </a:extLst>
          </p:cNvPr>
          <p:cNvCxnSpPr>
            <a:cxnSpLocks/>
          </p:cNvCxnSpPr>
          <p:nvPr/>
        </p:nvCxnSpPr>
        <p:spPr>
          <a:xfrm flipH="1" flipV="1">
            <a:off x="1263219" y="5048339"/>
            <a:ext cx="209082" cy="476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EDB4BB82-A6D7-D924-CEF4-158E5DAACE30}"/>
              </a:ext>
            </a:extLst>
          </p:cNvPr>
          <p:cNvCxnSpPr>
            <a:cxnSpLocks/>
          </p:cNvCxnSpPr>
          <p:nvPr/>
        </p:nvCxnSpPr>
        <p:spPr>
          <a:xfrm flipH="1" flipV="1">
            <a:off x="1263219" y="5996407"/>
            <a:ext cx="208364" cy="476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2D44739A-1AF9-EF71-DB64-4D45044CDE9D}"/>
              </a:ext>
            </a:extLst>
          </p:cNvPr>
          <p:cNvCxnSpPr>
            <a:cxnSpLocks/>
          </p:cNvCxnSpPr>
          <p:nvPr/>
        </p:nvCxnSpPr>
        <p:spPr>
          <a:xfrm>
            <a:off x="3315025" y="2102064"/>
            <a:ext cx="7738" cy="2889614"/>
          </a:xfrm>
          <a:prstGeom prst="lin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grpSp>
        <p:nvGrpSpPr>
          <p:cNvPr id="82" name="Group 81">
            <a:extLst>
              <a:ext uri="{FF2B5EF4-FFF2-40B4-BE49-F238E27FC236}">
                <a16:creationId xmlns:a16="http://schemas.microsoft.com/office/drawing/2014/main" id="{2B069554-42C0-6F81-0CA5-C93E2CE5A1FE}"/>
              </a:ext>
            </a:extLst>
          </p:cNvPr>
          <p:cNvGrpSpPr/>
          <p:nvPr/>
        </p:nvGrpSpPr>
        <p:grpSpPr>
          <a:xfrm>
            <a:off x="3070898" y="3080547"/>
            <a:ext cx="251865" cy="1901924"/>
            <a:chOff x="1703183" y="3119765"/>
            <a:chExt cx="251865" cy="1901924"/>
          </a:xfrm>
        </p:grpSpPr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F9F4299B-B5ED-822A-A36B-600ECEA8C7B6}"/>
                </a:ext>
              </a:extLst>
            </p:cNvPr>
            <p:cNvCxnSpPr>
              <a:endCxn id="26" idx="1"/>
            </p:cNvCxnSpPr>
            <p:nvPr/>
          </p:nvCxnSpPr>
          <p:spPr>
            <a:xfrm>
              <a:off x="1708500" y="3119765"/>
              <a:ext cx="246548" cy="5790"/>
            </a:xfrm>
            <a:prstGeom prst="lin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F0BB5E92-2CAC-B8D9-14B8-FCB9EEA18F28}"/>
                </a:ext>
              </a:extLst>
            </p:cNvPr>
            <p:cNvCxnSpPr>
              <a:endCxn id="27" idx="1"/>
            </p:cNvCxnSpPr>
            <p:nvPr/>
          </p:nvCxnSpPr>
          <p:spPr>
            <a:xfrm>
              <a:off x="1718660" y="4068344"/>
              <a:ext cx="236388" cy="5278"/>
            </a:xfrm>
            <a:prstGeom prst="lin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37EA4D23-025C-A997-3318-8A6E9E7F8822}"/>
                </a:ext>
              </a:extLst>
            </p:cNvPr>
            <p:cNvCxnSpPr>
              <a:cxnSpLocks/>
              <a:endCxn id="28" idx="1"/>
            </p:cNvCxnSpPr>
            <p:nvPr/>
          </p:nvCxnSpPr>
          <p:spPr>
            <a:xfrm>
              <a:off x="1703183" y="5016924"/>
              <a:ext cx="251865" cy="4765"/>
            </a:xfrm>
            <a:prstGeom prst="lin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</p:grp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7E99A278-D5AF-13E3-AE58-1B07EA42FE4A}"/>
              </a:ext>
            </a:extLst>
          </p:cNvPr>
          <p:cNvCxnSpPr/>
          <p:nvPr/>
        </p:nvCxnSpPr>
        <p:spPr>
          <a:xfrm>
            <a:off x="2538247" y="1444312"/>
            <a:ext cx="0" cy="267344"/>
          </a:xfrm>
          <a:prstGeom prst="lin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99782D56-AFC7-B799-4E07-59F1744D8BEB}"/>
              </a:ext>
            </a:extLst>
          </p:cNvPr>
          <p:cNvCxnSpPr/>
          <p:nvPr/>
        </p:nvCxnSpPr>
        <p:spPr>
          <a:xfrm>
            <a:off x="4315326" y="1444312"/>
            <a:ext cx="0" cy="267344"/>
          </a:xfrm>
          <a:prstGeom prst="lin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75B0CCE7-DFC0-B9C8-1F4C-ED02FA0F5511}"/>
              </a:ext>
            </a:extLst>
          </p:cNvPr>
          <p:cNvCxnSpPr/>
          <p:nvPr/>
        </p:nvCxnSpPr>
        <p:spPr>
          <a:xfrm>
            <a:off x="5860506" y="1434152"/>
            <a:ext cx="0" cy="267344"/>
          </a:xfrm>
          <a:prstGeom prst="lin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C35E5F45-E263-B229-B7E6-3F371D715D76}"/>
              </a:ext>
            </a:extLst>
          </p:cNvPr>
          <p:cNvCxnSpPr/>
          <p:nvPr/>
        </p:nvCxnSpPr>
        <p:spPr>
          <a:xfrm>
            <a:off x="7528472" y="1439489"/>
            <a:ext cx="0" cy="267344"/>
          </a:xfrm>
          <a:prstGeom prst="lin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F1A76E0D-DA21-4881-3B59-B4F0AC27C362}"/>
              </a:ext>
            </a:extLst>
          </p:cNvPr>
          <p:cNvCxnSpPr/>
          <p:nvPr/>
        </p:nvCxnSpPr>
        <p:spPr>
          <a:xfrm>
            <a:off x="9115800" y="1468689"/>
            <a:ext cx="0" cy="267344"/>
          </a:xfrm>
          <a:prstGeom prst="lin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8B41ABF8-40BD-9382-35E3-3BC13DD7FAC5}"/>
              </a:ext>
            </a:extLst>
          </p:cNvPr>
          <p:cNvCxnSpPr/>
          <p:nvPr/>
        </p:nvCxnSpPr>
        <p:spPr>
          <a:xfrm>
            <a:off x="10614206" y="1454470"/>
            <a:ext cx="0" cy="267344"/>
          </a:xfrm>
          <a:prstGeom prst="lin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4C1FEB2C-75F5-DD2C-25A4-F3AB5715FB01}"/>
              </a:ext>
            </a:extLst>
          </p:cNvPr>
          <p:cNvCxnSpPr>
            <a:cxnSpLocks/>
          </p:cNvCxnSpPr>
          <p:nvPr/>
        </p:nvCxnSpPr>
        <p:spPr>
          <a:xfrm>
            <a:off x="11527125" y="2130002"/>
            <a:ext cx="3145" cy="39267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31A82E31-0CA2-DB52-8E54-F586EFAE2E3D}"/>
              </a:ext>
            </a:extLst>
          </p:cNvPr>
          <p:cNvCxnSpPr>
            <a:cxnSpLocks/>
            <a:stCxn id="58" idx="3"/>
          </p:cNvCxnSpPr>
          <p:nvPr/>
        </p:nvCxnSpPr>
        <p:spPr>
          <a:xfrm flipV="1">
            <a:off x="11172138" y="3203005"/>
            <a:ext cx="354987" cy="4766"/>
          </a:xfrm>
          <a:prstGeom prst="lin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33E36322-55F6-1695-A903-FC57AD98A228}"/>
              </a:ext>
            </a:extLst>
          </p:cNvPr>
          <p:cNvCxnSpPr>
            <a:cxnSpLocks/>
            <a:stCxn id="66" idx="3"/>
          </p:cNvCxnSpPr>
          <p:nvPr/>
        </p:nvCxnSpPr>
        <p:spPr>
          <a:xfrm flipV="1">
            <a:off x="11165885" y="4152097"/>
            <a:ext cx="361240" cy="4765"/>
          </a:xfrm>
          <a:prstGeom prst="lin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7210EE55-2CA7-8C8F-1F7C-B1D89431DC3C}"/>
              </a:ext>
            </a:extLst>
          </p:cNvPr>
          <p:cNvCxnSpPr>
            <a:cxnSpLocks/>
            <a:stCxn id="69" idx="3"/>
          </p:cNvCxnSpPr>
          <p:nvPr/>
        </p:nvCxnSpPr>
        <p:spPr>
          <a:xfrm flipV="1">
            <a:off x="11165885" y="5100163"/>
            <a:ext cx="361240" cy="4765"/>
          </a:xfrm>
          <a:prstGeom prst="lin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EA57AB5A-30C4-663F-840D-4949DB5A1802}"/>
              </a:ext>
            </a:extLst>
          </p:cNvPr>
          <p:cNvCxnSpPr>
            <a:cxnSpLocks/>
            <a:stCxn id="72" idx="3"/>
          </p:cNvCxnSpPr>
          <p:nvPr/>
        </p:nvCxnSpPr>
        <p:spPr>
          <a:xfrm flipV="1">
            <a:off x="11165885" y="6048230"/>
            <a:ext cx="361240" cy="4766"/>
          </a:xfrm>
          <a:prstGeom prst="lin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A66B166F-9715-9E90-C403-8970D4B63A61}"/>
              </a:ext>
            </a:extLst>
          </p:cNvPr>
          <p:cNvGrpSpPr/>
          <p:nvPr/>
        </p:nvGrpSpPr>
        <p:grpSpPr>
          <a:xfrm>
            <a:off x="3723039" y="1710064"/>
            <a:ext cx="1104383" cy="799239"/>
            <a:chOff x="3723039" y="1710064"/>
            <a:chExt cx="1183479" cy="789709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1BEA7EB2-60BE-7F38-92A1-E2B55F6AB9D6}"/>
                </a:ext>
              </a:extLst>
            </p:cNvPr>
            <p:cNvSpPr/>
            <p:nvPr/>
          </p:nvSpPr>
          <p:spPr>
            <a:xfrm>
              <a:off x="3724134" y="1710064"/>
              <a:ext cx="1182384" cy="789709"/>
            </a:xfrm>
            <a:prstGeom prst="round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2" name="Rectangle: Rounded Corners 151">
              <a:extLst>
                <a:ext uri="{FF2B5EF4-FFF2-40B4-BE49-F238E27FC236}">
                  <a16:creationId xmlns:a16="http://schemas.microsoft.com/office/drawing/2014/main" id="{A0506A0E-BBCF-192B-D777-B1F5A03B5A0E}"/>
                </a:ext>
              </a:extLst>
            </p:cNvPr>
            <p:cNvSpPr/>
            <p:nvPr/>
          </p:nvSpPr>
          <p:spPr>
            <a:xfrm>
              <a:off x="3723039" y="1721816"/>
              <a:ext cx="598265" cy="77795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912657EB-1917-0080-AFDE-0E7F1F4E7882}"/>
                </a:ext>
              </a:extLst>
            </p:cNvPr>
            <p:cNvSpPr txBox="1"/>
            <p:nvPr/>
          </p:nvSpPr>
          <p:spPr>
            <a:xfrm>
              <a:off x="3804667" y="1931006"/>
              <a:ext cx="1018728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Join Us</a:t>
              </a: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3B31A71A-F047-5822-4D05-4908B93061BA}"/>
              </a:ext>
            </a:extLst>
          </p:cNvPr>
          <p:cNvGrpSpPr/>
          <p:nvPr/>
        </p:nvGrpSpPr>
        <p:grpSpPr>
          <a:xfrm>
            <a:off x="5291261" y="1693488"/>
            <a:ext cx="1103361" cy="799239"/>
            <a:chOff x="5291261" y="1693488"/>
            <a:chExt cx="1103361" cy="799239"/>
          </a:xfrm>
        </p:grpSpPr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BAC17A24-F2AC-5B2A-0071-DF20949BD413}"/>
                </a:ext>
              </a:extLst>
            </p:cNvPr>
            <p:cNvSpPr/>
            <p:nvPr/>
          </p:nvSpPr>
          <p:spPr>
            <a:xfrm>
              <a:off x="5291261" y="1693488"/>
              <a:ext cx="1103361" cy="799239"/>
            </a:xfrm>
            <a:prstGeom prst="round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4" name="Rectangle: Rounded Corners 153">
              <a:extLst>
                <a:ext uri="{FF2B5EF4-FFF2-40B4-BE49-F238E27FC236}">
                  <a16:creationId xmlns:a16="http://schemas.microsoft.com/office/drawing/2014/main" id="{2006200B-45D5-B1AF-63E6-8513F55A23E5}"/>
                </a:ext>
              </a:extLst>
            </p:cNvPr>
            <p:cNvSpPr/>
            <p:nvPr/>
          </p:nvSpPr>
          <p:spPr>
            <a:xfrm>
              <a:off x="5296966" y="1703806"/>
              <a:ext cx="558281" cy="787345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D3B2BE8C-E1B5-65AF-CD8B-0C23E5D466D4}"/>
                </a:ext>
              </a:extLst>
            </p:cNvPr>
            <p:cNvSpPr txBox="1"/>
            <p:nvPr/>
          </p:nvSpPr>
          <p:spPr>
            <a:xfrm>
              <a:off x="5363644" y="1910583"/>
              <a:ext cx="950643" cy="37378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Enuiqry</a:t>
              </a:r>
              <a:endPara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1E2C6B9-4106-FB84-3BD9-4532FC6AF35F}"/>
              </a:ext>
            </a:extLst>
          </p:cNvPr>
          <p:cNvGrpSpPr/>
          <p:nvPr/>
        </p:nvGrpSpPr>
        <p:grpSpPr>
          <a:xfrm>
            <a:off x="6943879" y="1693489"/>
            <a:ext cx="1103840" cy="799239"/>
            <a:chOff x="7285863" y="1710064"/>
            <a:chExt cx="1182897" cy="789709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148F9E64-13AF-35AB-DC05-AC34B9E4A3AB}"/>
                </a:ext>
              </a:extLst>
            </p:cNvPr>
            <p:cNvSpPr/>
            <p:nvPr/>
          </p:nvSpPr>
          <p:spPr>
            <a:xfrm>
              <a:off x="7286376" y="1710064"/>
              <a:ext cx="1182384" cy="789709"/>
            </a:xfrm>
            <a:prstGeom prst="round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F1D9B917-DC9D-2C28-E8C1-FA2F6BA2F543}"/>
                </a:ext>
              </a:extLst>
            </p:cNvPr>
            <p:cNvSpPr txBox="1"/>
            <p:nvPr/>
          </p:nvSpPr>
          <p:spPr>
            <a:xfrm>
              <a:off x="7285863" y="1801480"/>
              <a:ext cx="1182897" cy="646331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Member</a:t>
              </a:r>
              <a:br>
                <a:rPr lang="en-US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</a:br>
              <a:r>
                <a:rPr lang="en-US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ship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9250DF3-A159-E7E6-B255-DCCE096F379E}"/>
              </a:ext>
            </a:extLst>
          </p:cNvPr>
          <p:cNvGrpSpPr/>
          <p:nvPr/>
        </p:nvGrpSpPr>
        <p:grpSpPr>
          <a:xfrm>
            <a:off x="164278" y="1710065"/>
            <a:ext cx="1102341" cy="799239"/>
            <a:chOff x="164278" y="1710065"/>
            <a:chExt cx="1181292" cy="789709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21798298-C3AC-D48A-E294-F61B8BAC1854}"/>
                </a:ext>
              </a:extLst>
            </p:cNvPr>
            <p:cNvSpPr/>
            <p:nvPr/>
          </p:nvSpPr>
          <p:spPr>
            <a:xfrm>
              <a:off x="164278" y="1710065"/>
              <a:ext cx="1181292" cy="789709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5" name="Rectangle: Rounded Corners 154">
              <a:extLst>
                <a:ext uri="{FF2B5EF4-FFF2-40B4-BE49-F238E27FC236}">
                  <a16:creationId xmlns:a16="http://schemas.microsoft.com/office/drawing/2014/main" id="{E1C3BDDF-B216-169F-E0BA-4CE0A73E6757}"/>
                </a:ext>
              </a:extLst>
            </p:cNvPr>
            <p:cNvSpPr/>
            <p:nvPr/>
          </p:nvSpPr>
          <p:spPr>
            <a:xfrm>
              <a:off x="183508" y="1721816"/>
              <a:ext cx="598265" cy="751148"/>
            </a:xfrm>
            <a:prstGeom prst="round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FC9D896-442E-9DEE-8BAF-51B847B12AD4}"/>
                </a:ext>
              </a:extLst>
            </p:cNvPr>
            <p:cNvSpPr txBox="1"/>
            <p:nvPr/>
          </p:nvSpPr>
          <p:spPr>
            <a:xfrm>
              <a:off x="208348" y="1926128"/>
              <a:ext cx="1093151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</a:t>
              </a:r>
              <a:r>
                <a:rPr lang="en-US" altLang="zh-CN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roducts</a:t>
              </a:r>
              <a:endPara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EFBE908-F012-8EAB-4D57-C75335E4F3B8}"/>
              </a:ext>
            </a:extLst>
          </p:cNvPr>
          <p:cNvGrpSpPr/>
          <p:nvPr/>
        </p:nvGrpSpPr>
        <p:grpSpPr>
          <a:xfrm>
            <a:off x="145134" y="2724388"/>
            <a:ext cx="1148645" cy="799239"/>
            <a:chOff x="508819" y="2724388"/>
            <a:chExt cx="1230912" cy="789709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C7160943-EB32-CDDC-F30A-A941AF099211}"/>
                </a:ext>
              </a:extLst>
            </p:cNvPr>
            <p:cNvSpPr/>
            <p:nvPr/>
          </p:nvSpPr>
          <p:spPr>
            <a:xfrm>
              <a:off x="535250" y="2724388"/>
              <a:ext cx="1178051" cy="789709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93617F12-D066-BDC2-0F8F-16BA255047C8}"/>
                </a:ext>
              </a:extLst>
            </p:cNvPr>
            <p:cNvSpPr/>
            <p:nvPr/>
          </p:nvSpPr>
          <p:spPr>
            <a:xfrm>
              <a:off x="542059" y="2738640"/>
              <a:ext cx="598265" cy="751148"/>
            </a:xfrm>
            <a:prstGeom prst="round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F1403E6-34B7-134E-B2FE-FEF9A8610514}"/>
                </a:ext>
              </a:extLst>
            </p:cNvPr>
            <p:cNvSpPr txBox="1"/>
            <p:nvPr/>
          </p:nvSpPr>
          <p:spPr>
            <a:xfrm>
              <a:off x="508819" y="2815111"/>
              <a:ext cx="1230912" cy="646331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Products</a:t>
              </a:r>
            </a:p>
            <a:p>
              <a:pPr algn="ctr"/>
              <a:r>
                <a:rPr lang="en-US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7C8C727-BB58-FD3B-3427-F4EE2A676CA1}"/>
              </a:ext>
            </a:extLst>
          </p:cNvPr>
          <p:cNvGrpSpPr/>
          <p:nvPr/>
        </p:nvGrpSpPr>
        <p:grpSpPr>
          <a:xfrm>
            <a:off x="145134" y="3705419"/>
            <a:ext cx="1148645" cy="799239"/>
            <a:chOff x="508819" y="3705419"/>
            <a:chExt cx="1230912" cy="789709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D2319F57-D4A5-1DBB-A95B-7E59AFB7A153}"/>
                </a:ext>
              </a:extLst>
            </p:cNvPr>
            <p:cNvSpPr/>
            <p:nvPr/>
          </p:nvSpPr>
          <p:spPr>
            <a:xfrm>
              <a:off x="535250" y="3705419"/>
              <a:ext cx="1178051" cy="789709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2E9F305A-E4A2-5CE0-3EB7-D048525A073E}"/>
                </a:ext>
              </a:extLst>
            </p:cNvPr>
            <p:cNvSpPr/>
            <p:nvPr/>
          </p:nvSpPr>
          <p:spPr>
            <a:xfrm>
              <a:off x="549077" y="3719195"/>
              <a:ext cx="598265" cy="751148"/>
            </a:xfrm>
            <a:prstGeom prst="round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A4BE225-E0FA-AF82-CF38-BA22BE46D6D5}"/>
                </a:ext>
              </a:extLst>
            </p:cNvPr>
            <p:cNvSpPr txBox="1"/>
            <p:nvPr/>
          </p:nvSpPr>
          <p:spPr>
            <a:xfrm>
              <a:off x="508819" y="3802237"/>
              <a:ext cx="1230912" cy="646331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Products</a:t>
              </a:r>
            </a:p>
            <a:p>
              <a:pPr algn="ctr"/>
              <a:r>
                <a:rPr lang="en-US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A6ECDE3-1EDB-E46F-2FFD-D18C2BDD95AB}"/>
              </a:ext>
            </a:extLst>
          </p:cNvPr>
          <p:cNvGrpSpPr/>
          <p:nvPr/>
        </p:nvGrpSpPr>
        <p:grpSpPr>
          <a:xfrm>
            <a:off x="155884" y="4653486"/>
            <a:ext cx="1148645" cy="799239"/>
            <a:chOff x="519569" y="4653486"/>
            <a:chExt cx="1230912" cy="789709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5A7A2360-EF3C-C347-0BC2-63A86021B433}"/>
                </a:ext>
              </a:extLst>
            </p:cNvPr>
            <p:cNvSpPr/>
            <p:nvPr/>
          </p:nvSpPr>
          <p:spPr>
            <a:xfrm>
              <a:off x="535250" y="4653486"/>
              <a:ext cx="1178051" cy="789709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B8FED323-A6C3-0314-EB58-504ACE9F20B0}"/>
                </a:ext>
              </a:extLst>
            </p:cNvPr>
            <p:cNvSpPr/>
            <p:nvPr/>
          </p:nvSpPr>
          <p:spPr>
            <a:xfrm>
              <a:off x="548758" y="4665286"/>
              <a:ext cx="598265" cy="751148"/>
            </a:xfrm>
            <a:prstGeom prst="round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A114643-48F5-65C0-B67D-F7E94F63BE00}"/>
                </a:ext>
              </a:extLst>
            </p:cNvPr>
            <p:cNvSpPr txBox="1"/>
            <p:nvPr/>
          </p:nvSpPr>
          <p:spPr>
            <a:xfrm>
              <a:off x="519569" y="4725173"/>
              <a:ext cx="1230912" cy="646331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Products</a:t>
              </a:r>
            </a:p>
            <a:p>
              <a:pPr algn="ctr"/>
              <a:r>
                <a:rPr lang="en-US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84E189B-EABC-831F-CCDB-6FA5C40A38C7}"/>
              </a:ext>
            </a:extLst>
          </p:cNvPr>
          <p:cNvGrpSpPr/>
          <p:nvPr/>
        </p:nvGrpSpPr>
        <p:grpSpPr>
          <a:xfrm>
            <a:off x="145134" y="5601549"/>
            <a:ext cx="1148645" cy="799243"/>
            <a:chOff x="508819" y="5601549"/>
            <a:chExt cx="1230912" cy="789713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1F9547A0-C892-BCE8-0ABA-838F578C21FF}"/>
                </a:ext>
              </a:extLst>
            </p:cNvPr>
            <p:cNvSpPr/>
            <p:nvPr/>
          </p:nvSpPr>
          <p:spPr>
            <a:xfrm>
              <a:off x="535250" y="5601553"/>
              <a:ext cx="1178051" cy="789709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1BF80FD2-D4A5-28DC-E353-CBC107775512}"/>
                </a:ext>
              </a:extLst>
            </p:cNvPr>
            <p:cNvSpPr/>
            <p:nvPr/>
          </p:nvSpPr>
          <p:spPr>
            <a:xfrm>
              <a:off x="561681" y="5601549"/>
              <a:ext cx="598265" cy="751148"/>
            </a:xfrm>
            <a:prstGeom prst="round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9ED836D-3CE9-AB7E-76D0-E6DA37EA02FA}"/>
                </a:ext>
              </a:extLst>
            </p:cNvPr>
            <p:cNvSpPr txBox="1"/>
            <p:nvPr/>
          </p:nvSpPr>
          <p:spPr>
            <a:xfrm>
              <a:off x="508819" y="5673240"/>
              <a:ext cx="1230912" cy="646331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Products</a:t>
              </a:r>
            </a:p>
            <a:p>
              <a:pPr algn="ctr"/>
              <a:r>
                <a:rPr lang="en-US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E8B913A-FCFF-8043-D7E2-18140B05B592}"/>
              </a:ext>
            </a:extLst>
          </p:cNvPr>
          <p:cNvGrpSpPr/>
          <p:nvPr/>
        </p:nvGrpSpPr>
        <p:grpSpPr>
          <a:xfrm>
            <a:off x="1934755" y="1710064"/>
            <a:ext cx="1148645" cy="799239"/>
            <a:chOff x="1934755" y="1710064"/>
            <a:chExt cx="1230912" cy="789709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6E101807-0526-4631-7CC3-5A3E429C0A5F}"/>
                </a:ext>
              </a:extLst>
            </p:cNvPr>
            <p:cNvSpPr/>
            <p:nvPr/>
          </p:nvSpPr>
          <p:spPr>
            <a:xfrm>
              <a:off x="1944930" y="1710064"/>
              <a:ext cx="1180467" cy="789709"/>
            </a:xfrm>
            <a:prstGeom prst="round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A7752661-7CCF-04EE-DDD0-BC4BE5EB556B}"/>
                </a:ext>
              </a:extLst>
            </p:cNvPr>
            <p:cNvSpPr/>
            <p:nvPr/>
          </p:nvSpPr>
          <p:spPr>
            <a:xfrm>
              <a:off x="1947262" y="1730140"/>
              <a:ext cx="598265" cy="751148"/>
            </a:xfrm>
            <a:prstGeom prst="round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9626BDD-ADE1-97C6-4E60-0E61985BA4A0}"/>
                </a:ext>
              </a:extLst>
            </p:cNvPr>
            <p:cNvSpPr txBox="1"/>
            <p:nvPr/>
          </p:nvSpPr>
          <p:spPr>
            <a:xfrm>
              <a:off x="1934755" y="1920252"/>
              <a:ext cx="1230912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Blog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FA9BB1C-C605-D761-403A-947C77D0B8CE}"/>
              </a:ext>
            </a:extLst>
          </p:cNvPr>
          <p:cNvGrpSpPr/>
          <p:nvPr/>
        </p:nvGrpSpPr>
        <p:grpSpPr>
          <a:xfrm>
            <a:off x="1955048" y="4622069"/>
            <a:ext cx="1099315" cy="799239"/>
            <a:chOff x="2359828" y="4653486"/>
            <a:chExt cx="1178049" cy="789709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2E3A71B9-28E2-1111-E5A5-6563CFF35E4A}"/>
                </a:ext>
              </a:extLst>
            </p:cNvPr>
            <p:cNvSpPr/>
            <p:nvPr/>
          </p:nvSpPr>
          <p:spPr>
            <a:xfrm>
              <a:off x="2359828" y="4653486"/>
              <a:ext cx="1178049" cy="789709"/>
            </a:xfrm>
            <a:prstGeom prst="round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6F4A674D-DA30-A9F0-57E7-0BBF461E4B62}"/>
                </a:ext>
              </a:extLst>
            </p:cNvPr>
            <p:cNvSpPr/>
            <p:nvPr/>
          </p:nvSpPr>
          <p:spPr>
            <a:xfrm>
              <a:off x="2377844" y="4662540"/>
              <a:ext cx="598265" cy="751148"/>
            </a:xfrm>
            <a:prstGeom prst="round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21F1D49-DF64-13E7-7CEA-06AD9AC5B5C8}"/>
                </a:ext>
              </a:extLst>
            </p:cNvPr>
            <p:cNvSpPr txBox="1"/>
            <p:nvPr/>
          </p:nvSpPr>
          <p:spPr>
            <a:xfrm>
              <a:off x="2410570" y="4714225"/>
              <a:ext cx="1076564" cy="646331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past_</a:t>
              </a:r>
              <a:br>
                <a:rPr lang="en-US" dirty="0">
                  <a:solidFill>
                    <a:schemeClr val="bg1"/>
                  </a:solidFill>
                </a:rPr>
              </a:br>
              <a:r>
                <a:rPr lang="en-US" dirty="0">
                  <a:solidFill>
                    <a:schemeClr val="bg1"/>
                  </a:solidFill>
                </a:rPr>
                <a:t>activities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163F492-8009-E27A-6E85-0B6E79894F87}"/>
              </a:ext>
            </a:extLst>
          </p:cNvPr>
          <p:cNvGrpSpPr/>
          <p:nvPr/>
        </p:nvGrpSpPr>
        <p:grpSpPr>
          <a:xfrm>
            <a:off x="1955048" y="3674002"/>
            <a:ext cx="1099315" cy="799239"/>
            <a:chOff x="2359828" y="3705419"/>
            <a:chExt cx="1178049" cy="789709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B262FF29-BFC1-C678-14C4-93CA4BFCC87F}"/>
                </a:ext>
              </a:extLst>
            </p:cNvPr>
            <p:cNvSpPr/>
            <p:nvPr/>
          </p:nvSpPr>
          <p:spPr>
            <a:xfrm>
              <a:off x="2359828" y="3705419"/>
              <a:ext cx="1178049" cy="789709"/>
            </a:xfrm>
            <a:prstGeom prst="round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49DFC6AF-7E98-31D7-A643-8C4BBC686DD2}"/>
                </a:ext>
              </a:extLst>
            </p:cNvPr>
            <p:cNvSpPr/>
            <p:nvPr/>
          </p:nvSpPr>
          <p:spPr>
            <a:xfrm>
              <a:off x="2375305" y="3719195"/>
              <a:ext cx="598265" cy="751148"/>
            </a:xfrm>
            <a:prstGeom prst="round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B02EB51-4050-2759-75F4-6A5231902903}"/>
                </a:ext>
              </a:extLst>
            </p:cNvPr>
            <p:cNvSpPr txBox="1"/>
            <p:nvPr/>
          </p:nvSpPr>
          <p:spPr>
            <a:xfrm>
              <a:off x="2419579" y="3771603"/>
              <a:ext cx="1076564" cy="646331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</a:rPr>
                <a:t>current_activities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9A435CC-2D73-57FA-62AE-5270D522685E}"/>
              </a:ext>
            </a:extLst>
          </p:cNvPr>
          <p:cNvGrpSpPr/>
          <p:nvPr/>
        </p:nvGrpSpPr>
        <p:grpSpPr>
          <a:xfrm>
            <a:off x="1955048" y="2725935"/>
            <a:ext cx="1099316" cy="799239"/>
            <a:chOff x="2359828" y="2757352"/>
            <a:chExt cx="1178050" cy="789709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BC045917-FCB6-0408-FCE3-EDF4106772C4}"/>
                </a:ext>
              </a:extLst>
            </p:cNvPr>
            <p:cNvSpPr/>
            <p:nvPr/>
          </p:nvSpPr>
          <p:spPr>
            <a:xfrm>
              <a:off x="2359828" y="2757352"/>
              <a:ext cx="1178050" cy="789709"/>
            </a:xfrm>
            <a:prstGeom prst="round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6A6B7F57-E60F-713B-9ADC-06935E4B61EE}"/>
                </a:ext>
              </a:extLst>
            </p:cNvPr>
            <p:cNvSpPr/>
            <p:nvPr/>
          </p:nvSpPr>
          <p:spPr>
            <a:xfrm>
              <a:off x="2377844" y="2777230"/>
              <a:ext cx="598265" cy="751148"/>
            </a:xfrm>
            <a:prstGeom prst="round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655617D-4D9F-0666-50D9-4C572961C7CB}"/>
                </a:ext>
              </a:extLst>
            </p:cNvPr>
            <p:cNvSpPr txBox="1"/>
            <p:nvPr/>
          </p:nvSpPr>
          <p:spPr>
            <a:xfrm>
              <a:off x="2419579" y="2828016"/>
              <a:ext cx="1076564" cy="646331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</a:rPr>
                <a:t>coming_soon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994588D5-9D28-8053-2406-3F87ED0CFBC1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1225494" y="2108150"/>
            <a:ext cx="237877" cy="748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9B96199-957B-5B94-2604-25A5D1FDC373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3083400" y="2109683"/>
            <a:ext cx="230579" cy="425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4454A2F0-ACF1-E7F3-40B8-67C01C26701F}"/>
              </a:ext>
            </a:extLst>
          </p:cNvPr>
          <p:cNvCxnSpPr>
            <a:cxnSpLocks/>
            <a:stCxn id="45" idx="3"/>
          </p:cNvCxnSpPr>
          <p:nvPr/>
        </p:nvCxnSpPr>
        <p:spPr>
          <a:xfrm>
            <a:off x="11132628" y="2130002"/>
            <a:ext cx="39449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AD01FA33-E60F-A49C-1061-949697404FAD}"/>
              </a:ext>
            </a:extLst>
          </p:cNvPr>
          <p:cNvSpPr/>
          <p:nvPr/>
        </p:nvSpPr>
        <p:spPr>
          <a:xfrm>
            <a:off x="4851348" y="4199920"/>
            <a:ext cx="283178" cy="251654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3976BC53-A6DC-C90F-13A7-F3242F34031F}"/>
              </a:ext>
            </a:extLst>
          </p:cNvPr>
          <p:cNvSpPr/>
          <p:nvPr/>
        </p:nvSpPr>
        <p:spPr>
          <a:xfrm>
            <a:off x="4847884" y="4683541"/>
            <a:ext cx="283178" cy="2516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BEC7A1F-7561-3966-3DF0-1BB0DC917FC5}"/>
              </a:ext>
            </a:extLst>
          </p:cNvPr>
          <p:cNvSpPr txBox="1"/>
          <p:nvPr/>
        </p:nvSpPr>
        <p:spPr>
          <a:xfrm>
            <a:off x="5243151" y="4141081"/>
            <a:ext cx="2865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Terence Wong Chin Seng</a:t>
            </a:r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1AA7499F-C9F5-D2EC-2E93-4438535B82C6}"/>
              </a:ext>
            </a:extLst>
          </p:cNvPr>
          <p:cNvSpPr/>
          <p:nvPr/>
        </p:nvSpPr>
        <p:spPr>
          <a:xfrm>
            <a:off x="4851348" y="5169755"/>
            <a:ext cx="283178" cy="251654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6157CE7C-F5D6-76B8-4A39-2CA15AA520DC}"/>
              </a:ext>
            </a:extLst>
          </p:cNvPr>
          <p:cNvSpPr/>
          <p:nvPr/>
        </p:nvSpPr>
        <p:spPr>
          <a:xfrm>
            <a:off x="4847884" y="5653376"/>
            <a:ext cx="283178" cy="251654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7F26C0B4-0F8F-30C1-B390-6ABAB247FBF7}"/>
              </a:ext>
            </a:extLst>
          </p:cNvPr>
          <p:cNvSpPr txBox="1"/>
          <p:nvPr/>
        </p:nvSpPr>
        <p:spPr>
          <a:xfrm>
            <a:off x="5251246" y="4627207"/>
            <a:ext cx="2865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Jared </a:t>
            </a:r>
            <a:r>
              <a:rPr lang="en-US" dirty="0" err="1"/>
              <a:t>Teh</a:t>
            </a:r>
            <a:endParaRPr lang="en-US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06C356A6-CEBA-9C03-8B98-E470ED49A56F}"/>
              </a:ext>
            </a:extLst>
          </p:cNvPr>
          <p:cNvSpPr txBox="1"/>
          <p:nvPr/>
        </p:nvSpPr>
        <p:spPr>
          <a:xfrm>
            <a:off x="5243151" y="5112531"/>
            <a:ext cx="2865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Hans Yee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BC029AD-3D4B-2E3C-C493-FCE9740E75EA}"/>
              </a:ext>
            </a:extLst>
          </p:cNvPr>
          <p:cNvSpPr txBox="1"/>
          <p:nvPr/>
        </p:nvSpPr>
        <p:spPr>
          <a:xfrm>
            <a:off x="5252971" y="5602975"/>
            <a:ext cx="2865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Darren Chong</a:t>
            </a:r>
          </a:p>
        </p:txBody>
      </p:sp>
    </p:spTree>
    <p:extLst>
      <p:ext uri="{BB962C8B-B14F-4D97-AF65-F5344CB8AC3E}">
        <p14:creationId xmlns:p14="http://schemas.microsoft.com/office/powerpoint/2010/main" val="3056304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Sitemap</Template>
  <TotalTime>35</TotalTime>
  <Words>48</Words>
  <Application>Microsoft Office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Tammy Ru Xiu TAY</dc:creator>
  <cp:lastModifiedBy>Terence Wong</cp:lastModifiedBy>
  <cp:revision>4</cp:revision>
  <dcterms:created xsi:type="dcterms:W3CDTF">2025-04-18T19:53:03Z</dcterms:created>
  <dcterms:modified xsi:type="dcterms:W3CDTF">2025-04-18T20:29:41Z</dcterms:modified>
</cp:coreProperties>
</file>