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8"/>
  </p:notesMasterIdLst>
  <p:sldIdLst>
    <p:sldId id="256" r:id="rId2"/>
    <p:sldId id="271" r:id="rId3"/>
    <p:sldId id="266" r:id="rId4"/>
    <p:sldId id="341" r:id="rId5"/>
    <p:sldId id="261" r:id="rId6"/>
    <p:sldId id="284" r:id="rId7"/>
  </p:sldIdLst>
  <p:sldSz cx="9144000" cy="5143500" type="screen16x9"/>
  <p:notesSz cx="6858000" cy="9144000"/>
  <p:embeddedFontLst>
    <p:embeddedFont>
      <p:font typeface="Lilita One" panose="020B0604020202020204" charset="0"/>
      <p:regular r:id="rId9"/>
    </p:embeddedFont>
    <p:embeddedFont>
      <p:font typeface="Mulish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A8C845-5B53-4908-9475-820AA7C5399A}" v="61" dt="2024-12-22T14:37:53.486"/>
  </p1510:revLst>
</p1510:revInfo>
</file>

<file path=ppt/tableStyles.xml><?xml version="1.0" encoding="utf-8"?>
<a:tblStyleLst xmlns:a="http://schemas.openxmlformats.org/drawingml/2006/main" def="{15786296-A5FB-4133-9AB4-C6D6B68AF348}">
  <a:tblStyle styleId="{15786296-A5FB-4133-9AB4-C6D6B68AF3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Rangga Wibowo Prakoso" userId="5e2eded3-9247-4e6a-a941-577a1704b471" providerId="ADAL" clId="{ACA8C845-5B53-4908-9475-820AA7C5399A}"/>
    <pc:docChg chg="undo custSel addSld delSld modSld">
      <pc:chgData name="Muhammad Rangga Wibowo Prakoso" userId="5e2eded3-9247-4e6a-a941-577a1704b471" providerId="ADAL" clId="{ACA8C845-5B53-4908-9475-820AA7C5399A}" dt="2024-12-22T14:37:53.486" v="60"/>
      <pc:docMkLst>
        <pc:docMk/>
      </pc:docMkLst>
      <pc:sldChg chg="addSp delSp modSp mod">
        <pc:chgData name="Muhammad Rangga Wibowo Prakoso" userId="5e2eded3-9247-4e6a-a941-577a1704b471" providerId="ADAL" clId="{ACA8C845-5B53-4908-9475-820AA7C5399A}" dt="2024-12-22T14:37:12.379" v="52" actId="478"/>
        <pc:sldMkLst>
          <pc:docMk/>
          <pc:sldMk cId="0" sldId="261"/>
        </pc:sldMkLst>
        <pc:spChg chg="add mod">
          <ac:chgData name="Muhammad Rangga Wibowo Prakoso" userId="5e2eded3-9247-4e6a-a941-577a1704b471" providerId="ADAL" clId="{ACA8C845-5B53-4908-9475-820AA7C5399A}" dt="2024-12-22T14:11:44.541" v="41"/>
          <ac:spMkLst>
            <pc:docMk/>
            <pc:sldMk cId="0" sldId="261"/>
            <ac:spMk id="2" creationId="{8E2AF08F-574E-14ED-A190-C3B162BFA47D}"/>
          </ac:spMkLst>
        </pc:spChg>
        <pc:spChg chg="add del">
          <ac:chgData name="Muhammad Rangga Wibowo Prakoso" userId="5e2eded3-9247-4e6a-a941-577a1704b471" providerId="ADAL" clId="{ACA8C845-5B53-4908-9475-820AA7C5399A}" dt="2024-12-22T14:37:12.379" v="52" actId="478"/>
          <ac:spMkLst>
            <pc:docMk/>
            <pc:sldMk cId="0" sldId="261"/>
            <ac:spMk id="784" creationId="{00000000-0000-0000-0000-000000000000}"/>
          </ac:spMkLst>
        </pc:spChg>
      </pc:sldChg>
      <pc:sldChg chg="addSp delSp modSp mod modAnim">
        <pc:chgData name="Muhammad Rangga Wibowo Prakoso" userId="5e2eded3-9247-4e6a-a941-577a1704b471" providerId="ADAL" clId="{ACA8C845-5B53-4908-9475-820AA7C5399A}" dt="2024-12-22T14:37:51.933" v="59"/>
        <pc:sldMkLst>
          <pc:docMk/>
          <pc:sldMk cId="0" sldId="266"/>
        </pc:sldMkLst>
        <pc:spChg chg="add mod">
          <ac:chgData name="Muhammad Rangga Wibowo Prakoso" userId="5e2eded3-9247-4e6a-a941-577a1704b471" providerId="ADAL" clId="{ACA8C845-5B53-4908-9475-820AA7C5399A}" dt="2024-12-22T14:37:38.637" v="54"/>
          <ac:spMkLst>
            <pc:docMk/>
            <pc:sldMk cId="0" sldId="266"/>
            <ac:spMk id="3" creationId="{E25E8C68-1E4C-C33B-2956-24958E5E7843}"/>
          </ac:spMkLst>
        </pc:spChg>
        <pc:spChg chg="add mod">
          <ac:chgData name="Muhammad Rangga Wibowo Prakoso" userId="5e2eded3-9247-4e6a-a941-577a1704b471" providerId="ADAL" clId="{ACA8C845-5B53-4908-9475-820AA7C5399A}" dt="2024-12-22T14:37:51.933" v="59"/>
          <ac:spMkLst>
            <pc:docMk/>
            <pc:sldMk cId="0" sldId="266"/>
            <ac:spMk id="4" creationId="{9D775089-8E58-97E3-A50A-F58400834AC6}"/>
          </ac:spMkLst>
        </pc:spChg>
        <pc:spChg chg="add del">
          <ac:chgData name="Muhammad Rangga Wibowo Prakoso" userId="5e2eded3-9247-4e6a-a941-577a1704b471" providerId="ADAL" clId="{ACA8C845-5B53-4908-9475-820AA7C5399A}" dt="2024-12-22T14:37:42.962" v="57" actId="478"/>
          <ac:spMkLst>
            <pc:docMk/>
            <pc:sldMk cId="0" sldId="266"/>
            <ac:spMk id="885" creationId="{00000000-0000-0000-0000-000000000000}"/>
          </ac:spMkLst>
        </pc:spChg>
      </pc:sldChg>
      <pc:sldChg chg="addSp delSp modSp mod modAnim">
        <pc:chgData name="Muhammad Rangga Wibowo Prakoso" userId="5e2eded3-9247-4e6a-a941-577a1704b471" providerId="ADAL" clId="{ACA8C845-5B53-4908-9475-820AA7C5399A}" dt="2024-12-22T14:37:50.327" v="58"/>
        <pc:sldMkLst>
          <pc:docMk/>
          <pc:sldMk cId="0" sldId="271"/>
        </pc:sldMkLst>
        <pc:spChg chg="add mod">
          <ac:chgData name="Muhammad Rangga Wibowo Prakoso" userId="5e2eded3-9247-4e6a-a941-577a1704b471" providerId="ADAL" clId="{ACA8C845-5B53-4908-9475-820AA7C5399A}" dt="2024-12-22T14:11:58.022" v="46"/>
          <ac:spMkLst>
            <pc:docMk/>
            <pc:sldMk cId="0" sldId="271"/>
            <ac:spMk id="2" creationId="{FF789377-2BCF-D114-F7D3-0EA3A7C11785}"/>
          </ac:spMkLst>
        </pc:spChg>
        <pc:spChg chg="add mod">
          <ac:chgData name="Muhammad Rangga Wibowo Prakoso" userId="5e2eded3-9247-4e6a-a941-577a1704b471" providerId="ADAL" clId="{ACA8C845-5B53-4908-9475-820AA7C5399A}" dt="2024-12-22T14:36:46.085" v="49"/>
          <ac:spMkLst>
            <pc:docMk/>
            <pc:sldMk cId="0" sldId="271"/>
            <ac:spMk id="3" creationId="{D0298360-DB16-285F-1E4B-724259359D16}"/>
          </ac:spMkLst>
        </pc:spChg>
        <pc:spChg chg="add mod">
          <ac:chgData name="Muhammad Rangga Wibowo Prakoso" userId="5e2eded3-9247-4e6a-a941-577a1704b471" providerId="ADAL" clId="{ACA8C845-5B53-4908-9475-820AA7C5399A}" dt="2024-12-22T14:37:50.327" v="58"/>
          <ac:spMkLst>
            <pc:docMk/>
            <pc:sldMk cId="0" sldId="271"/>
            <ac:spMk id="4" creationId="{B2AF03F9-ADB1-CC70-8830-6718972D58A3}"/>
          </ac:spMkLst>
        </pc:spChg>
        <pc:spChg chg="add del mod">
          <ac:chgData name="Muhammad Rangga Wibowo Prakoso" userId="5e2eded3-9247-4e6a-a941-577a1704b471" providerId="ADAL" clId="{ACA8C845-5B53-4908-9475-820AA7C5399A}" dt="2024-12-22T14:37:25.733" v="53" actId="478"/>
          <ac:spMkLst>
            <pc:docMk/>
            <pc:sldMk cId="0" sldId="271"/>
            <ac:spMk id="1040" creationId="{00000000-0000-0000-0000-000000000000}"/>
          </ac:spMkLst>
        </pc:spChg>
      </pc:sldChg>
      <pc:sldChg chg="addSp delSp mod">
        <pc:chgData name="Muhammad Rangga Wibowo Prakoso" userId="5e2eded3-9247-4e6a-a941-577a1704b471" providerId="ADAL" clId="{ACA8C845-5B53-4908-9475-820AA7C5399A}" dt="2024-12-22T14:36:55.296" v="51" actId="478"/>
        <pc:sldMkLst>
          <pc:docMk/>
          <pc:sldMk cId="0" sldId="284"/>
        </pc:sldMkLst>
        <pc:spChg chg="add del">
          <ac:chgData name="Muhammad Rangga Wibowo Prakoso" userId="5e2eded3-9247-4e6a-a941-577a1704b471" providerId="ADAL" clId="{ACA8C845-5B53-4908-9475-820AA7C5399A}" dt="2024-12-22T14:36:55.296" v="51" actId="478"/>
          <ac:spMkLst>
            <pc:docMk/>
            <pc:sldMk cId="0" sldId="284"/>
            <ac:spMk id="1252" creationId="{00000000-0000-0000-0000-000000000000}"/>
          </ac:spMkLst>
        </pc:spChg>
      </pc:sldChg>
      <pc:sldChg chg="addSp delSp modSp mod modAnim">
        <pc:chgData name="Muhammad Rangga Wibowo Prakoso" userId="5e2eded3-9247-4e6a-a941-577a1704b471" providerId="ADAL" clId="{ACA8C845-5B53-4908-9475-820AA7C5399A}" dt="2024-12-22T14:37:53.486" v="60"/>
        <pc:sldMkLst>
          <pc:docMk/>
          <pc:sldMk cId="1839018700" sldId="341"/>
        </pc:sldMkLst>
        <pc:spChg chg="add mod">
          <ac:chgData name="Muhammad Rangga Wibowo Prakoso" userId="5e2eded3-9247-4e6a-a941-577a1704b471" providerId="ADAL" clId="{ACA8C845-5B53-4908-9475-820AA7C5399A}" dt="2024-12-22T14:11:37.640" v="39"/>
          <ac:spMkLst>
            <pc:docMk/>
            <pc:sldMk cId="1839018700" sldId="341"/>
            <ac:spMk id="2" creationId="{1DDC26DC-22EB-2AFD-758C-410BA273A3F8}"/>
          </ac:spMkLst>
        </pc:spChg>
        <pc:spChg chg="add mod">
          <ac:chgData name="Muhammad Rangga Wibowo Prakoso" userId="5e2eded3-9247-4e6a-a941-577a1704b471" providerId="ADAL" clId="{ACA8C845-5B53-4908-9475-820AA7C5399A}" dt="2024-12-22T14:37:53.486" v="60"/>
          <ac:spMkLst>
            <pc:docMk/>
            <pc:sldMk cId="1839018700" sldId="341"/>
            <ac:spMk id="4" creationId="{048EA54A-BDD5-5C98-2AE0-BBCB6C772B3E}"/>
          </ac:spMkLst>
        </pc:spChg>
        <pc:spChg chg="del">
          <ac:chgData name="Muhammad Rangga Wibowo Prakoso" userId="5e2eded3-9247-4e6a-a941-577a1704b471" providerId="ADAL" clId="{ACA8C845-5B53-4908-9475-820AA7C5399A}" dt="2024-12-22T14:11:34.230" v="38" actId="478"/>
          <ac:spMkLst>
            <pc:docMk/>
            <pc:sldMk cId="1839018700" sldId="341"/>
            <ac:spMk id="885" creationId="{90701BBC-6812-A35B-2D8C-C1EC3EBE1D63}"/>
          </ac:spMkLst>
        </pc:spChg>
      </pc:sldChg>
      <pc:sldChg chg="add del">
        <pc:chgData name="Muhammad Rangga Wibowo Prakoso" userId="5e2eded3-9247-4e6a-a941-577a1704b471" providerId="ADAL" clId="{ACA8C845-5B53-4908-9475-820AA7C5399A}" dt="2024-12-22T14:17:25.623" v="48"/>
        <pc:sldMkLst>
          <pc:docMk/>
          <pc:sldMk cId="2727226191" sldId="342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campusbakrie-my.sharepoint.com/personal/1242002009_student_bakrie_ac_id/Documents/Documents/Tugas%20Kuliah/tugas%20PTI/pertemuan%2010/tugas%20akhi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campusbakrie-my.sharepoint.com/personal/1242002009_student_bakrie_ac_id/Documents/Documents/Tugas%20Kuliah/tugas%20PTI/pertemuan%2010/tugas%20akhi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D"/>
              <a:t>Pengeluaran Pelanggan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Horeca</c:v>
          </c:tx>
          <c:spPr>
            <a:ln w="34925" cap="rnd">
              <a:solidFill>
                <a:schemeClr val="accent5">
                  <a:shade val="7600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val>
            <c:numRef>
              <c:f>'Wholesale customers data'!$P$6:$U$6</c:f>
              <c:numCache>
                <c:formatCode>General</c:formatCode>
                <c:ptCount val="6"/>
                <c:pt idx="0">
                  <c:v>4015717</c:v>
                </c:pt>
                <c:pt idx="1">
                  <c:v>1028614</c:v>
                </c:pt>
                <c:pt idx="2">
                  <c:v>1180717</c:v>
                </c:pt>
                <c:pt idx="3">
                  <c:v>1116979</c:v>
                </c:pt>
                <c:pt idx="4">
                  <c:v>235587</c:v>
                </c:pt>
                <c:pt idx="5">
                  <c:v>421955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1C-433D-B7BF-5E0E01C7A77F}"/>
            </c:ext>
          </c:extLst>
        </c:ser>
        <c:ser>
          <c:idx val="1"/>
          <c:order val="1"/>
          <c:tx>
            <c:v>Retail</c:v>
          </c:tx>
          <c:spPr>
            <a:ln w="34925" cap="rnd">
              <a:solidFill>
                <a:schemeClr val="accent5">
                  <a:tint val="7700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val>
            <c:numRef>
              <c:f>'Wholesale customers data'!$P$7:$U$7</c:f>
              <c:numCache>
                <c:formatCode>General</c:formatCode>
                <c:ptCount val="6"/>
                <c:pt idx="0">
                  <c:v>1264414</c:v>
                </c:pt>
                <c:pt idx="1">
                  <c:v>1521743</c:v>
                </c:pt>
                <c:pt idx="2">
                  <c:v>2317845</c:v>
                </c:pt>
                <c:pt idx="3">
                  <c:v>234671</c:v>
                </c:pt>
                <c:pt idx="4">
                  <c:v>1032270</c:v>
                </c:pt>
                <c:pt idx="5">
                  <c:v>248988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1C-433D-B7BF-5E0E01C7A7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45721711"/>
        <c:axId val="1579963567"/>
      </c:lineChart>
      <c:catAx>
        <c:axId val="84572171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9963567"/>
        <c:crosses val="autoZero"/>
        <c:auto val="1"/>
        <c:lblAlgn val="ctr"/>
        <c:lblOffset val="100"/>
        <c:noMultiLvlLbl val="0"/>
      </c:catAx>
      <c:valAx>
        <c:axId val="1579963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57217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D"/>
              <a:t>Segmentasi Pelanggan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v>Horeca</c:v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'Wholesale customers data'!$O$19:$O$21</c:f>
              <c:strCache>
                <c:ptCount val="3"/>
                <c:pt idx="0">
                  <c:v>Region 1</c:v>
                </c:pt>
                <c:pt idx="1">
                  <c:v>Region 2</c:v>
                </c:pt>
                <c:pt idx="2">
                  <c:v>Region 3</c:v>
                </c:pt>
              </c:strCache>
            </c:strRef>
          </c:cat>
          <c:val>
            <c:numRef>
              <c:f>'Wholesale customers data'!$P$19:$P$21</c:f>
              <c:numCache>
                <c:formatCode>General</c:formatCode>
                <c:ptCount val="3"/>
                <c:pt idx="0">
                  <c:v>59</c:v>
                </c:pt>
                <c:pt idx="1">
                  <c:v>28</c:v>
                </c:pt>
                <c:pt idx="2">
                  <c:v>211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76-41B2-B046-23A362BBD594}"/>
            </c:ext>
          </c:extLst>
        </c:ser>
        <c:ser>
          <c:idx val="1"/>
          <c:order val="1"/>
          <c:tx>
            <c:v>Retail</c:v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'Wholesale customers data'!$O$19:$O$21</c:f>
              <c:strCache>
                <c:ptCount val="3"/>
                <c:pt idx="0">
                  <c:v>Region 1</c:v>
                </c:pt>
                <c:pt idx="1">
                  <c:v>Region 2</c:v>
                </c:pt>
                <c:pt idx="2">
                  <c:v>Region 3</c:v>
                </c:pt>
              </c:strCache>
            </c:strRef>
          </c:cat>
          <c:val>
            <c:numRef>
              <c:f>'Wholesale customers data'!$Q$19:$Q$21</c:f>
              <c:numCache>
                <c:formatCode>General</c:formatCode>
                <c:ptCount val="3"/>
                <c:pt idx="0">
                  <c:v>18</c:v>
                </c:pt>
                <c:pt idx="1">
                  <c:v>19</c:v>
                </c:pt>
                <c:pt idx="2">
                  <c:v>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76-41B2-B046-23A362BBD5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48"/>
        <c:axId val="690362559"/>
        <c:axId val="690360639"/>
      </c:barChart>
      <c:catAx>
        <c:axId val="690362559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60639"/>
        <c:crosses val="autoZero"/>
        <c:auto val="1"/>
        <c:lblAlgn val="ctr"/>
        <c:lblOffset val="100"/>
        <c:noMultiLvlLbl val="0"/>
      </c:catAx>
      <c:valAx>
        <c:axId val="6903606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625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e0bd9e236d_0_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e0bd9e236d_0_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8a0076b5a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8a0076b5a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>
          <a:extLst>
            <a:ext uri="{FF2B5EF4-FFF2-40B4-BE49-F238E27FC236}">
              <a16:creationId xmlns:a16="http://schemas.microsoft.com/office/drawing/2014/main" id="{51784EFB-567D-4779-9B5D-6406961B0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8a0076b5af_0_177:notes">
            <a:extLst>
              <a:ext uri="{FF2B5EF4-FFF2-40B4-BE49-F238E27FC236}">
                <a16:creationId xmlns:a16="http://schemas.microsoft.com/office/drawing/2014/main" id="{8C4099DF-16B7-BBA5-3293-CC68A06D44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8a0076b5af_0_177:notes">
            <a:extLst>
              <a:ext uri="{FF2B5EF4-FFF2-40B4-BE49-F238E27FC236}">
                <a16:creationId xmlns:a16="http://schemas.microsoft.com/office/drawing/2014/main" id="{B9E19020-D66E-8AF2-42E7-4F89A934C9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039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e0bd9e236d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e0bd9e236d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8a0076b5af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8a0076b5af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24800" y="1638422"/>
            <a:ext cx="60024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24800" y="2733675"/>
            <a:ext cx="51747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sh"/>
              <a:buNone/>
              <a:defRPr sz="2000">
                <a:latin typeface="Mulish"/>
                <a:ea typeface="Mulish"/>
                <a:cs typeface="Mulish"/>
                <a:sym typeface="Mulish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20000" y="1498200"/>
            <a:ext cx="82500" cy="2147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85401" y="-35377"/>
            <a:ext cx="3821270" cy="5231077"/>
            <a:chOff x="5585401" y="1895"/>
            <a:chExt cx="3821270" cy="5231077"/>
          </a:xfrm>
        </p:grpSpPr>
        <p:sp>
          <p:nvSpPr>
            <p:cNvPr id="13" name="Google Shape;13;p2"/>
            <p:cNvSpPr/>
            <p:nvPr/>
          </p:nvSpPr>
          <p:spPr>
            <a:xfrm>
              <a:off x="8934353" y="4693222"/>
              <a:ext cx="275093" cy="539392"/>
            </a:xfrm>
            <a:custGeom>
              <a:avLst/>
              <a:gdLst/>
              <a:ahLst/>
              <a:cxnLst/>
              <a:rect l="l" t="t" r="r" b="b"/>
              <a:pathLst>
                <a:path w="8454" h="16575" extrusionOk="0">
                  <a:moveTo>
                    <a:pt x="8454" y="1"/>
                  </a:moveTo>
                  <a:cubicBezTo>
                    <a:pt x="7609" y="644"/>
                    <a:pt x="6978" y="1239"/>
                    <a:pt x="6632" y="1739"/>
                  </a:cubicBezTo>
                  <a:cubicBezTo>
                    <a:pt x="2298" y="6204"/>
                    <a:pt x="477" y="11240"/>
                    <a:pt x="1" y="16574"/>
                  </a:cubicBezTo>
                  <a:lnTo>
                    <a:pt x="4037" y="16574"/>
                  </a:lnTo>
                  <a:cubicBezTo>
                    <a:pt x="4787" y="12383"/>
                    <a:pt x="6370" y="8990"/>
                    <a:pt x="8454" y="6216"/>
                  </a:cubicBezTo>
                  <a:lnTo>
                    <a:pt x="8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671299" y="4415016"/>
              <a:ext cx="538147" cy="817598"/>
            </a:xfrm>
            <a:custGeom>
              <a:avLst/>
              <a:gdLst/>
              <a:ahLst/>
              <a:cxnLst/>
              <a:rect l="l" t="t" r="r" b="b"/>
              <a:pathLst>
                <a:path w="16538" h="25124" extrusionOk="0">
                  <a:moveTo>
                    <a:pt x="16538" y="1"/>
                  </a:moveTo>
                  <a:cubicBezTo>
                    <a:pt x="11942" y="2418"/>
                    <a:pt x="8061" y="4692"/>
                    <a:pt x="7049" y="6109"/>
                  </a:cubicBezTo>
                  <a:cubicBezTo>
                    <a:pt x="1393" y="11681"/>
                    <a:pt x="0" y="18229"/>
                    <a:pt x="286" y="25123"/>
                  </a:cubicBezTo>
                  <a:lnTo>
                    <a:pt x="3965" y="25123"/>
                  </a:lnTo>
                  <a:lnTo>
                    <a:pt x="3965" y="24897"/>
                  </a:lnTo>
                  <a:cubicBezTo>
                    <a:pt x="4334" y="13860"/>
                    <a:pt x="10073" y="7776"/>
                    <a:pt x="16538" y="3954"/>
                  </a:cubicBezTo>
                  <a:lnTo>
                    <a:pt x="16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816200" y="1171212"/>
              <a:ext cx="393246" cy="1237982"/>
            </a:xfrm>
            <a:custGeom>
              <a:avLst/>
              <a:gdLst/>
              <a:ahLst/>
              <a:cxnLst/>
              <a:rect l="l" t="t" r="r" b="b"/>
              <a:pathLst>
                <a:path w="12085" h="38042" extrusionOk="0">
                  <a:moveTo>
                    <a:pt x="12085" y="1"/>
                  </a:moveTo>
                  <a:cubicBezTo>
                    <a:pt x="2846" y="17456"/>
                    <a:pt x="0" y="25552"/>
                    <a:pt x="12085" y="38041"/>
                  </a:cubicBezTo>
                  <a:lnTo>
                    <a:pt x="12085" y="32338"/>
                  </a:lnTo>
                  <a:cubicBezTo>
                    <a:pt x="11168" y="31064"/>
                    <a:pt x="10549" y="29957"/>
                    <a:pt x="10335" y="29124"/>
                  </a:cubicBezTo>
                  <a:cubicBezTo>
                    <a:pt x="6977" y="21408"/>
                    <a:pt x="8787" y="14277"/>
                    <a:pt x="12085" y="7347"/>
                  </a:cubicBezTo>
                  <a:lnTo>
                    <a:pt x="12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407823" y="4164341"/>
              <a:ext cx="801623" cy="1068273"/>
            </a:xfrm>
            <a:custGeom>
              <a:avLst/>
              <a:gdLst/>
              <a:ahLst/>
              <a:cxnLst/>
              <a:rect l="l" t="t" r="r" b="b"/>
              <a:pathLst>
                <a:path w="24635" h="32827" extrusionOk="0">
                  <a:moveTo>
                    <a:pt x="24635" y="1"/>
                  </a:moveTo>
                  <a:cubicBezTo>
                    <a:pt x="17551" y="3453"/>
                    <a:pt x="8776" y="7823"/>
                    <a:pt x="7228" y="9883"/>
                  </a:cubicBezTo>
                  <a:cubicBezTo>
                    <a:pt x="406" y="16455"/>
                    <a:pt x="1" y="24492"/>
                    <a:pt x="1120" y="32826"/>
                  </a:cubicBezTo>
                  <a:lnTo>
                    <a:pt x="4823" y="32826"/>
                  </a:lnTo>
                  <a:cubicBezTo>
                    <a:pt x="4549" y="30742"/>
                    <a:pt x="4371" y="29064"/>
                    <a:pt x="4371" y="28016"/>
                  </a:cubicBezTo>
                  <a:cubicBezTo>
                    <a:pt x="4716" y="15086"/>
                    <a:pt x="12919" y="9323"/>
                    <a:pt x="20611" y="5918"/>
                  </a:cubicBezTo>
                  <a:cubicBezTo>
                    <a:pt x="21980" y="5204"/>
                    <a:pt x="23325" y="4513"/>
                    <a:pt x="24635" y="3870"/>
                  </a:cubicBezTo>
                  <a:lnTo>
                    <a:pt x="24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483771" y="1895"/>
              <a:ext cx="725675" cy="2726183"/>
            </a:xfrm>
            <a:custGeom>
              <a:avLst/>
              <a:gdLst/>
              <a:ahLst/>
              <a:cxnLst/>
              <a:rect l="l" t="t" r="r" b="b"/>
              <a:pathLst>
                <a:path w="22301" h="83773" extrusionOk="0">
                  <a:moveTo>
                    <a:pt x="1965" y="0"/>
                  </a:moveTo>
                  <a:cubicBezTo>
                    <a:pt x="6037" y="738"/>
                    <a:pt x="9895" y="1881"/>
                    <a:pt x="13871" y="5727"/>
                  </a:cubicBezTo>
                  <a:cubicBezTo>
                    <a:pt x="22075" y="13990"/>
                    <a:pt x="21087" y="24622"/>
                    <a:pt x="16967" y="31468"/>
                  </a:cubicBezTo>
                  <a:cubicBezTo>
                    <a:pt x="5180" y="53530"/>
                    <a:pt x="1" y="61388"/>
                    <a:pt x="13764" y="75128"/>
                  </a:cubicBezTo>
                  <a:cubicBezTo>
                    <a:pt x="16800" y="78307"/>
                    <a:pt x="19753" y="81200"/>
                    <a:pt x="22301" y="83772"/>
                  </a:cubicBezTo>
                  <a:lnTo>
                    <a:pt x="22301" y="79010"/>
                  </a:lnTo>
                  <a:cubicBezTo>
                    <a:pt x="17408" y="74081"/>
                    <a:pt x="12443" y="68747"/>
                    <a:pt x="11776" y="66211"/>
                  </a:cubicBezTo>
                  <a:cubicBezTo>
                    <a:pt x="5716" y="52566"/>
                    <a:pt x="16884" y="40886"/>
                    <a:pt x="22301" y="28777"/>
                  </a:cubicBezTo>
                  <a:lnTo>
                    <a:pt x="22301" y="8156"/>
                  </a:lnTo>
                  <a:cubicBezTo>
                    <a:pt x="21372" y="6560"/>
                    <a:pt x="20277" y="5060"/>
                    <a:pt x="19051" y="3691"/>
                  </a:cubicBezTo>
                  <a:cubicBezTo>
                    <a:pt x="17836" y="2179"/>
                    <a:pt x="16217" y="976"/>
                    <a:pt x="1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125408" y="3912495"/>
              <a:ext cx="1084038" cy="1320477"/>
            </a:xfrm>
            <a:custGeom>
              <a:avLst/>
              <a:gdLst/>
              <a:ahLst/>
              <a:cxnLst/>
              <a:rect l="l" t="t" r="r" b="b"/>
              <a:pathLst>
                <a:path w="33314" h="40577" extrusionOk="0">
                  <a:moveTo>
                    <a:pt x="33314" y="1"/>
                  </a:moveTo>
                  <a:cubicBezTo>
                    <a:pt x="32885" y="251"/>
                    <a:pt x="32445" y="489"/>
                    <a:pt x="32004" y="715"/>
                  </a:cubicBezTo>
                  <a:cubicBezTo>
                    <a:pt x="27932" y="3013"/>
                    <a:pt x="10002" y="10930"/>
                    <a:pt x="7727" y="13967"/>
                  </a:cubicBezTo>
                  <a:cubicBezTo>
                    <a:pt x="0" y="21467"/>
                    <a:pt x="1155" y="31004"/>
                    <a:pt x="2905" y="40577"/>
                  </a:cubicBezTo>
                  <a:lnTo>
                    <a:pt x="6418" y="40577"/>
                  </a:lnTo>
                  <a:cubicBezTo>
                    <a:pt x="4275" y="24563"/>
                    <a:pt x="5870" y="17372"/>
                    <a:pt x="20598" y="10288"/>
                  </a:cubicBezTo>
                  <a:cubicBezTo>
                    <a:pt x="25349" y="7835"/>
                    <a:pt x="29718" y="5775"/>
                    <a:pt x="33314" y="3965"/>
                  </a:cubicBezTo>
                  <a:lnTo>
                    <a:pt x="33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447795" y="1895"/>
              <a:ext cx="1958875" cy="5230719"/>
            </a:xfrm>
            <a:custGeom>
              <a:avLst/>
              <a:gdLst/>
              <a:ahLst/>
              <a:cxnLst/>
              <a:rect l="l" t="t" r="r" b="b"/>
              <a:pathLst>
                <a:path w="60199" h="160735" extrusionOk="0">
                  <a:moveTo>
                    <a:pt x="0" y="0"/>
                  </a:moveTo>
                  <a:cubicBezTo>
                    <a:pt x="5358" y="3238"/>
                    <a:pt x="10906" y="2786"/>
                    <a:pt x="21848" y="5001"/>
                  </a:cubicBezTo>
                  <a:cubicBezTo>
                    <a:pt x="27266" y="5894"/>
                    <a:pt x="31385" y="6203"/>
                    <a:pt x="36291" y="10787"/>
                  </a:cubicBezTo>
                  <a:cubicBezTo>
                    <a:pt x="44065" y="18502"/>
                    <a:pt x="43125" y="28504"/>
                    <a:pt x="39267" y="34909"/>
                  </a:cubicBezTo>
                  <a:cubicBezTo>
                    <a:pt x="28218" y="55495"/>
                    <a:pt x="23587" y="62793"/>
                    <a:pt x="36302" y="75485"/>
                  </a:cubicBezTo>
                  <a:cubicBezTo>
                    <a:pt x="43149" y="82677"/>
                    <a:pt x="49554" y="88297"/>
                    <a:pt x="51269" y="91773"/>
                  </a:cubicBezTo>
                  <a:cubicBezTo>
                    <a:pt x="56460" y="101298"/>
                    <a:pt x="52721" y="113228"/>
                    <a:pt x="43029" y="118086"/>
                  </a:cubicBezTo>
                  <a:cubicBezTo>
                    <a:pt x="39565" y="120027"/>
                    <a:pt x="23051" y="127444"/>
                    <a:pt x="20908" y="129956"/>
                  </a:cubicBezTo>
                  <a:cubicBezTo>
                    <a:pt x="11633" y="138434"/>
                    <a:pt x="15086" y="149852"/>
                    <a:pt x="16967" y="160734"/>
                  </a:cubicBezTo>
                  <a:lnTo>
                    <a:pt x="20277" y="160734"/>
                  </a:lnTo>
                  <a:cubicBezTo>
                    <a:pt x="17252" y="141684"/>
                    <a:pt x="17514" y="134350"/>
                    <a:pt x="32969" y="126980"/>
                  </a:cubicBezTo>
                  <a:cubicBezTo>
                    <a:pt x="42339" y="122122"/>
                    <a:pt x="49637" y="119193"/>
                    <a:pt x="52543" y="116300"/>
                  </a:cubicBezTo>
                  <a:cubicBezTo>
                    <a:pt x="53102" y="115776"/>
                    <a:pt x="53638" y="115228"/>
                    <a:pt x="54138" y="114645"/>
                  </a:cubicBezTo>
                  <a:lnTo>
                    <a:pt x="54138" y="88832"/>
                  </a:lnTo>
                  <a:cubicBezTo>
                    <a:pt x="53840" y="88487"/>
                    <a:pt x="53543" y="88142"/>
                    <a:pt x="53209" y="87820"/>
                  </a:cubicBezTo>
                  <a:cubicBezTo>
                    <a:pt x="49899" y="84070"/>
                    <a:pt x="36029" y="71461"/>
                    <a:pt x="34886" y="67449"/>
                  </a:cubicBezTo>
                  <a:cubicBezTo>
                    <a:pt x="25087" y="46172"/>
                    <a:pt x="60198" y="30063"/>
                    <a:pt x="41553" y="8823"/>
                  </a:cubicBezTo>
                  <a:cubicBezTo>
                    <a:pt x="36112" y="2167"/>
                    <a:pt x="22539" y="1810"/>
                    <a:pt x="12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37108" y="1895"/>
              <a:ext cx="2047222" cy="5230719"/>
            </a:xfrm>
            <a:custGeom>
              <a:avLst/>
              <a:gdLst/>
              <a:ahLst/>
              <a:cxnLst/>
              <a:rect l="l" t="t" r="r" b="b"/>
              <a:pathLst>
                <a:path w="62914" h="160735" extrusionOk="0">
                  <a:moveTo>
                    <a:pt x="1" y="0"/>
                  </a:moveTo>
                  <a:cubicBezTo>
                    <a:pt x="1382" y="2548"/>
                    <a:pt x="3311" y="4643"/>
                    <a:pt x="6109" y="6048"/>
                  </a:cubicBezTo>
                  <a:cubicBezTo>
                    <a:pt x="11788" y="9084"/>
                    <a:pt x="16062" y="8584"/>
                    <a:pt x="26897" y="10716"/>
                  </a:cubicBezTo>
                  <a:cubicBezTo>
                    <a:pt x="31219" y="11382"/>
                    <a:pt x="35529" y="11990"/>
                    <a:pt x="39720" y="16073"/>
                  </a:cubicBezTo>
                  <a:cubicBezTo>
                    <a:pt x="46852" y="23277"/>
                    <a:pt x="45875" y="32468"/>
                    <a:pt x="42315" y="38374"/>
                  </a:cubicBezTo>
                  <a:cubicBezTo>
                    <a:pt x="31969" y="57579"/>
                    <a:pt x="27909" y="64234"/>
                    <a:pt x="39779" y="76009"/>
                  </a:cubicBezTo>
                  <a:cubicBezTo>
                    <a:pt x="46221" y="82784"/>
                    <a:pt x="51817" y="87630"/>
                    <a:pt x="53495" y="90952"/>
                  </a:cubicBezTo>
                  <a:cubicBezTo>
                    <a:pt x="58270" y="99762"/>
                    <a:pt x="54805" y="110787"/>
                    <a:pt x="45840" y="115264"/>
                  </a:cubicBezTo>
                  <a:cubicBezTo>
                    <a:pt x="41637" y="117657"/>
                    <a:pt x="26444" y="124039"/>
                    <a:pt x="24135" y="127504"/>
                  </a:cubicBezTo>
                  <a:cubicBezTo>
                    <a:pt x="15622" y="136933"/>
                    <a:pt x="21789" y="149542"/>
                    <a:pt x="22480" y="160734"/>
                  </a:cubicBezTo>
                  <a:lnTo>
                    <a:pt x="26016" y="160734"/>
                  </a:lnTo>
                  <a:cubicBezTo>
                    <a:pt x="22349" y="138684"/>
                    <a:pt x="21099" y="131159"/>
                    <a:pt x="36767" y="123670"/>
                  </a:cubicBezTo>
                  <a:cubicBezTo>
                    <a:pt x="45518" y="119134"/>
                    <a:pt x="52293" y="116443"/>
                    <a:pt x="55067" y="113693"/>
                  </a:cubicBezTo>
                  <a:cubicBezTo>
                    <a:pt x="62651" y="106608"/>
                    <a:pt x="62913" y="94678"/>
                    <a:pt x="55662" y="87273"/>
                  </a:cubicBezTo>
                  <a:cubicBezTo>
                    <a:pt x="52674" y="83903"/>
                    <a:pt x="39839" y="72164"/>
                    <a:pt x="38744" y="68580"/>
                  </a:cubicBezTo>
                  <a:cubicBezTo>
                    <a:pt x="29302" y="48685"/>
                    <a:pt x="62294" y="33647"/>
                    <a:pt x="44756" y="13883"/>
                  </a:cubicBezTo>
                  <a:cubicBezTo>
                    <a:pt x="37779" y="5453"/>
                    <a:pt x="16741" y="8061"/>
                    <a:pt x="9073" y="2857"/>
                  </a:cubicBezTo>
                  <a:cubicBezTo>
                    <a:pt x="7680" y="2119"/>
                    <a:pt x="6430" y="1155"/>
                    <a:pt x="5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764358" y="1895"/>
              <a:ext cx="2058448" cy="5230719"/>
            </a:xfrm>
            <a:custGeom>
              <a:avLst/>
              <a:gdLst/>
              <a:ahLst/>
              <a:cxnLst/>
              <a:rect l="l" t="t" r="r" b="b"/>
              <a:pathLst>
                <a:path w="63259" h="160735" extrusionOk="0">
                  <a:moveTo>
                    <a:pt x="1" y="0"/>
                  </a:moveTo>
                  <a:cubicBezTo>
                    <a:pt x="965" y="4489"/>
                    <a:pt x="2513" y="8346"/>
                    <a:pt x="5763" y="10549"/>
                  </a:cubicBezTo>
                  <a:cubicBezTo>
                    <a:pt x="11716" y="15061"/>
                    <a:pt x="15515" y="13990"/>
                    <a:pt x="26706" y="16264"/>
                  </a:cubicBezTo>
                  <a:cubicBezTo>
                    <a:pt x="30993" y="16943"/>
                    <a:pt x="34743" y="17371"/>
                    <a:pt x="38756" y="21217"/>
                  </a:cubicBezTo>
                  <a:cubicBezTo>
                    <a:pt x="45340" y="27801"/>
                    <a:pt x="44459" y="36326"/>
                    <a:pt x="41196" y="41708"/>
                  </a:cubicBezTo>
                  <a:cubicBezTo>
                    <a:pt x="31743" y="59269"/>
                    <a:pt x="27980" y="65496"/>
                    <a:pt x="38625" y="76128"/>
                  </a:cubicBezTo>
                  <a:cubicBezTo>
                    <a:pt x="44530" y="82367"/>
                    <a:pt x="49924" y="87023"/>
                    <a:pt x="51495" y="90190"/>
                  </a:cubicBezTo>
                  <a:cubicBezTo>
                    <a:pt x="55829" y="98286"/>
                    <a:pt x="52626" y="108359"/>
                    <a:pt x="44411" y="112466"/>
                  </a:cubicBezTo>
                  <a:cubicBezTo>
                    <a:pt x="40637" y="114609"/>
                    <a:pt x="26718" y="120503"/>
                    <a:pt x="24575" y="123575"/>
                  </a:cubicBezTo>
                  <a:cubicBezTo>
                    <a:pt x="14836" y="134159"/>
                    <a:pt x="25373" y="149125"/>
                    <a:pt x="22456" y="160734"/>
                  </a:cubicBezTo>
                  <a:lnTo>
                    <a:pt x="26849" y="160734"/>
                  </a:lnTo>
                  <a:cubicBezTo>
                    <a:pt x="27278" y="153281"/>
                    <a:pt x="24528" y="144363"/>
                    <a:pt x="24158" y="138374"/>
                  </a:cubicBezTo>
                  <a:cubicBezTo>
                    <a:pt x="22908" y="116752"/>
                    <a:pt x="51067" y="120479"/>
                    <a:pt x="57305" y="105442"/>
                  </a:cubicBezTo>
                  <a:cubicBezTo>
                    <a:pt x="63259" y="90725"/>
                    <a:pt x="49614" y="83510"/>
                    <a:pt x="41470" y="74116"/>
                  </a:cubicBezTo>
                  <a:cubicBezTo>
                    <a:pt x="34946" y="67330"/>
                    <a:pt x="36017" y="58674"/>
                    <a:pt x="38815" y="53792"/>
                  </a:cubicBezTo>
                  <a:cubicBezTo>
                    <a:pt x="43387" y="44208"/>
                    <a:pt x="49864" y="35790"/>
                    <a:pt x="48423" y="28575"/>
                  </a:cubicBezTo>
                  <a:cubicBezTo>
                    <a:pt x="44363" y="5786"/>
                    <a:pt x="16872" y="18026"/>
                    <a:pt x="6823" y="5382"/>
                  </a:cubicBezTo>
                  <a:cubicBezTo>
                    <a:pt x="5501" y="4000"/>
                    <a:pt x="4549" y="2143"/>
                    <a:pt x="3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534625" y="1895"/>
              <a:ext cx="1932518" cy="5230719"/>
            </a:xfrm>
            <a:custGeom>
              <a:avLst/>
              <a:gdLst/>
              <a:ahLst/>
              <a:cxnLst/>
              <a:rect l="l" t="t" r="r" b="b"/>
              <a:pathLst>
                <a:path w="59389" h="160735" extrusionOk="0">
                  <a:moveTo>
                    <a:pt x="0" y="0"/>
                  </a:moveTo>
                  <a:cubicBezTo>
                    <a:pt x="988" y="7572"/>
                    <a:pt x="2060" y="15073"/>
                    <a:pt x="8680" y="18193"/>
                  </a:cubicBezTo>
                  <a:cubicBezTo>
                    <a:pt x="13300" y="20503"/>
                    <a:pt x="16907" y="20181"/>
                    <a:pt x="25801" y="21919"/>
                  </a:cubicBezTo>
                  <a:cubicBezTo>
                    <a:pt x="29421" y="22455"/>
                    <a:pt x="33135" y="23027"/>
                    <a:pt x="36636" y="26503"/>
                  </a:cubicBezTo>
                  <a:cubicBezTo>
                    <a:pt x="42577" y="32575"/>
                    <a:pt x="41648" y="40303"/>
                    <a:pt x="38696" y="45160"/>
                  </a:cubicBezTo>
                  <a:cubicBezTo>
                    <a:pt x="29873" y="61448"/>
                    <a:pt x="26730" y="67008"/>
                    <a:pt x="36672" y="76795"/>
                  </a:cubicBezTo>
                  <a:cubicBezTo>
                    <a:pt x="42220" y="82641"/>
                    <a:pt x="46589" y="86320"/>
                    <a:pt x="48161" y="89368"/>
                  </a:cubicBezTo>
                  <a:cubicBezTo>
                    <a:pt x="52078" y="96750"/>
                    <a:pt x="49149" y="105918"/>
                    <a:pt x="41672" y="109656"/>
                  </a:cubicBezTo>
                  <a:cubicBezTo>
                    <a:pt x="38493" y="111466"/>
                    <a:pt x="25932" y="116883"/>
                    <a:pt x="23956" y="119384"/>
                  </a:cubicBezTo>
                  <a:cubicBezTo>
                    <a:pt x="12133" y="131349"/>
                    <a:pt x="30135" y="149876"/>
                    <a:pt x="17145" y="160734"/>
                  </a:cubicBezTo>
                  <a:lnTo>
                    <a:pt x="24158" y="160734"/>
                  </a:lnTo>
                  <a:cubicBezTo>
                    <a:pt x="28516" y="153543"/>
                    <a:pt x="23956" y="140839"/>
                    <a:pt x="23515" y="133409"/>
                  </a:cubicBezTo>
                  <a:cubicBezTo>
                    <a:pt x="22455" y="113716"/>
                    <a:pt x="48185" y="117086"/>
                    <a:pt x="53888" y="103358"/>
                  </a:cubicBezTo>
                  <a:cubicBezTo>
                    <a:pt x="59389" y="89880"/>
                    <a:pt x="46816" y="83201"/>
                    <a:pt x="39386" y="74628"/>
                  </a:cubicBezTo>
                  <a:cubicBezTo>
                    <a:pt x="33409" y="68437"/>
                    <a:pt x="34397" y="60460"/>
                    <a:pt x="36945" y="56031"/>
                  </a:cubicBezTo>
                  <a:cubicBezTo>
                    <a:pt x="41577" y="46113"/>
                    <a:pt x="48221" y="38671"/>
                    <a:pt x="45137" y="30206"/>
                  </a:cubicBezTo>
                  <a:cubicBezTo>
                    <a:pt x="39565" y="12918"/>
                    <a:pt x="16276" y="22836"/>
                    <a:pt x="7465" y="11466"/>
                  </a:cubicBezTo>
                  <a:cubicBezTo>
                    <a:pt x="5144" y="8906"/>
                    <a:pt x="4084" y="4620"/>
                    <a:pt x="3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585401" y="1895"/>
              <a:ext cx="2525299" cy="5230719"/>
            </a:xfrm>
            <a:custGeom>
              <a:avLst/>
              <a:gdLst/>
              <a:ahLst/>
              <a:cxnLst/>
              <a:rect l="l" t="t" r="r" b="b"/>
              <a:pathLst>
                <a:path w="77606" h="160735" extrusionOk="0">
                  <a:moveTo>
                    <a:pt x="22063" y="0"/>
                  </a:moveTo>
                  <a:cubicBezTo>
                    <a:pt x="24194" y="8430"/>
                    <a:pt x="23135" y="19371"/>
                    <a:pt x="29933" y="23348"/>
                  </a:cubicBezTo>
                  <a:cubicBezTo>
                    <a:pt x="34660" y="26396"/>
                    <a:pt x="37625" y="25706"/>
                    <a:pt x="46435" y="27480"/>
                  </a:cubicBezTo>
                  <a:cubicBezTo>
                    <a:pt x="49971" y="28027"/>
                    <a:pt x="53091" y="28408"/>
                    <a:pt x="56377" y="31563"/>
                  </a:cubicBezTo>
                  <a:cubicBezTo>
                    <a:pt x="61890" y="37100"/>
                    <a:pt x="61009" y="44160"/>
                    <a:pt x="58318" y="48613"/>
                  </a:cubicBezTo>
                  <a:cubicBezTo>
                    <a:pt x="50233" y="63460"/>
                    <a:pt x="47602" y="68425"/>
                    <a:pt x="56675" y="77295"/>
                  </a:cubicBezTo>
                  <a:cubicBezTo>
                    <a:pt x="61699" y="82593"/>
                    <a:pt x="65200" y="85463"/>
                    <a:pt x="66795" y="88308"/>
                  </a:cubicBezTo>
                  <a:cubicBezTo>
                    <a:pt x="70498" y="95012"/>
                    <a:pt x="67878" y="103441"/>
                    <a:pt x="61044" y="106858"/>
                  </a:cubicBezTo>
                  <a:cubicBezTo>
                    <a:pt x="58449" y="108335"/>
                    <a:pt x="47364" y="113216"/>
                    <a:pt x="45483" y="115217"/>
                  </a:cubicBezTo>
                  <a:cubicBezTo>
                    <a:pt x="33112" y="126706"/>
                    <a:pt x="53115" y="145458"/>
                    <a:pt x="36101" y="154912"/>
                  </a:cubicBezTo>
                  <a:cubicBezTo>
                    <a:pt x="34370" y="155925"/>
                    <a:pt x="32293" y="156292"/>
                    <a:pt x="30033" y="156292"/>
                  </a:cubicBezTo>
                  <a:cubicBezTo>
                    <a:pt x="24112" y="156292"/>
                    <a:pt x="16939" y="153775"/>
                    <a:pt x="11462" y="153775"/>
                  </a:cubicBezTo>
                  <a:cubicBezTo>
                    <a:pt x="9841" y="153775"/>
                    <a:pt x="8368" y="153995"/>
                    <a:pt x="7121" y="154567"/>
                  </a:cubicBezTo>
                  <a:cubicBezTo>
                    <a:pt x="4025" y="155543"/>
                    <a:pt x="1823" y="157865"/>
                    <a:pt x="1" y="160734"/>
                  </a:cubicBezTo>
                  <a:lnTo>
                    <a:pt x="5168" y="160734"/>
                  </a:lnTo>
                  <a:cubicBezTo>
                    <a:pt x="5490" y="160472"/>
                    <a:pt x="5835" y="160234"/>
                    <a:pt x="6192" y="160020"/>
                  </a:cubicBezTo>
                  <a:cubicBezTo>
                    <a:pt x="8777" y="158294"/>
                    <a:pt x="11590" y="157709"/>
                    <a:pt x="14511" y="157709"/>
                  </a:cubicBezTo>
                  <a:cubicBezTo>
                    <a:pt x="20658" y="157709"/>
                    <a:pt x="27286" y="160297"/>
                    <a:pt x="33288" y="160297"/>
                  </a:cubicBezTo>
                  <a:cubicBezTo>
                    <a:pt x="37484" y="160297"/>
                    <a:pt x="41374" y="159032"/>
                    <a:pt x="44578" y="154733"/>
                  </a:cubicBezTo>
                  <a:cubicBezTo>
                    <a:pt x="50162" y="148518"/>
                    <a:pt x="45388" y="135755"/>
                    <a:pt x="44971" y="128468"/>
                  </a:cubicBezTo>
                  <a:cubicBezTo>
                    <a:pt x="44102" y="110704"/>
                    <a:pt x="67390" y="113693"/>
                    <a:pt x="72570" y="101286"/>
                  </a:cubicBezTo>
                  <a:cubicBezTo>
                    <a:pt x="77606" y="89047"/>
                    <a:pt x="66104" y="82903"/>
                    <a:pt x="59401" y="75164"/>
                  </a:cubicBezTo>
                  <a:cubicBezTo>
                    <a:pt x="53889" y="69449"/>
                    <a:pt x="54913" y="62139"/>
                    <a:pt x="57234" y="58162"/>
                  </a:cubicBezTo>
                  <a:cubicBezTo>
                    <a:pt x="61782" y="48577"/>
                    <a:pt x="67819" y="41886"/>
                    <a:pt x="64271" y="33814"/>
                  </a:cubicBezTo>
                  <a:cubicBezTo>
                    <a:pt x="58746" y="19431"/>
                    <a:pt x="37827" y="27944"/>
                    <a:pt x="30219" y="17526"/>
                  </a:cubicBezTo>
                  <a:cubicBezTo>
                    <a:pt x="27040" y="13823"/>
                    <a:pt x="26611" y="6382"/>
                    <a:pt x="25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>
            <a:spLocks noGrp="1"/>
          </p:cNvSpPr>
          <p:nvPr>
            <p:ph type="subTitle" idx="1"/>
          </p:nvPr>
        </p:nvSpPr>
        <p:spPr>
          <a:xfrm>
            <a:off x="1340574" y="2291292"/>
            <a:ext cx="2597700" cy="20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08" name="Google Shape;108;p9"/>
          <p:cNvSpPr txBox="1">
            <a:spLocks noGrp="1"/>
          </p:cNvSpPr>
          <p:nvPr>
            <p:ph type="title"/>
          </p:nvPr>
        </p:nvSpPr>
        <p:spPr>
          <a:xfrm>
            <a:off x="1024800" y="1794800"/>
            <a:ext cx="2913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09" name="Google Shape;109;p9"/>
          <p:cNvGrpSpPr/>
          <p:nvPr/>
        </p:nvGrpSpPr>
        <p:grpSpPr>
          <a:xfrm rot="10800000" flipH="1">
            <a:off x="-12466" y="2120485"/>
            <a:ext cx="1447812" cy="3031578"/>
            <a:chOff x="238125" y="846675"/>
            <a:chExt cx="1237975" cy="2592200"/>
          </a:xfrm>
        </p:grpSpPr>
        <p:sp>
          <p:nvSpPr>
            <p:cNvPr id="110" name="Google Shape;110;p9"/>
            <p:cNvSpPr/>
            <p:nvPr/>
          </p:nvSpPr>
          <p:spPr>
            <a:xfrm>
              <a:off x="238125" y="846675"/>
              <a:ext cx="1237975" cy="2592200"/>
            </a:xfrm>
            <a:custGeom>
              <a:avLst/>
              <a:gdLst/>
              <a:ahLst/>
              <a:cxnLst/>
              <a:rect l="l" t="t" r="r" b="b"/>
              <a:pathLst>
                <a:path w="49519" h="103688" extrusionOk="0">
                  <a:moveTo>
                    <a:pt x="45399" y="0"/>
                  </a:moveTo>
                  <a:cubicBezTo>
                    <a:pt x="42851" y="3203"/>
                    <a:pt x="40469" y="6322"/>
                    <a:pt x="38957" y="9418"/>
                  </a:cubicBezTo>
                  <a:cubicBezTo>
                    <a:pt x="35874" y="15716"/>
                    <a:pt x="35743" y="22765"/>
                    <a:pt x="36588" y="29658"/>
                  </a:cubicBezTo>
                  <a:cubicBezTo>
                    <a:pt x="37362" y="35945"/>
                    <a:pt x="39707" y="43053"/>
                    <a:pt x="37040" y="49101"/>
                  </a:cubicBezTo>
                  <a:cubicBezTo>
                    <a:pt x="34004" y="55983"/>
                    <a:pt x="26265" y="59531"/>
                    <a:pt x="19943" y="63032"/>
                  </a:cubicBezTo>
                  <a:cubicBezTo>
                    <a:pt x="15431" y="65532"/>
                    <a:pt x="8632" y="68282"/>
                    <a:pt x="9144" y="74247"/>
                  </a:cubicBezTo>
                  <a:cubicBezTo>
                    <a:pt x="9716" y="80748"/>
                    <a:pt x="24646" y="92523"/>
                    <a:pt x="12871" y="98119"/>
                  </a:cubicBezTo>
                  <a:cubicBezTo>
                    <a:pt x="10178" y="99389"/>
                    <a:pt x="7331" y="99872"/>
                    <a:pt x="4389" y="99872"/>
                  </a:cubicBezTo>
                  <a:cubicBezTo>
                    <a:pt x="2946" y="99872"/>
                    <a:pt x="1481" y="99756"/>
                    <a:pt x="0" y="99560"/>
                  </a:cubicBezTo>
                  <a:lnTo>
                    <a:pt x="0" y="102870"/>
                  </a:lnTo>
                  <a:cubicBezTo>
                    <a:pt x="2651" y="103355"/>
                    <a:pt x="5268" y="103687"/>
                    <a:pt x="7812" y="103687"/>
                  </a:cubicBezTo>
                  <a:cubicBezTo>
                    <a:pt x="11140" y="103687"/>
                    <a:pt x="14341" y="103117"/>
                    <a:pt x="17324" y="101572"/>
                  </a:cubicBezTo>
                  <a:cubicBezTo>
                    <a:pt x="28456" y="95786"/>
                    <a:pt x="17633" y="84284"/>
                    <a:pt x="15407" y="77271"/>
                  </a:cubicBezTo>
                  <a:cubicBezTo>
                    <a:pt x="13514" y="71318"/>
                    <a:pt x="22896" y="67580"/>
                    <a:pt x="27015" y="65258"/>
                  </a:cubicBezTo>
                  <a:cubicBezTo>
                    <a:pt x="33480" y="61603"/>
                    <a:pt x="41636" y="57817"/>
                    <a:pt x="44387" y="50530"/>
                  </a:cubicBezTo>
                  <a:cubicBezTo>
                    <a:pt x="46780" y="44184"/>
                    <a:pt x="43553" y="36969"/>
                    <a:pt x="42196" y="30635"/>
                  </a:cubicBezTo>
                  <a:cubicBezTo>
                    <a:pt x="40707" y="23693"/>
                    <a:pt x="40279" y="16466"/>
                    <a:pt x="43220" y="9906"/>
                  </a:cubicBezTo>
                  <a:cubicBezTo>
                    <a:pt x="44684" y="6608"/>
                    <a:pt x="47030" y="3334"/>
                    <a:pt x="49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238125" y="846675"/>
              <a:ext cx="1032875" cy="2402525"/>
            </a:xfrm>
            <a:custGeom>
              <a:avLst/>
              <a:gdLst/>
              <a:ahLst/>
              <a:cxnLst/>
              <a:rect l="l" t="t" r="r" b="b"/>
              <a:pathLst>
                <a:path w="41315" h="96101" extrusionOk="0">
                  <a:moveTo>
                    <a:pt x="37183" y="0"/>
                  </a:moveTo>
                  <a:cubicBezTo>
                    <a:pt x="34683" y="2857"/>
                    <a:pt x="32349" y="5632"/>
                    <a:pt x="30813" y="8322"/>
                  </a:cubicBezTo>
                  <a:cubicBezTo>
                    <a:pt x="24122" y="20026"/>
                    <a:pt x="30039" y="34623"/>
                    <a:pt x="23801" y="45684"/>
                  </a:cubicBezTo>
                  <a:cubicBezTo>
                    <a:pt x="18717" y="54685"/>
                    <a:pt x="3762" y="56769"/>
                    <a:pt x="0" y="66103"/>
                  </a:cubicBezTo>
                  <a:lnTo>
                    <a:pt x="0" y="71806"/>
                  </a:lnTo>
                  <a:cubicBezTo>
                    <a:pt x="2524" y="78843"/>
                    <a:pt x="11466" y="88154"/>
                    <a:pt x="3691" y="91202"/>
                  </a:cubicBezTo>
                  <a:cubicBezTo>
                    <a:pt x="2500" y="91666"/>
                    <a:pt x="1262" y="91987"/>
                    <a:pt x="0" y="92154"/>
                  </a:cubicBezTo>
                  <a:lnTo>
                    <a:pt x="0" y="96083"/>
                  </a:lnTo>
                  <a:cubicBezTo>
                    <a:pt x="313" y="96095"/>
                    <a:pt x="624" y="96101"/>
                    <a:pt x="934" y="96101"/>
                  </a:cubicBezTo>
                  <a:cubicBezTo>
                    <a:pt x="3482" y="96101"/>
                    <a:pt x="5941" y="95695"/>
                    <a:pt x="8287" y="94654"/>
                  </a:cubicBezTo>
                  <a:cubicBezTo>
                    <a:pt x="19181" y="89844"/>
                    <a:pt x="3381" y="77736"/>
                    <a:pt x="3881" y="71009"/>
                  </a:cubicBezTo>
                  <a:cubicBezTo>
                    <a:pt x="4727" y="59626"/>
                    <a:pt x="25146" y="57448"/>
                    <a:pt x="30170" y="47470"/>
                  </a:cubicBezTo>
                  <a:cubicBezTo>
                    <a:pt x="36028" y="35826"/>
                    <a:pt x="28134" y="21288"/>
                    <a:pt x="34826" y="8882"/>
                  </a:cubicBezTo>
                  <a:cubicBezTo>
                    <a:pt x="36397" y="5989"/>
                    <a:pt x="38779" y="3036"/>
                    <a:pt x="41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238125" y="2824875"/>
              <a:ext cx="55975" cy="206300"/>
            </a:xfrm>
            <a:custGeom>
              <a:avLst/>
              <a:gdLst/>
              <a:ahLst/>
              <a:cxnLst/>
              <a:rect l="l" t="t" r="r" b="b"/>
              <a:pathLst>
                <a:path w="2239" h="8252" extrusionOk="0">
                  <a:moveTo>
                    <a:pt x="0" y="1"/>
                  </a:moveTo>
                  <a:lnTo>
                    <a:pt x="0" y="8252"/>
                  </a:lnTo>
                  <a:cubicBezTo>
                    <a:pt x="2238" y="6859"/>
                    <a:pt x="1464" y="369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238125" y="846675"/>
              <a:ext cx="825125" cy="1458525"/>
            </a:xfrm>
            <a:custGeom>
              <a:avLst/>
              <a:gdLst/>
              <a:ahLst/>
              <a:cxnLst/>
              <a:rect l="l" t="t" r="r" b="b"/>
              <a:pathLst>
                <a:path w="33005" h="58341" extrusionOk="0">
                  <a:moveTo>
                    <a:pt x="28837" y="0"/>
                  </a:moveTo>
                  <a:cubicBezTo>
                    <a:pt x="26503" y="2488"/>
                    <a:pt x="24384" y="4882"/>
                    <a:pt x="23003" y="7144"/>
                  </a:cubicBezTo>
                  <a:cubicBezTo>
                    <a:pt x="16574" y="17693"/>
                    <a:pt x="19300" y="31528"/>
                    <a:pt x="12621" y="41719"/>
                  </a:cubicBezTo>
                  <a:cubicBezTo>
                    <a:pt x="9644" y="46256"/>
                    <a:pt x="4453" y="49339"/>
                    <a:pt x="0" y="52768"/>
                  </a:cubicBezTo>
                  <a:lnTo>
                    <a:pt x="0" y="58341"/>
                  </a:lnTo>
                  <a:cubicBezTo>
                    <a:pt x="5465" y="53221"/>
                    <a:pt x="14049" y="50018"/>
                    <a:pt x="17943" y="43755"/>
                  </a:cubicBezTo>
                  <a:cubicBezTo>
                    <a:pt x="24491" y="33242"/>
                    <a:pt x="20324" y="18824"/>
                    <a:pt x="26872" y="7727"/>
                  </a:cubicBezTo>
                  <a:cubicBezTo>
                    <a:pt x="28337" y="5263"/>
                    <a:pt x="30575" y="2679"/>
                    <a:pt x="33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9"/>
            <p:cNvSpPr/>
            <p:nvPr/>
          </p:nvSpPr>
          <p:spPr>
            <a:xfrm>
              <a:off x="238125" y="846675"/>
              <a:ext cx="616750" cy="1191525"/>
            </a:xfrm>
            <a:custGeom>
              <a:avLst/>
              <a:gdLst/>
              <a:ahLst/>
              <a:cxnLst/>
              <a:rect l="l" t="t" r="r" b="b"/>
              <a:pathLst>
                <a:path w="24670" h="47661" extrusionOk="0">
                  <a:moveTo>
                    <a:pt x="21134" y="0"/>
                  </a:moveTo>
                  <a:cubicBezTo>
                    <a:pt x="19300" y="2131"/>
                    <a:pt x="17717" y="4179"/>
                    <a:pt x="16740" y="6096"/>
                  </a:cubicBezTo>
                  <a:cubicBezTo>
                    <a:pt x="11787" y="15954"/>
                    <a:pt x="10918" y="27456"/>
                    <a:pt x="5775" y="37278"/>
                  </a:cubicBezTo>
                  <a:cubicBezTo>
                    <a:pt x="4322" y="40041"/>
                    <a:pt x="2250" y="41969"/>
                    <a:pt x="0" y="43624"/>
                  </a:cubicBezTo>
                  <a:lnTo>
                    <a:pt x="0" y="47661"/>
                  </a:lnTo>
                  <a:cubicBezTo>
                    <a:pt x="3012" y="45339"/>
                    <a:pt x="5953" y="42934"/>
                    <a:pt x="7846" y="39564"/>
                  </a:cubicBezTo>
                  <a:cubicBezTo>
                    <a:pt x="13037" y="30337"/>
                    <a:pt x="14049" y="16835"/>
                    <a:pt x="19538" y="6632"/>
                  </a:cubicBezTo>
                  <a:cubicBezTo>
                    <a:pt x="20693" y="4501"/>
                    <a:pt x="22562" y="2286"/>
                    <a:pt x="24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9"/>
            <p:cNvSpPr/>
            <p:nvPr/>
          </p:nvSpPr>
          <p:spPr>
            <a:xfrm>
              <a:off x="238125" y="846675"/>
              <a:ext cx="440550" cy="981675"/>
            </a:xfrm>
            <a:custGeom>
              <a:avLst/>
              <a:gdLst/>
              <a:ahLst/>
              <a:cxnLst/>
              <a:rect l="l" t="t" r="r" b="b"/>
              <a:pathLst>
                <a:path w="17622" h="39267" extrusionOk="0">
                  <a:moveTo>
                    <a:pt x="14264" y="0"/>
                  </a:moveTo>
                  <a:cubicBezTo>
                    <a:pt x="13168" y="1548"/>
                    <a:pt x="12228" y="3048"/>
                    <a:pt x="11621" y="4477"/>
                  </a:cubicBezTo>
                  <a:cubicBezTo>
                    <a:pt x="7906" y="13168"/>
                    <a:pt x="7299" y="23622"/>
                    <a:pt x="2357" y="31980"/>
                  </a:cubicBezTo>
                  <a:cubicBezTo>
                    <a:pt x="1703" y="33064"/>
                    <a:pt x="917" y="34052"/>
                    <a:pt x="0" y="34933"/>
                  </a:cubicBezTo>
                  <a:lnTo>
                    <a:pt x="0" y="39267"/>
                  </a:lnTo>
                  <a:cubicBezTo>
                    <a:pt x="1524" y="38040"/>
                    <a:pt x="2893" y="36600"/>
                    <a:pt x="3953" y="34730"/>
                  </a:cubicBezTo>
                  <a:cubicBezTo>
                    <a:pt x="9061" y="25706"/>
                    <a:pt x="9835" y="14561"/>
                    <a:pt x="14109" y="5358"/>
                  </a:cubicBezTo>
                  <a:cubicBezTo>
                    <a:pt x="14883" y="3691"/>
                    <a:pt x="16157" y="1893"/>
                    <a:pt x="176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238125" y="846675"/>
              <a:ext cx="277125" cy="759925"/>
            </a:xfrm>
            <a:custGeom>
              <a:avLst/>
              <a:gdLst/>
              <a:ahLst/>
              <a:cxnLst/>
              <a:rect l="l" t="t" r="r" b="b"/>
              <a:pathLst>
                <a:path w="11085" h="30397" extrusionOk="0">
                  <a:moveTo>
                    <a:pt x="8072" y="0"/>
                  </a:moveTo>
                  <a:cubicBezTo>
                    <a:pt x="7656" y="762"/>
                    <a:pt x="7299" y="1548"/>
                    <a:pt x="7001" y="2357"/>
                  </a:cubicBezTo>
                  <a:cubicBezTo>
                    <a:pt x="4358" y="9787"/>
                    <a:pt x="4024" y="18383"/>
                    <a:pt x="0" y="25467"/>
                  </a:cubicBezTo>
                  <a:lnTo>
                    <a:pt x="0" y="30397"/>
                  </a:lnTo>
                  <a:cubicBezTo>
                    <a:pt x="345" y="29968"/>
                    <a:pt x="655" y="29516"/>
                    <a:pt x="941" y="29051"/>
                  </a:cubicBezTo>
                  <a:cubicBezTo>
                    <a:pt x="5632" y="21360"/>
                    <a:pt x="6084" y="11632"/>
                    <a:pt x="9251" y="3465"/>
                  </a:cubicBezTo>
                  <a:cubicBezTo>
                    <a:pt x="9751" y="2262"/>
                    <a:pt x="10370" y="1095"/>
                    <a:pt x="110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9"/>
            <p:cNvSpPr/>
            <p:nvPr/>
          </p:nvSpPr>
          <p:spPr>
            <a:xfrm>
              <a:off x="238125" y="846675"/>
              <a:ext cx="131275" cy="499175"/>
            </a:xfrm>
            <a:custGeom>
              <a:avLst/>
              <a:gdLst/>
              <a:ahLst/>
              <a:cxnLst/>
              <a:rect l="l" t="t" r="r" b="b"/>
              <a:pathLst>
                <a:path w="5251" h="19967" extrusionOk="0">
                  <a:moveTo>
                    <a:pt x="2679" y="0"/>
                  </a:moveTo>
                  <a:cubicBezTo>
                    <a:pt x="1512" y="4155"/>
                    <a:pt x="1083" y="8680"/>
                    <a:pt x="0" y="12978"/>
                  </a:cubicBezTo>
                  <a:lnTo>
                    <a:pt x="0" y="19967"/>
                  </a:lnTo>
                  <a:cubicBezTo>
                    <a:pt x="2548" y="14026"/>
                    <a:pt x="2929" y="7215"/>
                    <a:pt x="4822" y="1167"/>
                  </a:cubicBezTo>
                  <a:cubicBezTo>
                    <a:pt x="4941" y="786"/>
                    <a:pt x="5084" y="393"/>
                    <a:pt x="5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/>
          <p:nvPr/>
        </p:nvSpPr>
        <p:spPr>
          <a:xfrm>
            <a:off x="0" y="0"/>
            <a:ext cx="5943600" cy="5143500"/>
          </a:xfrm>
          <a:prstGeom prst="rect">
            <a:avLst/>
          </a:prstGeom>
          <a:gradFill>
            <a:gsLst>
              <a:gs pos="0">
                <a:srgbClr val="FFFFFF">
                  <a:alpha val="78823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0"/>
          <p:cNvSpPr txBox="1">
            <a:spLocks noGrp="1"/>
          </p:cNvSpPr>
          <p:nvPr>
            <p:ph type="title"/>
          </p:nvPr>
        </p:nvSpPr>
        <p:spPr>
          <a:xfrm>
            <a:off x="713850" y="535375"/>
            <a:ext cx="2547000" cy="19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grpSp>
        <p:nvGrpSpPr>
          <p:cNvPr id="121" name="Google Shape;121;p10"/>
          <p:cNvGrpSpPr/>
          <p:nvPr/>
        </p:nvGrpSpPr>
        <p:grpSpPr>
          <a:xfrm rot="10800000">
            <a:off x="-97544" y="2625967"/>
            <a:ext cx="1390747" cy="2523532"/>
            <a:chOff x="6373700" y="846675"/>
            <a:chExt cx="1059375" cy="1937750"/>
          </a:xfrm>
        </p:grpSpPr>
        <p:sp>
          <p:nvSpPr>
            <p:cNvPr id="122" name="Google Shape;122;p10"/>
            <p:cNvSpPr/>
            <p:nvPr/>
          </p:nvSpPr>
          <p:spPr>
            <a:xfrm>
              <a:off x="7095225" y="930900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0"/>
            <p:cNvSpPr/>
            <p:nvPr/>
          </p:nvSpPr>
          <p:spPr>
            <a:xfrm>
              <a:off x="6741600" y="846675"/>
              <a:ext cx="640275" cy="1047175"/>
            </a:xfrm>
            <a:custGeom>
              <a:avLst/>
              <a:gdLst/>
              <a:ahLst/>
              <a:cxnLst/>
              <a:rect l="l" t="t" r="r" b="b"/>
              <a:pathLst>
                <a:path w="25611" h="41887" extrusionOk="0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6373700" y="846675"/>
              <a:ext cx="1059375" cy="1937750"/>
            </a:xfrm>
            <a:custGeom>
              <a:avLst/>
              <a:gdLst/>
              <a:ahLst/>
              <a:cxnLst/>
              <a:rect l="l" t="t" r="r" b="b"/>
              <a:pathLst>
                <a:path w="42375" h="77510" extrusionOk="0">
                  <a:moveTo>
                    <a:pt x="19848" y="0"/>
                  </a:moveTo>
                  <a:cubicBezTo>
                    <a:pt x="19908" y="464"/>
                    <a:pt x="19908" y="929"/>
                    <a:pt x="19884" y="1393"/>
                  </a:cubicBezTo>
                  <a:cubicBezTo>
                    <a:pt x="19193" y="11942"/>
                    <a:pt x="1" y="17788"/>
                    <a:pt x="2346" y="29051"/>
                  </a:cubicBezTo>
                  <a:cubicBezTo>
                    <a:pt x="4763" y="40636"/>
                    <a:pt x="26421" y="39814"/>
                    <a:pt x="33040" y="48756"/>
                  </a:cubicBezTo>
                  <a:cubicBezTo>
                    <a:pt x="38767" y="56507"/>
                    <a:pt x="30742" y="70080"/>
                    <a:pt x="38624" y="76426"/>
                  </a:cubicBezTo>
                  <a:cubicBezTo>
                    <a:pt x="39124" y="76831"/>
                    <a:pt x="39660" y="77188"/>
                    <a:pt x="40220" y="77510"/>
                  </a:cubicBezTo>
                  <a:lnTo>
                    <a:pt x="40232" y="69675"/>
                  </a:lnTo>
                  <a:cubicBezTo>
                    <a:pt x="37505" y="63055"/>
                    <a:pt x="42375" y="52995"/>
                    <a:pt x="37946" y="46649"/>
                  </a:cubicBezTo>
                  <a:cubicBezTo>
                    <a:pt x="31838" y="37886"/>
                    <a:pt x="12347" y="38636"/>
                    <a:pt x="9787" y="27730"/>
                  </a:cubicBezTo>
                  <a:cubicBezTo>
                    <a:pt x="7335" y="17312"/>
                    <a:pt x="25504" y="10966"/>
                    <a:pt x="25349" y="1381"/>
                  </a:cubicBezTo>
                  <a:cubicBezTo>
                    <a:pt x="25337" y="917"/>
                    <a:pt x="25289" y="452"/>
                    <a:pt x="25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20">
    <p:bg>
      <p:bgPr>
        <a:solidFill>
          <a:schemeClr val="dk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 txBox="1">
            <a:spLocks noGrp="1"/>
          </p:cNvSpPr>
          <p:nvPr>
            <p:ph type="subTitle" idx="1"/>
          </p:nvPr>
        </p:nvSpPr>
        <p:spPr>
          <a:xfrm>
            <a:off x="871275" y="829000"/>
            <a:ext cx="4638600" cy="18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lita One"/>
              <a:buNone/>
              <a:defRPr sz="2800">
                <a:solidFill>
                  <a:schemeClr val="lt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7"/>
          <p:cNvSpPr txBox="1">
            <a:spLocks noGrp="1"/>
          </p:cNvSpPr>
          <p:nvPr>
            <p:ph type="title"/>
          </p:nvPr>
        </p:nvSpPr>
        <p:spPr>
          <a:xfrm>
            <a:off x="871600" y="2715350"/>
            <a:ext cx="4638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None/>
              <a:defRPr sz="1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None/>
              <a:defRPr sz="1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None/>
              <a:defRPr sz="1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None/>
              <a:defRPr sz="1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None/>
              <a:defRPr sz="1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None/>
              <a:defRPr sz="1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None/>
              <a:defRPr sz="1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None/>
              <a:defRPr sz="1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None/>
              <a:defRPr sz="1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217" name="Google Shape;217;p17"/>
          <p:cNvGrpSpPr/>
          <p:nvPr/>
        </p:nvGrpSpPr>
        <p:grpSpPr>
          <a:xfrm rot="9122183" flipH="1">
            <a:off x="3930861" y="-764650"/>
            <a:ext cx="9560057" cy="6156033"/>
            <a:chOff x="9889538" y="-782041"/>
            <a:chExt cx="7050666" cy="4540155"/>
          </a:xfrm>
        </p:grpSpPr>
        <p:sp>
          <p:nvSpPr>
            <p:cNvPr id="218" name="Google Shape;218;p17"/>
            <p:cNvSpPr/>
            <p:nvPr/>
          </p:nvSpPr>
          <p:spPr>
            <a:xfrm flipH="1">
              <a:off x="9889538" y="-782041"/>
              <a:ext cx="7050666" cy="4540155"/>
            </a:xfrm>
            <a:custGeom>
              <a:avLst/>
              <a:gdLst/>
              <a:ahLst/>
              <a:cxnLst/>
              <a:rect l="l" t="t" r="r" b="b"/>
              <a:pathLst>
                <a:path w="146037" h="94038" extrusionOk="0">
                  <a:moveTo>
                    <a:pt x="68933" y="651"/>
                  </a:moveTo>
                  <a:cubicBezTo>
                    <a:pt x="71300" y="651"/>
                    <a:pt x="73666" y="772"/>
                    <a:pt x="76022" y="1012"/>
                  </a:cubicBezTo>
                  <a:cubicBezTo>
                    <a:pt x="79457" y="1371"/>
                    <a:pt x="83040" y="1961"/>
                    <a:pt x="86223" y="3394"/>
                  </a:cubicBezTo>
                  <a:cubicBezTo>
                    <a:pt x="94126" y="6977"/>
                    <a:pt x="102009" y="10581"/>
                    <a:pt x="109554" y="14817"/>
                  </a:cubicBezTo>
                  <a:cubicBezTo>
                    <a:pt x="119523" y="20423"/>
                    <a:pt x="128818" y="27168"/>
                    <a:pt x="137227" y="34924"/>
                  </a:cubicBezTo>
                  <a:cubicBezTo>
                    <a:pt x="139208" y="36820"/>
                    <a:pt x="141485" y="39602"/>
                    <a:pt x="140578" y="42574"/>
                  </a:cubicBezTo>
                  <a:cubicBezTo>
                    <a:pt x="140199" y="43860"/>
                    <a:pt x="139208" y="44745"/>
                    <a:pt x="138323" y="45714"/>
                  </a:cubicBezTo>
                  <a:cubicBezTo>
                    <a:pt x="137122" y="46979"/>
                    <a:pt x="135689" y="48012"/>
                    <a:pt x="134108" y="48770"/>
                  </a:cubicBezTo>
                  <a:cubicBezTo>
                    <a:pt x="128691" y="51363"/>
                    <a:pt x="123317" y="54039"/>
                    <a:pt x="117985" y="56843"/>
                  </a:cubicBezTo>
                  <a:cubicBezTo>
                    <a:pt x="100281" y="66053"/>
                    <a:pt x="82956" y="75959"/>
                    <a:pt x="65358" y="85380"/>
                  </a:cubicBezTo>
                  <a:cubicBezTo>
                    <a:pt x="60600" y="87849"/>
                    <a:pt x="55218" y="89371"/>
                    <a:pt x="49843" y="89371"/>
                  </a:cubicBezTo>
                  <a:cubicBezTo>
                    <a:pt x="47694" y="89371"/>
                    <a:pt x="45545" y="89128"/>
                    <a:pt x="43438" y="88604"/>
                  </a:cubicBezTo>
                  <a:cubicBezTo>
                    <a:pt x="39360" y="87652"/>
                    <a:pt x="35205" y="87075"/>
                    <a:pt x="31050" y="87075"/>
                  </a:cubicBezTo>
                  <a:cubicBezTo>
                    <a:pt x="28676" y="87075"/>
                    <a:pt x="26303" y="87263"/>
                    <a:pt x="23943" y="87677"/>
                  </a:cubicBezTo>
                  <a:cubicBezTo>
                    <a:pt x="18800" y="88583"/>
                    <a:pt x="13932" y="90585"/>
                    <a:pt x="9000" y="92145"/>
                  </a:cubicBezTo>
                  <a:cubicBezTo>
                    <a:pt x="8605" y="92249"/>
                    <a:pt x="8270" y="92297"/>
                    <a:pt x="7988" y="92297"/>
                  </a:cubicBezTo>
                  <a:cubicBezTo>
                    <a:pt x="5295" y="92297"/>
                    <a:pt x="7459" y="87927"/>
                    <a:pt x="8241" y="86286"/>
                  </a:cubicBezTo>
                  <a:cubicBezTo>
                    <a:pt x="11129" y="80300"/>
                    <a:pt x="13068" y="73830"/>
                    <a:pt x="12920" y="67128"/>
                  </a:cubicBezTo>
                  <a:cubicBezTo>
                    <a:pt x="12920" y="64303"/>
                    <a:pt x="12478" y="61521"/>
                    <a:pt x="11635" y="58824"/>
                  </a:cubicBezTo>
                  <a:cubicBezTo>
                    <a:pt x="10370" y="55135"/>
                    <a:pt x="8895" y="51510"/>
                    <a:pt x="7251" y="47970"/>
                  </a:cubicBezTo>
                  <a:cubicBezTo>
                    <a:pt x="5733" y="44555"/>
                    <a:pt x="4195" y="40804"/>
                    <a:pt x="3984" y="37031"/>
                  </a:cubicBezTo>
                  <a:cubicBezTo>
                    <a:pt x="3562" y="28664"/>
                    <a:pt x="1413" y="20508"/>
                    <a:pt x="949" y="12140"/>
                  </a:cubicBezTo>
                  <a:cubicBezTo>
                    <a:pt x="964" y="9964"/>
                    <a:pt x="2283" y="9415"/>
                    <a:pt x="3909" y="9415"/>
                  </a:cubicBezTo>
                  <a:cubicBezTo>
                    <a:pt x="4520" y="9415"/>
                    <a:pt x="5173" y="9492"/>
                    <a:pt x="5818" y="9590"/>
                  </a:cubicBezTo>
                  <a:cubicBezTo>
                    <a:pt x="6645" y="9732"/>
                    <a:pt x="7473" y="9791"/>
                    <a:pt x="8301" y="9791"/>
                  </a:cubicBezTo>
                  <a:cubicBezTo>
                    <a:pt x="10801" y="9791"/>
                    <a:pt x="13295" y="9249"/>
                    <a:pt x="15765" y="8789"/>
                  </a:cubicBezTo>
                  <a:cubicBezTo>
                    <a:pt x="19391" y="8115"/>
                    <a:pt x="22995" y="7377"/>
                    <a:pt x="26641" y="6703"/>
                  </a:cubicBezTo>
                  <a:cubicBezTo>
                    <a:pt x="31425" y="5839"/>
                    <a:pt x="36188" y="4785"/>
                    <a:pt x="40973" y="3921"/>
                  </a:cubicBezTo>
                  <a:cubicBezTo>
                    <a:pt x="48054" y="2656"/>
                    <a:pt x="55178" y="1666"/>
                    <a:pt x="62323" y="970"/>
                  </a:cubicBezTo>
                  <a:cubicBezTo>
                    <a:pt x="64519" y="757"/>
                    <a:pt x="66726" y="651"/>
                    <a:pt x="68933" y="651"/>
                  </a:cubicBezTo>
                  <a:close/>
                  <a:moveTo>
                    <a:pt x="76471" y="0"/>
                  </a:moveTo>
                  <a:cubicBezTo>
                    <a:pt x="75633" y="0"/>
                    <a:pt x="74795" y="14"/>
                    <a:pt x="73957" y="43"/>
                  </a:cubicBezTo>
                  <a:cubicBezTo>
                    <a:pt x="59962" y="485"/>
                    <a:pt x="46115" y="2066"/>
                    <a:pt x="32268" y="4174"/>
                  </a:cubicBezTo>
                  <a:cubicBezTo>
                    <a:pt x="28053" y="4827"/>
                    <a:pt x="23753" y="5185"/>
                    <a:pt x="19496" y="5628"/>
                  </a:cubicBezTo>
                  <a:cubicBezTo>
                    <a:pt x="16292" y="5955"/>
                    <a:pt x="13074" y="6268"/>
                    <a:pt x="9854" y="6268"/>
                  </a:cubicBezTo>
                  <a:cubicBezTo>
                    <a:pt x="9134" y="6268"/>
                    <a:pt x="8414" y="6253"/>
                    <a:pt x="7693" y="6218"/>
                  </a:cubicBezTo>
                  <a:cubicBezTo>
                    <a:pt x="7554" y="6214"/>
                    <a:pt x="7415" y="6213"/>
                    <a:pt x="7276" y="6213"/>
                  </a:cubicBezTo>
                  <a:cubicBezTo>
                    <a:pt x="5754" y="6213"/>
                    <a:pt x="4250" y="6424"/>
                    <a:pt x="2783" y="6829"/>
                  </a:cubicBezTo>
                  <a:cubicBezTo>
                    <a:pt x="1729" y="7124"/>
                    <a:pt x="1012" y="7862"/>
                    <a:pt x="886" y="8979"/>
                  </a:cubicBezTo>
                  <a:cubicBezTo>
                    <a:pt x="1" y="16356"/>
                    <a:pt x="1265" y="23669"/>
                    <a:pt x="1265" y="31024"/>
                  </a:cubicBezTo>
                  <a:cubicBezTo>
                    <a:pt x="1265" y="34902"/>
                    <a:pt x="3204" y="39012"/>
                    <a:pt x="4743" y="42469"/>
                  </a:cubicBezTo>
                  <a:cubicBezTo>
                    <a:pt x="6471" y="46368"/>
                    <a:pt x="8157" y="50309"/>
                    <a:pt x="9506" y="54377"/>
                  </a:cubicBezTo>
                  <a:cubicBezTo>
                    <a:pt x="10496" y="57369"/>
                    <a:pt x="11529" y="60510"/>
                    <a:pt x="11656" y="63671"/>
                  </a:cubicBezTo>
                  <a:cubicBezTo>
                    <a:pt x="11951" y="71153"/>
                    <a:pt x="9738" y="78319"/>
                    <a:pt x="6387" y="84916"/>
                  </a:cubicBezTo>
                  <a:cubicBezTo>
                    <a:pt x="5880" y="85909"/>
                    <a:pt x="2160" y="92939"/>
                    <a:pt x="5243" y="92939"/>
                  </a:cubicBezTo>
                  <a:cubicBezTo>
                    <a:pt x="5367" y="92939"/>
                    <a:pt x="5502" y="92927"/>
                    <a:pt x="5649" y="92904"/>
                  </a:cubicBezTo>
                  <a:cubicBezTo>
                    <a:pt x="10054" y="92398"/>
                    <a:pt x="14396" y="90859"/>
                    <a:pt x="18822" y="90627"/>
                  </a:cubicBezTo>
                  <a:cubicBezTo>
                    <a:pt x="19320" y="90603"/>
                    <a:pt x="19818" y="90591"/>
                    <a:pt x="20313" y="90591"/>
                  </a:cubicBezTo>
                  <a:cubicBezTo>
                    <a:pt x="24991" y="90591"/>
                    <a:pt x="29529" y="91646"/>
                    <a:pt x="33912" y="93304"/>
                  </a:cubicBezTo>
                  <a:cubicBezTo>
                    <a:pt x="35321" y="93841"/>
                    <a:pt x="36853" y="94037"/>
                    <a:pt x="38395" y="94037"/>
                  </a:cubicBezTo>
                  <a:cubicBezTo>
                    <a:pt x="40060" y="94037"/>
                    <a:pt x="41738" y="93809"/>
                    <a:pt x="43291" y="93536"/>
                  </a:cubicBezTo>
                  <a:cubicBezTo>
                    <a:pt x="47654" y="92798"/>
                    <a:pt x="51869" y="91850"/>
                    <a:pt x="55915" y="90058"/>
                  </a:cubicBezTo>
                  <a:cubicBezTo>
                    <a:pt x="76001" y="81017"/>
                    <a:pt x="96171" y="72123"/>
                    <a:pt x="116741" y="64282"/>
                  </a:cubicBezTo>
                  <a:cubicBezTo>
                    <a:pt x="123296" y="61795"/>
                    <a:pt x="129872" y="59414"/>
                    <a:pt x="136511" y="57138"/>
                  </a:cubicBezTo>
                  <a:cubicBezTo>
                    <a:pt x="140051" y="55873"/>
                    <a:pt x="143592" y="53829"/>
                    <a:pt x="145046" y="50161"/>
                  </a:cubicBezTo>
                  <a:cubicBezTo>
                    <a:pt x="145573" y="48855"/>
                    <a:pt x="146037" y="47653"/>
                    <a:pt x="145868" y="46199"/>
                  </a:cubicBezTo>
                  <a:cubicBezTo>
                    <a:pt x="145658" y="44471"/>
                    <a:pt x="144772" y="42953"/>
                    <a:pt x="143761" y="41584"/>
                  </a:cubicBezTo>
                  <a:cubicBezTo>
                    <a:pt x="131642" y="25777"/>
                    <a:pt x="115561" y="14543"/>
                    <a:pt x="98826" y="4174"/>
                  </a:cubicBezTo>
                  <a:cubicBezTo>
                    <a:pt x="95876" y="2361"/>
                    <a:pt x="92230" y="1602"/>
                    <a:pt x="88879" y="1012"/>
                  </a:cubicBezTo>
                  <a:cubicBezTo>
                    <a:pt x="84774" y="346"/>
                    <a:pt x="80627" y="0"/>
                    <a:pt x="764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7"/>
            <p:cNvSpPr/>
            <p:nvPr/>
          </p:nvSpPr>
          <p:spPr>
            <a:xfrm flipH="1">
              <a:off x="10444082" y="-701655"/>
              <a:ext cx="6433020" cy="4322798"/>
            </a:xfrm>
            <a:custGeom>
              <a:avLst/>
              <a:gdLst/>
              <a:ahLst/>
              <a:cxnLst/>
              <a:rect l="l" t="t" r="r" b="b"/>
              <a:pathLst>
                <a:path w="133244" h="89536" extrusionOk="0">
                  <a:moveTo>
                    <a:pt x="53722" y="1540"/>
                  </a:moveTo>
                  <a:cubicBezTo>
                    <a:pt x="56789" y="1540"/>
                    <a:pt x="59840" y="1868"/>
                    <a:pt x="62723" y="2593"/>
                  </a:cubicBezTo>
                  <a:cubicBezTo>
                    <a:pt x="71575" y="4806"/>
                    <a:pt x="80448" y="7019"/>
                    <a:pt x="89131" y="9780"/>
                  </a:cubicBezTo>
                  <a:cubicBezTo>
                    <a:pt x="99585" y="13068"/>
                    <a:pt x="109680" y="17367"/>
                    <a:pt x="119291" y="22594"/>
                  </a:cubicBezTo>
                  <a:cubicBezTo>
                    <a:pt x="121715" y="23985"/>
                    <a:pt x="124792" y="25798"/>
                    <a:pt x="125783" y="28601"/>
                  </a:cubicBezTo>
                  <a:cubicBezTo>
                    <a:pt x="126562" y="30793"/>
                    <a:pt x="125129" y="32542"/>
                    <a:pt x="123274" y="33554"/>
                  </a:cubicBezTo>
                  <a:cubicBezTo>
                    <a:pt x="121125" y="34734"/>
                    <a:pt x="119396" y="36525"/>
                    <a:pt x="117605" y="38169"/>
                  </a:cubicBezTo>
                  <a:cubicBezTo>
                    <a:pt x="115940" y="39708"/>
                    <a:pt x="114275" y="41267"/>
                    <a:pt x="112631" y="42827"/>
                  </a:cubicBezTo>
                  <a:cubicBezTo>
                    <a:pt x="109533" y="45778"/>
                    <a:pt x="106456" y="48770"/>
                    <a:pt x="103358" y="51721"/>
                  </a:cubicBezTo>
                  <a:cubicBezTo>
                    <a:pt x="95644" y="59098"/>
                    <a:pt x="87740" y="66242"/>
                    <a:pt x="79457" y="72987"/>
                  </a:cubicBezTo>
                  <a:cubicBezTo>
                    <a:pt x="74940" y="76648"/>
                    <a:pt x="68756" y="78671"/>
                    <a:pt x="62811" y="78671"/>
                  </a:cubicBezTo>
                  <a:cubicBezTo>
                    <a:pt x="61433" y="78671"/>
                    <a:pt x="60068" y="78562"/>
                    <a:pt x="58739" y="78340"/>
                  </a:cubicBezTo>
                  <a:cubicBezTo>
                    <a:pt x="54680" y="77696"/>
                    <a:pt x="50559" y="77265"/>
                    <a:pt x="46443" y="77265"/>
                  </a:cubicBezTo>
                  <a:cubicBezTo>
                    <a:pt x="45708" y="77265"/>
                    <a:pt x="44973" y="77279"/>
                    <a:pt x="44239" y="77307"/>
                  </a:cubicBezTo>
                  <a:cubicBezTo>
                    <a:pt x="40804" y="77434"/>
                    <a:pt x="37410" y="78214"/>
                    <a:pt x="34101" y="79120"/>
                  </a:cubicBezTo>
                  <a:cubicBezTo>
                    <a:pt x="27779" y="80890"/>
                    <a:pt x="21877" y="83715"/>
                    <a:pt x="16039" y="86707"/>
                  </a:cubicBezTo>
                  <a:cubicBezTo>
                    <a:pt x="15376" y="87031"/>
                    <a:pt x="14118" y="87764"/>
                    <a:pt x="13111" y="87764"/>
                  </a:cubicBezTo>
                  <a:cubicBezTo>
                    <a:pt x="12805" y="87764"/>
                    <a:pt x="12523" y="87696"/>
                    <a:pt x="12288" y="87529"/>
                  </a:cubicBezTo>
                  <a:cubicBezTo>
                    <a:pt x="11360" y="86855"/>
                    <a:pt x="12035" y="85232"/>
                    <a:pt x="12288" y="84452"/>
                  </a:cubicBezTo>
                  <a:lnTo>
                    <a:pt x="12309" y="84452"/>
                  </a:lnTo>
                  <a:cubicBezTo>
                    <a:pt x="15639" y="74842"/>
                    <a:pt x="15070" y="64746"/>
                    <a:pt x="10559" y="55599"/>
                  </a:cubicBezTo>
                  <a:cubicBezTo>
                    <a:pt x="9000" y="52501"/>
                    <a:pt x="7883" y="48792"/>
                    <a:pt x="7777" y="45335"/>
                  </a:cubicBezTo>
                  <a:cubicBezTo>
                    <a:pt x="7398" y="35872"/>
                    <a:pt x="3773" y="26683"/>
                    <a:pt x="1307" y="17641"/>
                  </a:cubicBezTo>
                  <a:cubicBezTo>
                    <a:pt x="1075" y="16693"/>
                    <a:pt x="738" y="15428"/>
                    <a:pt x="1307" y="14522"/>
                  </a:cubicBezTo>
                  <a:cubicBezTo>
                    <a:pt x="1792" y="13742"/>
                    <a:pt x="2740" y="13742"/>
                    <a:pt x="3604" y="13742"/>
                  </a:cubicBezTo>
                  <a:cubicBezTo>
                    <a:pt x="4064" y="13779"/>
                    <a:pt x="4524" y="13796"/>
                    <a:pt x="4986" y="13796"/>
                  </a:cubicBezTo>
                  <a:cubicBezTo>
                    <a:pt x="9310" y="13796"/>
                    <a:pt x="13701" y="12271"/>
                    <a:pt x="17662" y="10728"/>
                  </a:cubicBezTo>
                  <a:cubicBezTo>
                    <a:pt x="25713" y="7630"/>
                    <a:pt x="33933" y="5038"/>
                    <a:pt x="42300" y="2972"/>
                  </a:cubicBezTo>
                  <a:cubicBezTo>
                    <a:pt x="45927" y="2065"/>
                    <a:pt x="49838" y="1540"/>
                    <a:pt x="53722" y="1540"/>
                  </a:cubicBezTo>
                  <a:close/>
                  <a:moveTo>
                    <a:pt x="61092" y="0"/>
                  </a:moveTo>
                  <a:cubicBezTo>
                    <a:pt x="57624" y="0"/>
                    <a:pt x="54153" y="350"/>
                    <a:pt x="50878" y="886"/>
                  </a:cubicBezTo>
                  <a:cubicBezTo>
                    <a:pt x="40783" y="2614"/>
                    <a:pt x="30835" y="5059"/>
                    <a:pt x="20971" y="7799"/>
                  </a:cubicBezTo>
                  <a:cubicBezTo>
                    <a:pt x="16224" y="9114"/>
                    <a:pt x="11433" y="10955"/>
                    <a:pt x="6495" y="10955"/>
                  </a:cubicBezTo>
                  <a:cubicBezTo>
                    <a:pt x="5579" y="10955"/>
                    <a:pt x="4658" y="10891"/>
                    <a:pt x="3731" y="10749"/>
                  </a:cubicBezTo>
                  <a:cubicBezTo>
                    <a:pt x="3328" y="10704"/>
                    <a:pt x="2863" y="10642"/>
                    <a:pt x="2400" y="10642"/>
                  </a:cubicBezTo>
                  <a:cubicBezTo>
                    <a:pt x="1797" y="10642"/>
                    <a:pt x="1200" y="10747"/>
                    <a:pt x="759" y="11129"/>
                  </a:cubicBezTo>
                  <a:cubicBezTo>
                    <a:pt x="0" y="11824"/>
                    <a:pt x="127" y="13004"/>
                    <a:pt x="232" y="13953"/>
                  </a:cubicBezTo>
                  <a:cubicBezTo>
                    <a:pt x="1033" y="18400"/>
                    <a:pt x="2108" y="22805"/>
                    <a:pt x="3098" y="27210"/>
                  </a:cubicBezTo>
                  <a:cubicBezTo>
                    <a:pt x="4089" y="31636"/>
                    <a:pt x="5122" y="36104"/>
                    <a:pt x="5269" y="40614"/>
                  </a:cubicBezTo>
                  <a:cubicBezTo>
                    <a:pt x="5354" y="44239"/>
                    <a:pt x="6808" y="48012"/>
                    <a:pt x="8304" y="51257"/>
                  </a:cubicBezTo>
                  <a:cubicBezTo>
                    <a:pt x="9758" y="54398"/>
                    <a:pt x="11276" y="57517"/>
                    <a:pt x="12035" y="60910"/>
                  </a:cubicBezTo>
                  <a:cubicBezTo>
                    <a:pt x="12583" y="63292"/>
                    <a:pt x="12878" y="65716"/>
                    <a:pt x="12962" y="68160"/>
                  </a:cubicBezTo>
                  <a:cubicBezTo>
                    <a:pt x="13110" y="73998"/>
                    <a:pt x="11634" y="79668"/>
                    <a:pt x="9337" y="85000"/>
                  </a:cubicBezTo>
                  <a:cubicBezTo>
                    <a:pt x="8937" y="85949"/>
                    <a:pt x="7883" y="87909"/>
                    <a:pt x="8494" y="88984"/>
                  </a:cubicBezTo>
                  <a:cubicBezTo>
                    <a:pt x="8731" y="89394"/>
                    <a:pt x="9112" y="89535"/>
                    <a:pt x="9538" y="89535"/>
                  </a:cubicBezTo>
                  <a:cubicBezTo>
                    <a:pt x="10251" y="89535"/>
                    <a:pt x="11091" y="89139"/>
                    <a:pt x="11592" y="88941"/>
                  </a:cubicBezTo>
                  <a:cubicBezTo>
                    <a:pt x="17009" y="86560"/>
                    <a:pt x="22425" y="84094"/>
                    <a:pt x="28200" y="82724"/>
                  </a:cubicBezTo>
                  <a:cubicBezTo>
                    <a:pt x="31214" y="82007"/>
                    <a:pt x="34291" y="81544"/>
                    <a:pt x="37389" y="81354"/>
                  </a:cubicBezTo>
                  <a:cubicBezTo>
                    <a:pt x="38589" y="81274"/>
                    <a:pt x="39814" y="81194"/>
                    <a:pt x="41032" y="81194"/>
                  </a:cubicBezTo>
                  <a:cubicBezTo>
                    <a:pt x="41740" y="81194"/>
                    <a:pt x="42446" y="81221"/>
                    <a:pt x="43143" y="81291"/>
                  </a:cubicBezTo>
                  <a:cubicBezTo>
                    <a:pt x="45714" y="81544"/>
                    <a:pt x="48265" y="82134"/>
                    <a:pt x="50773" y="82745"/>
                  </a:cubicBezTo>
                  <a:cubicBezTo>
                    <a:pt x="52554" y="83205"/>
                    <a:pt x="54406" y="83417"/>
                    <a:pt x="56277" y="83417"/>
                  </a:cubicBezTo>
                  <a:cubicBezTo>
                    <a:pt x="61952" y="83417"/>
                    <a:pt x="67805" y="81462"/>
                    <a:pt x="72418" y="78530"/>
                  </a:cubicBezTo>
                  <a:cubicBezTo>
                    <a:pt x="91513" y="66095"/>
                    <a:pt x="109449" y="51974"/>
                    <a:pt x="128628" y="39645"/>
                  </a:cubicBezTo>
                  <a:cubicBezTo>
                    <a:pt x="130567" y="38338"/>
                    <a:pt x="133243" y="37031"/>
                    <a:pt x="133180" y="34291"/>
                  </a:cubicBezTo>
                  <a:cubicBezTo>
                    <a:pt x="133117" y="31341"/>
                    <a:pt x="130230" y="29043"/>
                    <a:pt x="128059" y="27484"/>
                  </a:cubicBezTo>
                  <a:cubicBezTo>
                    <a:pt x="118848" y="20992"/>
                    <a:pt x="108985" y="15513"/>
                    <a:pt x="98615" y="11087"/>
                  </a:cubicBezTo>
                  <a:cubicBezTo>
                    <a:pt x="90311" y="7588"/>
                    <a:pt x="81776" y="4679"/>
                    <a:pt x="73240" y="1792"/>
                  </a:cubicBezTo>
                  <a:cubicBezTo>
                    <a:pt x="69422" y="504"/>
                    <a:pt x="65258" y="0"/>
                    <a:pt x="610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7"/>
            <p:cNvSpPr/>
            <p:nvPr/>
          </p:nvSpPr>
          <p:spPr>
            <a:xfrm flipH="1">
              <a:off x="10999688" y="-536923"/>
              <a:ext cx="5807215" cy="3954035"/>
            </a:xfrm>
            <a:custGeom>
              <a:avLst/>
              <a:gdLst/>
              <a:ahLst/>
              <a:cxnLst/>
              <a:rect l="l" t="t" r="r" b="b"/>
              <a:pathLst>
                <a:path w="120282" h="81898" extrusionOk="0">
                  <a:moveTo>
                    <a:pt x="40230" y="2184"/>
                  </a:moveTo>
                  <a:cubicBezTo>
                    <a:pt x="41527" y="2184"/>
                    <a:pt x="42814" y="2259"/>
                    <a:pt x="44071" y="2406"/>
                  </a:cubicBezTo>
                  <a:cubicBezTo>
                    <a:pt x="62807" y="4534"/>
                    <a:pt x="81396" y="6874"/>
                    <a:pt x="99480" y="12417"/>
                  </a:cubicBezTo>
                  <a:cubicBezTo>
                    <a:pt x="102178" y="13281"/>
                    <a:pt x="104960" y="14356"/>
                    <a:pt x="107025" y="16358"/>
                  </a:cubicBezTo>
                  <a:cubicBezTo>
                    <a:pt x="108226" y="17538"/>
                    <a:pt x="109217" y="19266"/>
                    <a:pt x="108121" y="20847"/>
                  </a:cubicBezTo>
                  <a:cubicBezTo>
                    <a:pt x="107257" y="22112"/>
                    <a:pt x="106287" y="23355"/>
                    <a:pt x="105592" y="24725"/>
                  </a:cubicBezTo>
                  <a:cubicBezTo>
                    <a:pt x="104896" y="26116"/>
                    <a:pt x="104201" y="27570"/>
                    <a:pt x="103526" y="28982"/>
                  </a:cubicBezTo>
                  <a:cubicBezTo>
                    <a:pt x="102241" y="31680"/>
                    <a:pt x="100976" y="34378"/>
                    <a:pt x="99627" y="37033"/>
                  </a:cubicBezTo>
                  <a:cubicBezTo>
                    <a:pt x="96065" y="44263"/>
                    <a:pt x="91977" y="51197"/>
                    <a:pt x="87403" y="57814"/>
                  </a:cubicBezTo>
                  <a:cubicBezTo>
                    <a:pt x="83715" y="63126"/>
                    <a:pt x="76465" y="65107"/>
                    <a:pt x="70332" y="65149"/>
                  </a:cubicBezTo>
                  <a:cubicBezTo>
                    <a:pt x="70210" y="65149"/>
                    <a:pt x="70089" y="65148"/>
                    <a:pt x="69967" y="65148"/>
                  </a:cubicBezTo>
                  <a:cubicBezTo>
                    <a:pt x="61278" y="65148"/>
                    <a:pt x="52553" y="65899"/>
                    <a:pt x="44176" y="68268"/>
                  </a:cubicBezTo>
                  <a:cubicBezTo>
                    <a:pt x="37094" y="70249"/>
                    <a:pt x="30498" y="73685"/>
                    <a:pt x="24238" y="77478"/>
                  </a:cubicBezTo>
                  <a:cubicBezTo>
                    <a:pt x="23521" y="77906"/>
                    <a:pt x="21057" y="79324"/>
                    <a:pt x="19478" y="79324"/>
                  </a:cubicBezTo>
                  <a:cubicBezTo>
                    <a:pt x="18642" y="79324"/>
                    <a:pt x="18054" y="78926"/>
                    <a:pt x="18105" y="77773"/>
                  </a:cubicBezTo>
                  <a:cubicBezTo>
                    <a:pt x="18147" y="70839"/>
                    <a:pt x="15723" y="64791"/>
                    <a:pt x="12625" y="58700"/>
                  </a:cubicBezTo>
                  <a:cubicBezTo>
                    <a:pt x="11318" y="56107"/>
                    <a:pt x="10981" y="52693"/>
                    <a:pt x="10939" y="49827"/>
                  </a:cubicBezTo>
                  <a:cubicBezTo>
                    <a:pt x="10623" y="40089"/>
                    <a:pt x="6534" y="30942"/>
                    <a:pt x="2951" y="22027"/>
                  </a:cubicBezTo>
                  <a:cubicBezTo>
                    <a:pt x="2445" y="20700"/>
                    <a:pt x="1139" y="17370"/>
                    <a:pt x="3415" y="16864"/>
                  </a:cubicBezTo>
                  <a:cubicBezTo>
                    <a:pt x="6639" y="16042"/>
                    <a:pt x="9653" y="14314"/>
                    <a:pt x="12541" y="12712"/>
                  </a:cubicBezTo>
                  <a:cubicBezTo>
                    <a:pt x="17704" y="9888"/>
                    <a:pt x="22805" y="6979"/>
                    <a:pt x="28179" y="4576"/>
                  </a:cubicBezTo>
                  <a:cubicBezTo>
                    <a:pt x="31882" y="2941"/>
                    <a:pt x="36109" y="2184"/>
                    <a:pt x="40230" y="2184"/>
                  </a:cubicBezTo>
                  <a:close/>
                  <a:moveTo>
                    <a:pt x="45836" y="0"/>
                  </a:moveTo>
                  <a:cubicBezTo>
                    <a:pt x="41736" y="0"/>
                    <a:pt x="37581" y="665"/>
                    <a:pt x="33786" y="1921"/>
                  </a:cubicBezTo>
                  <a:cubicBezTo>
                    <a:pt x="26978" y="4239"/>
                    <a:pt x="20550" y="7232"/>
                    <a:pt x="13953" y="10056"/>
                  </a:cubicBezTo>
                  <a:cubicBezTo>
                    <a:pt x="10370" y="11595"/>
                    <a:pt x="6513" y="13302"/>
                    <a:pt x="2551" y="13492"/>
                  </a:cubicBezTo>
                  <a:cubicBezTo>
                    <a:pt x="0" y="13555"/>
                    <a:pt x="759" y="16484"/>
                    <a:pt x="1244" y="18065"/>
                  </a:cubicBezTo>
                  <a:cubicBezTo>
                    <a:pt x="4363" y="27128"/>
                    <a:pt x="8326" y="36422"/>
                    <a:pt x="8684" y="46117"/>
                  </a:cubicBezTo>
                  <a:cubicBezTo>
                    <a:pt x="8768" y="49405"/>
                    <a:pt x="9717" y="52798"/>
                    <a:pt x="11023" y="55812"/>
                  </a:cubicBezTo>
                  <a:cubicBezTo>
                    <a:pt x="12688" y="59690"/>
                    <a:pt x="14143" y="63674"/>
                    <a:pt x="14775" y="67847"/>
                  </a:cubicBezTo>
                  <a:cubicBezTo>
                    <a:pt x="15323" y="71788"/>
                    <a:pt x="15154" y="75813"/>
                    <a:pt x="14290" y="79691"/>
                  </a:cubicBezTo>
                  <a:cubicBezTo>
                    <a:pt x="13881" y="81364"/>
                    <a:pt x="14496" y="81897"/>
                    <a:pt x="15451" y="81897"/>
                  </a:cubicBezTo>
                  <a:cubicBezTo>
                    <a:pt x="16662" y="81897"/>
                    <a:pt x="18420" y="81039"/>
                    <a:pt x="19327" y="80555"/>
                  </a:cubicBezTo>
                  <a:cubicBezTo>
                    <a:pt x="25524" y="77099"/>
                    <a:pt x="31825" y="74001"/>
                    <a:pt x="38612" y="71872"/>
                  </a:cubicBezTo>
                  <a:cubicBezTo>
                    <a:pt x="43773" y="70263"/>
                    <a:pt x="49328" y="69736"/>
                    <a:pt x="54838" y="69736"/>
                  </a:cubicBezTo>
                  <a:cubicBezTo>
                    <a:pt x="58059" y="69736"/>
                    <a:pt x="61265" y="69916"/>
                    <a:pt x="64367" y="70165"/>
                  </a:cubicBezTo>
                  <a:cubicBezTo>
                    <a:pt x="65066" y="70220"/>
                    <a:pt x="65777" y="70248"/>
                    <a:pt x="66495" y="70248"/>
                  </a:cubicBezTo>
                  <a:cubicBezTo>
                    <a:pt x="72634" y="70248"/>
                    <a:pt x="79277" y="68207"/>
                    <a:pt x="83504" y="63716"/>
                  </a:cubicBezTo>
                  <a:cubicBezTo>
                    <a:pt x="89890" y="56950"/>
                    <a:pt x="95876" y="49827"/>
                    <a:pt x="101440" y="42387"/>
                  </a:cubicBezTo>
                  <a:cubicBezTo>
                    <a:pt x="103632" y="39499"/>
                    <a:pt x="105760" y="36612"/>
                    <a:pt x="107910" y="33703"/>
                  </a:cubicBezTo>
                  <a:cubicBezTo>
                    <a:pt x="109048" y="32207"/>
                    <a:pt x="110186" y="30711"/>
                    <a:pt x="111346" y="29214"/>
                  </a:cubicBezTo>
                  <a:cubicBezTo>
                    <a:pt x="112547" y="27697"/>
                    <a:pt x="113917" y="26306"/>
                    <a:pt x="115413" y="25062"/>
                  </a:cubicBezTo>
                  <a:cubicBezTo>
                    <a:pt x="120282" y="21016"/>
                    <a:pt x="111303" y="16400"/>
                    <a:pt x="108479" y="15135"/>
                  </a:cubicBezTo>
                  <a:cubicBezTo>
                    <a:pt x="90565" y="7358"/>
                    <a:pt x="71153" y="3902"/>
                    <a:pt x="52016" y="530"/>
                  </a:cubicBezTo>
                  <a:cubicBezTo>
                    <a:pt x="50008" y="174"/>
                    <a:pt x="47929" y="0"/>
                    <a:pt x="458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7"/>
            <p:cNvSpPr/>
            <p:nvPr/>
          </p:nvSpPr>
          <p:spPr>
            <a:xfrm flipH="1">
              <a:off x="11944962" y="-318408"/>
              <a:ext cx="4727626" cy="3471622"/>
            </a:xfrm>
            <a:custGeom>
              <a:avLst/>
              <a:gdLst/>
              <a:ahLst/>
              <a:cxnLst/>
              <a:rect l="l" t="t" r="r" b="b"/>
              <a:pathLst>
                <a:path w="97921" h="71906" extrusionOk="0">
                  <a:moveTo>
                    <a:pt x="29239" y="2453"/>
                  </a:moveTo>
                  <a:cubicBezTo>
                    <a:pt x="29294" y="2453"/>
                    <a:pt x="29348" y="2453"/>
                    <a:pt x="29402" y="2453"/>
                  </a:cubicBezTo>
                  <a:cubicBezTo>
                    <a:pt x="36968" y="2516"/>
                    <a:pt x="44534" y="2411"/>
                    <a:pt x="52080" y="2643"/>
                  </a:cubicBezTo>
                  <a:cubicBezTo>
                    <a:pt x="61227" y="2917"/>
                    <a:pt x="70332" y="3718"/>
                    <a:pt x="79373" y="5024"/>
                  </a:cubicBezTo>
                  <a:cubicBezTo>
                    <a:pt x="81944" y="5425"/>
                    <a:pt x="84600" y="5973"/>
                    <a:pt x="86918" y="7216"/>
                  </a:cubicBezTo>
                  <a:cubicBezTo>
                    <a:pt x="88141" y="7870"/>
                    <a:pt x="89722" y="8923"/>
                    <a:pt x="89743" y="10462"/>
                  </a:cubicBezTo>
                  <a:cubicBezTo>
                    <a:pt x="89785" y="14909"/>
                    <a:pt x="90143" y="19335"/>
                    <a:pt x="90038" y="23761"/>
                  </a:cubicBezTo>
                  <a:cubicBezTo>
                    <a:pt x="89890" y="29873"/>
                    <a:pt x="89089" y="35943"/>
                    <a:pt x="87635" y="41886"/>
                  </a:cubicBezTo>
                  <a:cubicBezTo>
                    <a:pt x="86328" y="47113"/>
                    <a:pt x="80343" y="49453"/>
                    <a:pt x="75580" y="50253"/>
                  </a:cubicBezTo>
                  <a:cubicBezTo>
                    <a:pt x="59772" y="52677"/>
                    <a:pt x="44766" y="57567"/>
                    <a:pt x="31256" y="66187"/>
                  </a:cubicBezTo>
                  <a:cubicBezTo>
                    <a:pt x="30138" y="66896"/>
                    <a:pt x="27393" y="68748"/>
                    <a:pt x="25384" y="68748"/>
                  </a:cubicBezTo>
                  <a:cubicBezTo>
                    <a:pt x="24705" y="68748"/>
                    <a:pt x="24110" y="68537"/>
                    <a:pt x="23690" y="67999"/>
                  </a:cubicBezTo>
                  <a:cubicBezTo>
                    <a:pt x="20739" y="64100"/>
                    <a:pt x="16756" y="61192"/>
                    <a:pt x="13279" y="57778"/>
                  </a:cubicBezTo>
                  <a:cubicBezTo>
                    <a:pt x="11635" y="56113"/>
                    <a:pt x="11845" y="52867"/>
                    <a:pt x="11972" y="50780"/>
                  </a:cubicBezTo>
                  <a:cubicBezTo>
                    <a:pt x="12499" y="41591"/>
                    <a:pt x="8157" y="33119"/>
                    <a:pt x="4174" y="25131"/>
                  </a:cubicBezTo>
                  <a:cubicBezTo>
                    <a:pt x="3499" y="23698"/>
                    <a:pt x="1961" y="20684"/>
                    <a:pt x="3415" y="19230"/>
                  </a:cubicBezTo>
                  <a:cubicBezTo>
                    <a:pt x="5291" y="17354"/>
                    <a:pt x="7061" y="15394"/>
                    <a:pt x="8937" y="13539"/>
                  </a:cubicBezTo>
                  <a:cubicBezTo>
                    <a:pt x="11824" y="10673"/>
                    <a:pt x="14880" y="7996"/>
                    <a:pt x="18084" y="5530"/>
                  </a:cubicBezTo>
                  <a:cubicBezTo>
                    <a:pt x="21159" y="3182"/>
                    <a:pt x="25463" y="2453"/>
                    <a:pt x="29239" y="2453"/>
                  </a:cubicBezTo>
                  <a:close/>
                  <a:moveTo>
                    <a:pt x="32923" y="0"/>
                  </a:moveTo>
                  <a:cubicBezTo>
                    <a:pt x="28889" y="0"/>
                    <a:pt x="24626" y="771"/>
                    <a:pt x="21161" y="2769"/>
                  </a:cubicBezTo>
                  <a:cubicBezTo>
                    <a:pt x="16967" y="5214"/>
                    <a:pt x="12983" y="7996"/>
                    <a:pt x="9063" y="10841"/>
                  </a:cubicBezTo>
                  <a:cubicBezTo>
                    <a:pt x="6724" y="12548"/>
                    <a:pt x="4427" y="14382"/>
                    <a:pt x="1876" y="15773"/>
                  </a:cubicBezTo>
                  <a:cubicBezTo>
                    <a:pt x="1" y="16785"/>
                    <a:pt x="1539" y="20073"/>
                    <a:pt x="2108" y="21379"/>
                  </a:cubicBezTo>
                  <a:cubicBezTo>
                    <a:pt x="5923" y="29810"/>
                    <a:pt x="10412" y="38893"/>
                    <a:pt x="10159" y="48378"/>
                  </a:cubicBezTo>
                  <a:cubicBezTo>
                    <a:pt x="10096" y="50907"/>
                    <a:pt x="10033" y="54131"/>
                    <a:pt x="11508" y="56323"/>
                  </a:cubicBezTo>
                  <a:cubicBezTo>
                    <a:pt x="14627" y="60939"/>
                    <a:pt x="17831" y="65407"/>
                    <a:pt x="19433" y="70803"/>
                  </a:cubicBezTo>
                  <a:cubicBezTo>
                    <a:pt x="19644" y="71609"/>
                    <a:pt x="20225" y="71906"/>
                    <a:pt x="20970" y="71906"/>
                  </a:cubicBezTo>
                  <a:cubicBezTo>
                    <a:pt x="22755" y="71906"/>
                    <a:pt x="25479" y="70197"/>
                    <a:pt x="26282" y="69707"/>
                  </a:cubicBezTo>
                  <a:cubicBezTo>
                    <a:pt x="32690" y="65723"/>
                    <a:pt x="39308" y="62351"/>
                    <a:pt x="46516" y="60075"/>
                  </a:cubicBezTo>
                  <a:cubicBezTo>
                    <a:pt x="54862" y="57440"/>
                    <a:pt x="63545" y="56092"/>
                    <a:pt x="72249" y="55438"/>
                  </a:cubicBezTo>
                  <a:cubicBezTo>
                    <a:pt x="77729" y="54974"/>
                    <a:pt x="84368" y="52825"/>
                    <a:pt x="86897" y="47450"/>
                  </a:cubicBezTo>
                  <a:cubicBezTo>
                    <a:pt x="89827" y="41128"/>
                    <a:pt x="92166" y="34531"/>
                    <a:pt x="93895" y="27786"/>
                  </a:cubicBezTo>
                  <a:cubicBezTo>
                    <a:pt x="95180" y="22834"/>
                    <a:pt x="96297" y="17839"/>
                    <a:pt x="97520" y="12886"/>
                  </a:cubicBezTo>
                  <a:cubicBezTo>
                    <a:pt x="97920" y="11284"/>
                    <a:pt x="96635" y="9872"/>
                    <a:pt x="95454" y="9029"/>
                  </a:cubicBezTo>
                  <a:cubicBezTo>
                    <a:pt x="93241" y="7448"/>
                    <a:pt x="90522" y="6689"/>
                    <a:pt x="87930" y="6078"/>
                  </a:cubicBezTo>
                  <a:cubicBezTo>
                    <a:pt x="70374" y="2179"/>
                    <a:pt x="52607" y="1104"/>
                    <a:pt x="34713" y="50"/>
                  </a:cubicBezTo>
                  <a:cubicBezTo>
                    <a:pt x="34124" y="18"/>
                    <a:pt x="33526" y="0"/>
                    <a:pt x="329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7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7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7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22"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46"/>
          <p:cNvSpPr txBox="1">
            <a:spLocks noGrp="1"/>
          </p:cNvSpPr>
          <p:nvPr>
            <p:ph type="subTitle" idx="1"/>
          </p:nvPr>
        </p:nvSpPr>
        <p:spPr>
          <a:xfrm>
            <a:off x="1022280" y="2948756"/>
            <a:ext cx="19203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635" name="Google Shape;635;p46"/>
          <p:cNvSpPr txBox="1">
            <a:spLocks noGrp="1"/>
          </p:cNvSpPr>
          <p:nvPr>
            <p:ph type="subTitle" idx="2"/>
          </p:nvPr>
        </p:nvSpPr>
        <p:spPr>
          <a:xfrm>
            <a:off x="1022275" y="3298876"/>
            <a:ext cx="1920300" cy="8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636" name="Google Shape;636;p46"/>
          <p:cNvSpPr txBox="1">
            <a:spLocks noGrp="1"/>
          </p:cNvSpPr>
          <p:nvPr>
            <p:ph type="subTitle" idx="3"/>
          </p:nvPr>
        </p:nvSpPr>
        <p:spPr>
          <a:xfrm>
            <a:off x="3611859" y="2948756"/>
            <a:ext cx="19203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637" name="Google Shape;637;p46"/>
          <p:cNvSpPr txBox="1">
            <a:spLocks noGrp="1"/>
          </p:cNvSpPr>
          <p:nvPr>
            <p:ph type="subTitle" idx="4"/>
          </p:nvPr>
        </p:nvSpPr>
        <p:spPr>
          <a:xfrm>
            <a:off x="3611858" y="3298876"/>
            <a:ext cx="1920300" cy="8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638" name="Google Shape;638;p46"/>
          <p:cNvSpPr txBox="1">
            <a:spLocks noGrp="1"/>
          </p:cNvSpPr>
          <p:nvPr>
            <p:ph type="subTitle" idx="5"/>
          </p:nvPr>
        </p:nvSpPr>
        <p:spPr>
          <a:xfrm>
            <a:off x="6201420" y="2948756"/>
            <a:ext cx="19203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639" name="Google Shape;639;p46"/>
          <p:cNvSpPr txBox="1">
            <a:spLocks noGrp="1"/>
          </p:cNvSpPr>
          <p:nvPr>
            <p:ph type="subTitle" idx="6"/>
          </p:nvPr>
        </p:nvSpPr>
        <p:spPr>
          <a:xfrm>
            <a:off x="6201422" y="3298876"/>
            <a:ext cx="1920300" cy="8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640" name="Google Shape;640;p46"/>
          <p:cNvSpPr txBox="1">
            <a:spLocks noGrp="1"/>
          </p:cNvSpPr>
          <p:nvPr>
            <p:ph type="title"/>
          </p:nvPr>
        </p:nvSpPr>
        <p:spPr>
          <a:xfrm>
            <a:off x="713225" y="5400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41" name="Google Shape;641;p46"/>
          <p:cNvGrpSpPr/>
          <p:nvPr/>
        </p:nvGrpSpPr>
        <p:grpSpPr>
          <a:xfrm>
            <a:off x="165" y="-2220"/>
            <a:ext cx="9143670" cy="5147940"/>
            <a:chOff x="238125" y="846675"/>
            <a:chExt cx="7144050" cy="4018375"/>
          </a:xfrm>
        </p:grpSpPr>
        <p:sp>
          <p:nvSpPr>
            <p:cNvPr id="642" name="Google Shape;642;p46"/>
            <p:cNvSpPr/>
            <p:nvPr/>
          </p:nvSpPr>
          <p:spPr>
            <a:xfrm>
              <a:off x="238125" y="3406500"/>
              <a:ext cx="824825" cy="1458550"/>
            </a:xfrm>
            <a:custGeom>
              <a:avLst/>
              <a:gdLst/>
              <a:ahLst/>
              <a:cxnLst/>
              <a:rect l="l" t="t" r="r" b="b"/>
              <a:pathLst>
                <a:path w="32993" h="58342" extrusionOk="0">
                  <a:moveTo>
                    <a:pt x="0" y="1"/>
                  </a:moveTo>
                  <a:lnTo>
                    <a:pt x="0" y="5573"/>
                  </a:lnTo>
                  <a:cubicBezTo>
                    <a:pt x="4453" y="9002"/>
                    <a:pt x="9644" y="12085"/>
                    <a:pt x="12621" y="16622"/>
                  </a:cubicBezTo>
                  <a:cubicBezTo>
                    <a:pt x="19300" y="26813"/>
                    <a:pt x="16574" y="40648"/>
                    <a:pt x="23003" y="51197"/>
                  </a:cubicBezTo>
                  <a:cubicBezTo>
                    <a:pt x="24384" y="53459"/>
                    <a:pt x="26503" y="55853"/>
                    <a:pt x="28837" y="58341"/>
                  </a:cubicBezTo>
                  <a:lnTo>
                    <a:pt x="32992" y="58341"/>
                  </a:lnTo>
                  <a:cubicBezTo>
                    <a:pt x="30563" y="55662"/>
                    <a:pt x="28337" y="53078"/>
                    <a:pt x="26872" y="50614"/>
                  </a:cubicBezTo>
                  <a:cubicBezTo>
                    <a:pt x="20324" y="39517"/>
                    <a:pt x="24491" y="25099"/>
                    <a:pt x="17943" y="14586"/>
                  </a:cubicBezTo>
                  <a:cubicBezTo>
                    <a:pt x="14049" y="8335"/>
                    <a:pt x="5465" y="512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6"/>
            <p:cNvSpPr/>
            <p:nvPr/>
          </p:nvSpPr>
          <p:spPr>
            <a:xfrm>
              <a:off x="238125" y="3673500"/>
              <a:ext cx="616750" cy="1191550"/>
            </a:xfrm>
            <a:custGeom>
              <a:avLst/>
              <a:gdLst/>
              <a:ahLst/>
              <a:cxnLst/>
              <a:rect l="l" t="t" r="r" b="b"/>
              <a:pathLst>
                <a:path w="24670" h="47662" extrusionOk="0">
                  <a:moveTo>
                    <a:pt x="0" y="0"/>
                  </a:moveTo>
                  <a:lnTo>
                    <a:pt x="0" y="4037"/>
                  </a:lnTo>
                  <a:cubicBezTo>
                    <a:pt x="2250" y="5692"/>
                    <a:pt x="4322" y="7632"/>
                    <a:pt x="5775" y="10395"/>
                  </a:cubicBezTo>
                  <a:cubicBezTo>
                    <a:pt x="10918" y="20205"/>
                    <a:pt x="11787" y="31707"/>
                    <a:pt x="16740" y="41577"/>
                  </a:cubicBezTo>
                  <a:cubicBezTo>
                    <a:pt x="17717" y="43482"/>
                    <a:pt x="19300" y="45530"/>
                    <a:pt x="21134" y="47661"/>
                  </a:cubicBezTo>
                  <a:lnTo>
                    <a:pt x="24670" y="47661"/>
                  </a:lnTo>
                  <a:cubicBezTo>
                    <a:pt x="22562" y="45375"/>
                    <a:pt x="20681" y="43160"/>
                    <a:pt x="19538" y="41029"/>
                  </a:cubicBezTo>
                  <a:cubicBezTo>
                    <a:pt x="14049" y="30838"/>
                    <a:pt x="13037" y="17336"/>
                    <a:pt x="7846" y="8097"/>
                  </a:cubicBezTo>
                  <a:cubicBezTo>
                    <a:pt x="5953" y="4727"/>
                    <a:pt x="3012" y="232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6"/>
            <p:cNvSpPr/>
            <p:nvPr/>
          </p:nvSpPr>
          <p:spPr>
            <a:xfrm>
              <a:off x="238125" y="3883350"/>
              <a:ext cx="440550" cy="981700"/>
            </a:xfrm>
            <a:custGeom>
              <a:avLst/>
              <a:gdLst/>
              <a:ahLst/>
              <a:cxnLst/>
              <a:rect l="l" t="t" r="r" b="b"/>
              <a:pathLst>
                <a:path w="17622" h="39268" extrusionOk="0">
                  <a:moveTo>
                    <a:pt x="0" y="0"/>
                  </a:moveTo>
                  <a:lnTo>
                    <a:pt x="0" y="4334"/>
                  </a:lnTo>
                  <a:cubicBezTo>
                    <a:pt x="917" y="5215"/>
                    <a:pt x="1703" y="6203"/>
                    <a:pt x="2357" y="7299"/>
                  </a:cubicBezTo>
                  <a:cubicBezTo>
                    <a:pt x="7299" y="15645"/>
                    <a:pt x="7906" y="26099"/>
                    <a:pt x="11621" y="34790"/>
                  </a:cubicBezTo>
                  <a:cubicBezTo>
                    <a:pt x="12228" y="36219"/>
                    <a:pt x="13168" y="37719"/>
                    <a:pt x="14264" y="39267"/>
                  </a:cubicBezTo>
                  <a:lnTo>
                    <a:pt x="17621" y="39267"/>
                  </a:lnTo>
                  <a:cubicBezTo>
                    <a:pt x="16157" y="37386"/>
                    <a:pt x="14883" y="35576"/>
                    <a:pt x="14109" y="33909"/>
                  </a:cubicBezTo>
                  <a:cubicBezTo>
                    <a:pt x="9835" y="24706"/>
                    <a:pt x="9061" y="13562"/>
                    <a:pt x="3953" y="4537"/>
                  </a:cubicBezTo>
                  <a:cubicBezTo>
                    <a:pt x="2893" y="2667"/>
                    <a:pt x="1524" y="123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6"/>
            <p:cNvSpPr/>
            <p:nvPr/>
          </p:nvSpPr>
          <p:spPr>
            <a:xfrm>
              <a:off x="238125" y="4105100"/>
              <a:ext cx="277125" cy="759950"/>
            </a:xfrm>
            <a:custGeom>
              <a:avLst/>
              <a:gdLst/>
              <a:ahLst/>
              <a:cxnLst/>
              <a:rect l="l" t="t" r="r" b="b"/>
              <a:pathLst>
                <a:path w="11085" h="30398" extrusionOk="0">
                  <a:moveTo>
                    <a:pt x="0" y="0"/>
                  </a:moveTo>
                  <a:lnTo>
                    <a:pt x="0" y="4930"/>
                  </a:lnTo>
                  <a:cubicBezTo>
                    <a:pt x="4024" y="12014"/>
                    <a:pt x="4358" y="20610"/>
                    <a:pt x="7001" y="28040"/>
                  </a:cubicBezTo>
                  <a:cubicBezTo>
                    <a:pt x="7299" y="28849"/>
                    <a:pt x="7656" y="29635"/>
                    <a:pt x="8072" y="30397"/>
                  </a:cubicBezTo>
                  <a:lnTo>
                    <a:pt x="11085" y="30397"/>
                  </a:lnTo>
                  <a:cubicBezTo>
                    <a:pt x="10370" y="29302"/>
                    <a:pt x="9751" y="28147"/>
                    <a:pt x="9251" y="26932"/>
                  </a:cubicBezTo>
                  <a:cubicBezTo>
                    <a:pt x="6084" y="18777"/>
                    <a:pt x="5632" y="9049"/>
                    <a:pt x="941" y="1346"/>
                  </a:cubicBezTo>
                  <a:cubicBezTo>
                    <a:pt x="655" y="882"/>
                    <a:pt x="345" y="42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6"/>
            <p:cNvSpPr/>
            <p:nvPr/>
          </p:nvSpPr>
          <p:spPr>
            <a:xfrm>
              <a:off x="238125" y="4365850"/>
              <a:ext cx="131275" cy="499200"/>
            </a:xfrm>
            <a:custGeom>
              <a:avLst/>
              <a:gdLst/>
              <a:ahLst/>
              <a:cxnLst/>
              <a:rect l="l" t="t" r="r" b="b"/>
              <a:pathLst>
                <a:path w="5251" h="19968" extrusionOk="0">
                  <a:moveTo>
                    <a:pt x="0" y="0"/>
                  </a:moveTo>
                  <a:lnTo>
                    <a:pt x="0" y="7001"/>
                  </a:lnTo>
                  <a:cubicBezTo>
                    <a:pt x="1083" y="11287"/>
                    <a:pt x="1512" y="15812"/>
                    <a:pt x="2679" y="19967"/>
                  </a:cubicBezTo>
                  <a:lnTo>
                    <a:pt x="5251" y="19967"/>
                  </a:lnTo>
                  <a:cubicBezTo>
                    <a:pt x="5084" y="19574"/>
                    <a:pt x="4941" y="19181"/>
                    <a:pt x="4822" y="18800"/>
                  </a:cubicBezTo>
                  <a:cubicBezTo>
                    <a:pt x="2929" y="12752"/>
                    <a:pt x="2548" y="594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6"/>
            <p:cNvSpPr/>
            <p:nvPr/>
          </p:nvSpPr>
          <p:spPr>
            <a:xfrm>
              <a:off x="6765425" y="846675"/>
              <a:ext cx="616450" cy="1191525"/>
            </a:xfrm>
            <a:custGeom>
              <a:avLst/>
              <a:gdLst/>
              <a:ahLst/>
              <a:cxnLst/>
              <a:rect l="l" t="t" r="r" b="b"/>
              <a:pathLst>
                <a:path w="24658" h="47661" extrusionOk="0">
                  <a:moveTo>
                    <a:pt x="0" y="0"/>
                  </a:moveTo>
                  <a:cubicBezTo>
                    <a:pt x="2108" y="2286"/>
                    <a:pt x="3977" y="4501"/>
                    <a:pt x="5120" y="6632"/>
                  </a:cubicBezTo>
                  <a:cubicBezTo>
                    <a:pt x="10609" y="16835"/>
                    <a:pt x="11621" y="30337"/>
                    <a:pt x="16824" y="39564"/>
                  </a:cubicBezTo>
                  <a:cubicBezTo>
                    <a:pt x="18705" y="42934"/>
                    <a:pt x="21646" y="45339"/>
                    <a:pt x="24658" y="47661"/>
                  </a:cubicBezTo>
                  <a:lnTo>
                    <a:pt x="24658" y="43624"/>
                  </a:lnTo>
                  <a:cubicBezTo>
                    <a:pt x="22408" y="41969"/>
                    <a:pt x="20348" y="40041"/>
                    <a:pt x="18883" y="37278"/>
                  </a:cubicBezTo>
                  <a:cubicBezTo>
                    <a:pt x="13740" y="27456"/>
                    <a:pt x="12871" y="15954"/>
                    <a:pt x="7918" y="6096"/>
                  </a:cubicBezTo>
                  <a:cubicBezTo>
                    <a:pt x="6953" y="4179"/>
                    <a:pt x="5358" y="2131"/>
                    <a:pt x="3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6"/>
            <p:cNvSpPr/>
            <p:nvPr/>
          </p:nvSpPr>
          <p:spPr>
            <a:xfrm>
              <a:off x="6941325" y="846675"/>
              <a:ext cx="440550" cy="981675"/>
            </a:xfrm>
            <a:custGeom>
              <a:avLst/>
              <a:gdLst/>
              <a:ahLst/>
              <a:cxnLst/>
              <a:rect l="l" t="t" r="r" b="b"/>
              <a:pathLst>
                <a:path w="17622" h="39267" extrusionOk="0">
                  <a:moveTo>
                    <a:pt x="1" y="0"/>
                  </a:moveTo>
                  <a:cubicBezTo>
                    <a:pt x="1465" y="1881"/>
                    <a:pt x="2739" y="3691"/>
                    <a:pt x="3513" y="5358"/>
                  </a:cubicBezTo>
                  <a:cubicBezTo>
                    <a:pt x="7799" y="14561"/>
                    <a:pt x="8561" y="25706"/>
                    <a:pt x="13669" y="34730"/>
                  </a:cubicBezTo>
                  <a:cubicBezTo>
                    <a:pt x="14729" y="36600"/>
                    <a:pt x="16098" y="38040"/>
                    <a:pt x="17622" y="39267"/>
                  </a:cubicBezTo>
                  <a:lnTo>
                    <a:pt x="17622" y="34933"/>
                  </a:lnTo>
                  <a:cubicBezTo>
                    <a:pt x="16705" y="34052"/>
                    <a:pt x="15919" y="33064"/>
                    <a:pt x="15265" y="31968"/>
                  </a:cubicBezTo>
                  <a:cubicBezTo>
                    <a:pt x="10335" y="23622"/>
                    <a:pt x="9716" y="13168"/>
                    <a:pt x="6002" y="4477"/>
                  </a:cubicBezTo>
                  <a:cubicBezTo>
                    <a:pt x="5394" y="3048"/>
                    <a:pt x="4454" y="1548"/>
                    <a:pt x="3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6"/>
            <p:cNvSpPr/>
            <p:nvPr/>
          </p:nvSpPr>
          <p:spPr>
            <a:xfrm>
              <a:off x="7104750" y="846675"/>
              <a:ext cx="277125" cy="759925"/>
            </a:xfrm>
            <a:custGeom>
              <a:avLst/>
              <a:gdLst/>
              <a:ahLst/>
              <a:cxnLst/>
              <a:rect l="l" t="t" r="r" b="b"/>
              <a:pathLst>
                <a:path w="11085" h="30397" extrusionOk="0">
                  <a:moveTo>
                    <a:pt x="0" y="0"/>
                  </a:moveTo>
                  <a:cubicBezTo>
                    <a:pt x="715" y="1095"/>
                    <a:pt x="1334" y="2250"/>
                    <a:pt x="1834" y="3465"/>
                  </a:cubicBezTo>
                  <a:cubicBezTo>
                    <a:pt x="5001" y="11620"/>
                    <a:pt x="5453" y="21348"/>
                    <a:pt x="10144" y="29051"/>
                  </a:cubicBezTo>
                  <a:cubicBezTo>
                    <a:pt x="10430" y="29516"/>
                    <a:pt x="10740" y="29968"/>
                    <a:pt x="11085" y="30397"/>
                  </a:cubicBezTo>
                  <a:lnTo>
                    <a:pt x="11085" y="25467"/>
                  </a:lnTo>
                  <a:cubicBezTo>
                    <a:pt x="7061" y="18383"/>
                    <a:pt x="6739" y="9787"/>
                    <a:pt x="4096" y="2357"/>
                  </a:cubicBezTo>
                  <a:cubicBezTo>
                    <a:pt x="3786" y="1548"/>
                    <a:pt x="3429" y="762"/>
                    <a:pt x="3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6"/>
            <p:cNvSpPr/>
            <p:nvPr/>
          </p:nvSpPr>
          <p:spPr>
            <a:xfrm>
              <a:off x="7250900" y="846675"/>
              <a:ext cx="131275" cy="499175"/>
            </a:xfrm>
            <a:custGeom>
              <a:avLst/>
              <a:gdLst/>
              <a:ahLst/>
              <a:cxnLst/>
              <a:rect l="l" t="t" r="r" b="b"/>
              <a:pathLst>
                <a:path w="5251" h="19967" extrusionOk="0">
                  <a:moveTo>
                    <a:pt x="0" y="0"/>
                  </a:moveTo>
                  <a:cubicBezTo>
                    <a:pt x="155" y="393"/>
                    <a:pt x="298" y="786"/>
                    <a:pt x="429" y="1167"/>
                  </a:cubicBezTo>
                  <a:cubicBezTo>
                    <a:pt x="2322" y="7215"/>
                    <a:pt x="2691" y="14026"/>
                    <a:pt x="5251" y="19967"/>
                  </a:cubicBezTo>
                  <a:lnTo>
                    <a:pt x="5251" y="12978"/>
                  </a:lnTo>
                  <a:cubicBezTo>
                    <a:pt x="4156" y="8680"/>
                    <a:pt x="3727" y="4155"/>
                    <a:pt x="2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bg>
      <p:bgPr>
        <a:solidFill>
          <a:schemeClr val="dk1"/>
        </a:soli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53"/>
          <p:cNvGrpSpPr/>
          <p:nvPr/>
        </p:nvGrpSpPr>
        <p:grpSpPr>
          <a:xfrm rot="-9122183">
            <a:off x="-3530041" y="-1709727"/>
            <a:ext cx="5437509" cy="4025466"/>
            <a:chOff x="12463924" y="-129923"/>
            <a:chExt cx="4010233" cy="2968834"/>
          </a:xfrm>
        </p:grpSpPr>
        <p:sp>
          <p:nvSpPr>
            <p:cNvPr id="695" name="Google Shape;695;p53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3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" name="Google Shape;703;p53"/>
          <p:cNvGrpSpPr/>
          <p:nvPr/>
        </p:nvGrpSpPr>
        <p:grpSpPr>
          <a:xfrm rot="-1119486">
            <a:off x="7422054" y="2451054"/>
            <a:ext cx="5437729" cy="4025630"/>
            <a:chOff x="12463924" y="-129923"/>
            <a:chExt cx="4010233" cy="2968834"/>
          </a:xfrm>
        </p:grpSpPr>
        <p:sp>
          <p:nvSpPr>
            <p:cNvPr id="704" name="Google Shape;704;p53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3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6"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3" name="Google Shape;713;p54"/>
          <p:cNvGrpSpPr/>
          <p:nvPr/>
        </p:nvGrpSpPr>
        <p:grpSpPr>
          <a:xfrm rot="-6307791">
            <a:off x="-3691484" y="922733"/>
            <a:ext cx="5437475" cy="4025441"/>
            <a:chOff x="12463924" y="-129923"/>
            <a:chExt cx="4010233" cy="2968834"/>
          </a:xfrm>
        </p:grpSpPr>
        <p:sp>
          <p:nvSpPr>
            <p:cNvPr id="714" name="Google Shape;714;p54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4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4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4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4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4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4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4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54"/>
          <p:cNvGrpSpPr/>
          <p:nvPr/>
        </p:nvGrpSpPr>
        <p:grpSpPr>
          <a:xfrm rot="277670">
            <a:off x="7299628" y="4268708"/>
            <a:ext cx="4169589" cy="3143770"/>
            <a:chOff x="12963573" y="52093"/>
            <a:chExt cx="3075098" cy="2318550"/>
          </a:xfrm>
        </p:grpSpPr>
        <p:sp>
          <p:nvSpPr>
            <p:cNvPr id="723" name="Google Shape;723;p54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4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4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4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4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4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6" r:id="rId3"/>
    <p:sldLayoutId id="2147483658" r:id="rId4"/>
    <p:sldLayoutId id="2147483663" r:id="rId5"/>
    <p:sldLayoutId id="2147483692" r:id="rId6"/>
    <p:sldLayoutId id="2147483699" r:id="rId7"/>
    <p:sldLayoutId id="214748370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7"/>
          <p:cNvSpPr txBox="1">
            <a:spLocks noGrp="1"/>
          </p:cNvSpPr>
          <p:nvPr>
            <p:ph type="ctrTitle"/>
          </p:nvPr>
        </p:nvSpPr>
        <p:spPr>
          <a:xfrm>
            <a:off x="756286" y="1469240"/>
            <a:ext cx="80684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err="1"/>
              <a:t>Analisis</a:t>
            </a:r>
            <a:r>
              <a:rPr lang="en-US" sz="5400" dirty="0"/>
              <a:t> </a:t>
            </a:r>
            <a:r>
              <a:rPr lang="en-US" sz="5400" dirty="0" err="1"/>
              <a:t>Pengeluaran</a:t>
            </a:r>
            <a:r>
              <a:rPr lang="en-US" sz="5400" dirty="0"/>
              <a:t> </a:t>
            </a:r>
            <a:r>
              <a:rPr lang="en-US" sz="5400" dirty="0" err="1"/>
              <a:t>Pelanggan</a:t>
            </a:r>
            <a:r>
              <a:rPr lang="en-US" sz="5400" dirty="0"/>
              <a:t> Wholesale</a:t>
            </a:r>
            <a:endParaRPr sz="5400" dirty="0"/>
          </a:p>
        </p:txBody>
      </p:sp>
      <p:sp>
        <p:nvSpPr>
          <p:cNvPr id="738" name="Google Shape;738;p57"/>
          <p:cNvSpPr txBox="1">
            <a:spLocks noGrp="1"/>
          </p:cNvSpPr>
          <p:nvPr>
            <p:ph type="subTitle" idx="1"/>
          </p:nvPr>
        </p:nvSpPr>
        <p:spPr>
          <a:xfrm>
            <a:off x="1010285" y="2840840"/>
            <a:ext cx="6014629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Menentukan kategori produk dominan dalam pengeluaran pelanggan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72"/>
          <p:cNvSpPr/>
          <p:nvPr/>
        </p:nvSpPr>
        <p:spPr>
          <a:xfrm>
            <a:off x="6301430" y="1976896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72">
            <a:hlinkClick r:id="" action="ppaction://noaction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38" name="Google Shape;1038;p72">
            <a:hlinkClick r:id="" action="ppaction://noaction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39" name="Google Shape;1039;p72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BA35DD8-0D22-5843-10D6-728FEF7FC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571" y="3547444"/>
            <a:ext cx="5001323" cy="34294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557FD4-C010-1CF8-67AD-E59608914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280" y="788471"/>
            <a:ext cx="2066507" cy="323283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588FA0F-35A1-319A-3056-9192E7DE5E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3641" y="2139184"/>
            <a:ext cx="5800686" cy="51442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3BCD803-2388-9241-CC80-86118CC29C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2571" y="811432"/>
            <a:ext cx="5610205" cy="58711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0" name="Google Shape;744;p58">
            <a:extLst>
              <a:ext uri="{FF2B5EF4-FFF2-40B4-BE49-F238E27FC236}">
                <a16:creationId xmlns:a16="http://schemas.microsoft.com/office/drawing/2014/main" id="{E2B66D47-E761-AA0A-F837-04ACA26326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4213" y="149725"/>
            <a:ext cx="4065678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Tabel dan Hasil</a:t>
            </a:r>
            <a:endParaRPr dirty="0"/>
          </a:p>
        </p:txBody>
      </p:sp>
      <p:sp>
        <p:nvSpPr>
          <p:cNvPr id="21" name="Google Shape;744;p58">
            <a:extLst>
              <a:ext uri="{FF2B5EF4-FFF2-40B4-BE49-F238E27FC236}">
                <a16:creationId xmlns:a16="http://schemas.microsoft.com/office/drawing/2014/main" id="{FAFD251E-3D5B-F2A9-3042-EE2EA7C657B5}"/>
              </a:ext>
            </a:extLst>
          </p:cNvPr>
          <p:cNvSpPr txBox="1">
            <a:spLocks/>
          </p:cNvSpPr>
          <p:nvPr/>
        </p:nvSpPr>
        <p:spPr>
          <a:xfrm>
            <a:off x="714208" y="4105270"/>
            <a:ext cx="406567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D</a:t>
            </a:r>
            <a:r>
              <a:rPr lang="en-ID" dirty="0" err="1"/>
              <a:t>ataset</a:t>
            </a:r>
            <a:endParaRPr lang="en-ID" dirty="0"/>
          </a:p>
        </p:txBody>
      </p:sp>
      <p:sp>
        <p:nvSpPr>
          <p:cNvPr id="22" name="Google Shape;744;p58">
            <a:extLst>
              <a:ext uri="{FF2B5EF4-FFF2-40B4-BE49-F238E27FC236}">
                <a16:creationId xmlns:a16="http://schemas.microsoft.com/office/drawing/2014/main" id="{E14C0FD1-D5A9-881F-DDE9-2CF840762E10}"/>
              </a:ext>
            </a:extLst>
          </p:cNvPr>
          <p:cNvSpPr txBox="1">
            <a:spLocks/>
          </p:cNvSpPr>
          <p:nvPr/>
        </p:nvSpPr>
        <p:spPr>
          <a:xfrm>
            <a:off x="2747047" y="1450037"/>
            <a:ext cx="542449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/>
              <a:t>Pengeluaran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region</a:t>
            </a:r>
            <a:endParaRPr lang="en-ID" dirty="0"/>
          </a:p>
        </p:txBody>
      </p:sp>
      <p:sp>
        <p:nvSpPr>
          <p:cNvPr id="23" name="Google Shape;744;p58">
            <a:extLst>
              <a:ext uri="{FF2B5EF4-FFF2-40B4-BE49-F238E27FC236}">
                <a16:creationId xmlns:a16="http://schemas.microsoft.com/office/drawing/2014/main" id="{3E9BC1DC-2C50-61AC-BB92-10A44EC1EE89}"/>
              </a:ext>
            </a:extLst>
          </p:cNvPr>
          <p:cNvSpPr txBox="1">
            <a:spLocks/>
          </p:cNvSpPr>
          <p:nvPr/>
        </p:nvSpPr>
        <p:spPr>
          <a:xfrm>
            <a:off x="2747047" y="2825739"/>
            <a:ext cx="406567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Total </a:t>
            </a:r>
            <a:r>
              <a:rPr lang="en-US" dirty="0" err="1"/>
              <a:t>Pengeluaran</a:t>
            </a:r>
            <a:endParaRPr lang="en-ID" dirty="0"/>
          </a:p>
        </p:txBody>
      </p:sp>
      <p:sp>
        <p:nvSpPr>
          <p:cNvPr id="24" name="Google Shape;744;p58">
            <a:extLst>
              <a:ext uri="{FF2B5EF4-FFF2-40B4-BE49-F238E27FC236}">
                <a16:creationId xmlns:a16="http://schemas.microsoft.com/office/drawing/2014/main" id="{F85F9456-8E9E-0C84-4F9B-414785435BCB}"/>
              </a:ext>
            </a:extLst>
          </p:cNvPr>
          <p:cNvSpPr txBox="1">
            <a:spLocks/>
          </p:cNvSpPr>
          <p:nvPr/>
        </p:nvSpPr>
        <p:spPr>
          <a:xfrm>
            <a:off x="2747047" y="4050421"/>
            <a:ext cx="406567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Rata-rata</a:t>
            </a:r>
            <a:endParaRPr lang="en-ID" dirty="0"/>
          </a:p>
        </p:txBody>
      </p:sp>
      <p:sp>
        <p:nvSpPr>
          <p:cNvPr id="4" name="Google Shape;784;p6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2AF03F9-ADB1-CC70-8830-6718972D58A3}"/>
              </a:ext>
            </a:extLst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67"/>
          <p:cNvSpPr txBox="1">
            <a:spLocks noGrp="1"/>
          </p:cNvSpPr>
          <p:nvPr>
            <p:ph type="subTitle" idx="1"/>
          </p:nvPr>
        </p:nvSpPr>
        <p:spPr>
          <a:xfrm>
            <a:off x="1266113" y="2246481"/>
            <a:ext cx="2597700" cy="20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 </a:t>
            </a:r>
            <a:r>
              <a:rPr lang="en-US" dirty="0" err="1"/>
              <a:t>kategori</a:t>
            </a:r>
            <a:r>
              <a:rPr lang="en-US" dirty="0"/>
              <a:t> Fresh (1) </a:t>
            </a:r>
            <a:r>
              <a:rPr lang="en-US" dirty="0" err="1"/>
              <a:t>mendominasi</a:t>
            </a:r>
            <a:r>
              <a:rPr lang="en-US" dirty="0"/>
              <a:t> </a:t>
            </a:r>
            <a:r>
              <a:rPr lang="en-US" dirty="0" err="1"/>
              <a:t>pengeluaran</a:t>
            </a:r>
            <a:r>
              <a:rPr lang="en-US" dirty="0"/>
              <a:t> </a:t>
            </a:r>
            <a:r>
              <a:rPr lang="en-US" dirty="0" err="1"/>
              <a:t>Horeca</a:t>
            </a:r>
            <a:r>
              <a:rPr lang="en-US" dirty="0"/>
              <a:t>,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di retail</a:t>
            </a:r>
            <a:endParaRPr dirty="0"/>
          </a:p>
        </p:txBody>
      </p:sp>
      <p:sp>
        <p:nvSpPr>
          <p:cNvPr id="880" name="Google Shape;880;p67"/>
          <p:cNvSpPr txBox="1">
            <a:spLocks noGrp="1"/>
          </p:cNvSpPr>
          <p:nvPr>
            <p:ph type="title"/>
          </p:nvPr>
        </p:nvSpPr>
        <p:spPr>
          <a:xfrm>
            <a:off x="68213" y="1584699"/>
            <a:ext cx="3938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disetiap</a:t>
            </a:r>
            <a:r>
              <a:rPr lang="en-US" dirty="0"/>
              <a:t> </a:t>
            </a:r>
            <a:r>
              <a:rPr lang="en-US" dirty="0" err="1"/>
              <a:t>kategori</a:t>
            </a:r>
            <a:endParaRPr dirty="0"/>
          </a:p>
        </p:txBody>
      </p:sp>
      <p:sp>
        <p:nvSpPr>
          <p:cNvPr id="882" name="Google Shape;882;p67">
            <a:hlinkClick r:id="" action="ppaction://noaction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3" name="Google Shape;883;p67">
            <a:hlinkClick r:id="" action="ppaction://noaction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4" name="Google Shape;884;p6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910D6AF-1789-C782-821B-DE8262F066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9936682"/>
              </p:ext>
            </p:extLst>
          </p:nvPr>
        </p:nvGraphicFramePr>
        <p:xfrm>
          <a:off x="3938274" y="1341278"/>
          <a:ext cx="4992913" cy="24609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Google Shape;784;p6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D775089-8E58-97E3-A50A-F58400834AC6}"/>
              </a:ext>
            </a:extLst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>
          <a:extLst>
            <a:ext uri="{FF2B5EF4-FFF2-40B4-BE49-F238E27FC236}">
              <a16:creationId xmlns:a16="http://schemas.microsoft.com/office/drawing/2014/main" id="{758AD8F4-8CD8-A5BE-92E4-5B045B0A8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67">
            <a:extLst>
              <a:ext uri="{FF2B5EF4-FFF2-40B4-BE49-F238E27FC236}">
                <a16:creationId xmlns:a16="http://schemas.microsoft.com/office/drawing/2014/main" id="{278B6EF4-8F34-BBA8-4660-D3DFE159FD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6113" y="2246481"/>
            <a:ext cx="2597700" cy="20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Diagram </a:t>
            </a:r>
            <a:r>
              <a:rPr lang="en-US" dirty="0" err="1"/>
              <a:t>disini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di </a:t>
            </a:r>
            <a:r>
              <a:rPr lang="en-US" dirty="0" err="1"/>
              <a:t>distribusi</a:t>
            </a:r>
            <a:r>
              <a:rPr lang="en-US" dirty="0"/>
              <a:t> dan region</a:t>
            </a:r>
            <a:endParaRPr dirty="0"/>
          </a:p>
        </p:txBody>
      </p:sp>
      <p:sp>
        <p:nvSpPr>
          <p:cNvPr id="880" name="Google Shape;880;p67">
            <a:extLst>
              <a:ext uri="{FF2B5EF4-FFF2-40B4-BE49-F238E27FC236}">
                <a16:creationId xmlns:a16="http://schemas.microsoft.com/office/drawing/2014/main" id="{36C8835F-F0FB-DE9A-BD42-E878108915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213" y="1584699"/>
            <a:ext cx="3938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Diagram</a:t>
            </a:r>
            <a:endParaRPr dirty="0"/>
          </a:p>
        </p:txBody>
      </p:sp>
      <p:sp>
        <p:nvSpPr>
          <p:cNvPr id="882" name="Google Shape;882;p67">
            <a:hlinkClick r:id="" action="ppaction://noaction"/>
            <a:extLst>
              <a:ext uri="{FF2B5EF4-FFF2-40B4-BE49-F238E27FC236}">
                <a16:creationId xmlns:a16="http://schemas.microsoft.com/office/drawing/2014/main" id="{94C76285-917D-5F22-3BDE-76EA7D055809}"/>
              </a:ext>
            </a:extLst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3" name="Google Shape;883;p67">
            <a:hlinkClick r:id="" action="ppaction://noaction"/>
            <a:extLst>
              <a:ext uri="{FF2B5EF4-FFF2-40B4-BE49-F238E27FC236}">
                <a16:creationId xmlns:a16="http://schemas.microsoft.com/office/drawing/2014/main" id="{51A723CF-235C-50BC-0933-76EDFB214E10}"/>
              </a:ext>
            </a:extLst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4" name="Google Shape;884;p6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FF44052-E222-4306-8ED9-16D1E190AE35}"/>
              </a:ext>
            </a:extLst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AF4369C-D7B1-C698-B4B2-01B1511E50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4165211"/>
              </p:ext>
            </p:extLst>
          </p:nvPr>
        </p:nvGraphicFramePr>
        <p:xfrm>
          <a:off x="4149413" y="13525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Google Shape;784;p6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48EA54A-BDD5-5C98-2AE0-BBCB6C772B3E}"/>
              </a:ext>
            </a:extLst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  <p:extLst>
      <p:ext uri="{BB962C8B-B14F-4D97-AF65-F5344CB8AC3E}">
        <p14:creationId xmlns:p14="http://schemas.microsoft.com/office/powerpoint/2010/main" val="183901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62"/>
          <p:cNvSpPr txBox="1">
            <a:spLocks noGrp="1"/>
          </p:cNvSpPr>
          <p:nvPr>
            <p:ph type="subTitle" idx="1"/>
          </p:nvPr>
        </p:nvSpPr>
        <p:spPr>
          <a:xfrm>
            <a:off x="355979" y="-605525"/>
            <a:ext cx="4638600" cy="18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Kesimpulan</a:t>
            </a:r>
            <a:endParaRPr sz="4800" dirty="0"/>
          </a:p>
        </p:txBody>
      </p:sp>
      <p:sp>
        <p:nvSpPr>
          <p:cNvPr id="780" name="Google Shape;780;p62"/>
          <p:cNvSpPr txBox="1">
            <a:spLocks noGrp="1"/>
          </p:cNvSpPr>
          <p:nvPr>
            <p:ph type="title"/>
          </p:nvPr>
        </p:nvSpPr>
        <p:spPr>
          <a:xfrm>
            <a:off x="245327" y="2715350"/>
            <a:ext cx="4505093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Di </a:t>
            </a:r>
            <a:r>
              <a:rPr lang="en-US" dirty="0" err="1"/>
              <a:t>penjelasan</a:t>
            </a:r>
            <a:r>
              <a:rPr lang="en-US" dirty="0"/>
              <a:t> kali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data dan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table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pengeluaran</a:t>
            </a:r>
            <a:r>
              <a:rPr lang="en-US" dirty="0"/>
              <a:t> di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dan diagram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di </a:t>
            </a:r>
            <a:r>
              <a:rPr lang="en-US" dirty="0" err="1"/>
              <a:t>distribusi</a:t>
            </a:r>
            <a:r>
              <a:rPr lang="en-US" dirty="0"/>
              <a:t> dan region</a:t>
            </a:r>
            <a:br>
              <a:rPr lang="en-US" dirty="0"/>
            </a:br>
            <a:endParaRPr dirty="0"/>
          </a:p>
        </p:txBody>
      </p:sp>
      <p:sp>
        <p:nvSpPr>
          <p:cNvPr id="781" name="Google Shape;781;p62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0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782" name="Google Shape;782;p62">
            <a:hlinkClick r:id="" action="ppaction://noaction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783" name="Google Shape;783;p62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784" name="Google Shape;784;p62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85"/>
          <p:cNvSpPr txBox="1">
            <a:spLocks noGrp="1"/>
          </p:cNvSpPr>
          <p:nvPr>
            <p:ph type="title"/>
          </p:nvPr>
        </p:nvSpPr>
        <p:spPr>
          <a:xfrm>
            <a:off x="1671793" y="1776346"/>
            <a:ext cx="6804550" cy="19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>
                <a:solidFill>
                  <a:schemeClr val="tx1"/>
                </a:solidFill>
              </a:rPr>
              <a:t>Thank You</a:t>
            </a:r>
            <a:endParaRPr sz="9600" dirty="0">
              <a:solidFill>
                <a:schemeClr val="tx1"/>
              </a:solidFill>
            </a:endParaRPr>
          </a:p>
        </p:txBody>
      </p:sp>
      <p:sp>
        <p:nvSpPr>
          <p:cNvPr id="1249" name="Google Shape;1249;p85">
            <a:hlinkClick r:id="" action="ppaction://noaction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250" name="Google Shape;1250;p85">
            <a:hlinkClick r:id="" action="ppaction://noaction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251" name="Google Shape;1251;p85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252" name="Google Shape;1252;p85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rn Wave XL by Slidesgo">
  <a:themeElements>
    <a:clrScheme name="Simple Light">
      <a:dk1>
        <a:srgbClr val="0D0D0D"/>
      </a:dk1>
      <a:lt1>
        <a:srgbClr val="FFFFFF"/>
      </a:lt1>
      <a:dk2>
        <a:srgbClr val="0D0D0D"/>
      </a:dk2>
      <a:lt2>
        <a:srgbClr val="0D0D0D"/>
      </a:lt2>
      <a:accent1>
        <a:srgbClr val="0D0D0D"/>
      </a:accent1>
      <a:accent2>
        <a:srgbClr val="0D0D0D"/>
      </a:accent2>
      <a:accent3>
        <a:srgbClr val="0D0D0D"/>
      </a:accent3>
      <a:accent4>
        <a:srgbClr val="0D0D0D"/>
      </a:accent4>
      <a:accent5>
        <a:srgbClr val="0D0D0D"/>
      </a:accent5>
      <a:accent6>
        <a:srgbClr val="0D0D0D"/>
      </a:accent6>
      <a:hlink>
        <a:srgbClr val="0D0D0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110</Words>
  <Application>Microsoft Office PowerPoint</Application>
  <PresentationFormat>On-screen Show (16:9)</PresentationFormat>
  <Paragraphs>37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Lilita One</vt:lpstr>
      <vt:lpstr>Arial</vt:lpstr>
      <vt:lpstr>Muli</vt:lpstr>
      <vt:lpstr>Mulish</vt:lpstr>
      <vt:lpstr>Modern Wave XL by Slidesgo</vt:lpstr>
      <vt:lpstr>Analisis Pengeluaran Pelanggan Wholesale</vt:lpstr>
      <vt:lpstr>Tabel dan Hasil</vt:lpstr>
      <vt:lpstr>Grafik Pelanggan disetiap kategori</vt:lpstr>
      <vt:lpstr>Diagram</vt:lpstr>
      <vt:lpstr>Di penjelasan kali ini terdapat data dan berbagai jenis table dimulai dari menampilkan grafik pengeluaran di setiap kategori dan diagram menjelaskan tentang jumlah pelanggan di distribusi dan region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Rangga w</dc:creator>
  <cp:lastModifiedBy>Muhammad Rangga Wibowo Prakoso</cp:lastModifiedBy>
  <cp:revision>1</cp:revision>
  <dcterms:modified xsi:type="dcterms:W3CDTF">2024-12-22T14:37:54Z</dcterms:modified>
</cp:coreProperties>
</file>