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9" r:id="rId3"/>
    <p:sldId id="275" r:id="rId4"/>
    <p:sldId id="280" r:id="rId5"/>
    <p:sldId id="276" r:id="rId6"/>
    <p:sldId id="278" r:id="rId7"/>
    <p:sldId id="286" r:id="rId8"/>
    <p:sldId id="270" r:id="rId9"/>
    <p:sldId id="271" r:id="rId10"/>
    <p:sldId id="279" r:id="rId11"/>
    <p:sldId id="274" r:id="rId12"/>
    <p:sldId id="281" r:id="rId13"/>
    <p:sldId id="282" r:id="rId14"/>
    <p:sldId id="283" r:id="rId15"/>
    <p:sldId id="273" r:id="rId16"/>
    <p:sldId id="284" r:id="rId17"/>
    <p:sldId id="285" r:id="rId18"/>
    <p:sldId id="272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1896" y="94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延俊 陳" userId="dcb3f33e2f8c0ade" providerId="LiveId" clId="{37476460-2E4B-47BC-9789-9276A7DE5B99}"/>
    <pc:docChg chg="undo redo custSel addSld delSld modSld modMainMaster">
      <pc:chgData name="延俊 陳" userId="dcb3f33e2f8c0ade" providerId="LiveId" clId="{37476460-2E4B-47BC-9789-9276A7DE5B99}" dt="2019-12-18T09:09:06.290" v="492"/>
      <pc:docMkLst>
        <pc:docMk/>
      </pc:docMkLst>
      <pc:sldChg chg="modSp">
        <pc:chgData name="延俊 陳" userId="dcb3f33e2f8c0ade" providerId="LiveId" clId="{37476460-2E4B-47BC-9789-9276A7DE5B99}" dt="2019-12-18T09:09:00.073" v="490"/>
        <pc:sldMkLst>
          <pc:docMk/>
          <pc:sldMk cId="2957189582" sldId="268"/>
        </pc:sldMkLst>
        <pc:spChg chg="mod">
          <ac:chgData name="延俊 陳" userId="dcb3f33e2f8c0ade" providerId="LiveId" clId="{37476460-2E4B-47BC-9789-9276A7DE5B99}" dt="2019-12-18T08:35:32.010" v="72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9:09:00.073" v="490"/>
          <ac:spMkLst>
            <pc:docMk/>
            <pc:sldMk cId="2957189582" sldId="268"/>
            <ac:spMk id="3" creationId="{00000000-0000-0000-0000-000000000000}"/>
          </ac:spMkLst>
        </pc:spChg>
      </pc:sldChg>
      <pc:sldChg chg="modSp">
        <pc:chgData name="延俊 陳" userId="dcb3f33e2f8c0ade" providerId="LiveId" clId="{37476460-2E4B-47BC-9789-9276A7DE5B99}" dt="2019-12-18T09:08:56.348" v="477" actId="2711"/>
        <pc:sldMkLst>
          <pc:docMk/>
          <pc:sldMk cId="3148110083" sldId="269"/>
        </pc:sldMkLst>
        <pc:spChg chg="mod">
          <ac:chgData name="延俊 陳" userId="dcb3f33e2f8c0ade" providerId="LiveId" clId="{37476460-2E4B-47BC-9789-9276A7DE5B99}" dt="2019-12-18T07:58:35.127" v="3" actId="20577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9:08:56.348" v="477" actId="2711"/>
          <ac:spMkLst>
            <pc:docMk/>
            <pc:sldMk cId="3148110083" sldId="269"/>
            <ac:spMk id="3" creationId="{00000000-0000-0000-0000-000000000000}"/>
          </ac:spMkLst>
        </pc:spChg>
      </pc:sldChg>
      <pc:sldChg chg="modSp">
        <pc:chgData name="延俊 陳" userId="dcb3f33e2f8c0ade" providerId="LiveId" clId="{37476460-2E4B-47BC-9789-9276A7DE5B99}" dt="2019-12-18T09:04:12.106" v="452"/>
        <pc:sldMkLst>
          <pc:docMk/>
          <pc:sldMk cId="1600414291" sldId="272"/>
        </pc:sldMkLst>
        <pc:spChg chg="mod">
          <ac:chgData name="延俊 陳" userId="dcb3f33e2f8c0ade" providerId="LiveId" clId="{37476460-2E4B-47BC-9789-9276A7DE5B99}" dt="2019-12-18T09:04:12.106" v="452"/>
          <ac:spMkLst>
            <pc:docMk/>
            <pc:sldMk cId="1600414291" sldId="272"/>
            <ac:spMk id="3" creationId="{00000000-0000-0000-0000-000000000000}"/>
          </ac:spMkLst>
        </pc:spChg>
      </pc:sldChg>
      <pc:sldChg chg="addSp delSp modSp">
        <pc:chgData name="延俊 陳" userId="dcb3f33e2f8c0ade" providerId="LiveId" clId="{37476460-2E4B-47BC-9789-9276A7DE5B99}" dt="2019-12-18T08:49:02.734" v="314" actId="14100"/>
        <pc:sldMkLst>
          <pc:docMk/>
          <pc:sldMk cId="1779456015" sldId="273"/>
        </pc:sldMkLst>
        <pc:spChg chg="mod">
          <ac:chgData name="延俊 陳" userId="dcb3f33e2f8c0ade" providerId="LiveId" clId="{37476460-2E4B-47BC-9789-9276A7DE5B99}" dt="2019-12-18T08:38:34.764" v="120"/>
          <ac:spMkLst>
            <pc:docMk/>
            <pc:sldMk cId="1779456015" sldId="273"/>
            <ac:spMk id="2" creationId="{00000000-0000-0000-0000-000000000000}"/>
          </ac:spMkLst>
        </pc:spChg>
        <pc:spChg chg="add mod">
          <ac:chgData name="延俊 陳" userId="dcb3f33e2f8c0ade" providerId="LiveId" clId="{37476460-2E4B-47BC-9789-9276A7DE5B99}" dt="2019-12-18T08:44:48.678" v="262" actId="1076"/>
          <ac:spMkLst>
            <pc:docMk/>
            <pc:sldMk cId="1779456015" sldId="273"/>
            <ac:spMk id="3" creationId="{F972BE4E-2858-4ADB-BDDD-910F4E014718}"/>
          </ac:spMkLst>
        </pc:spChg>
        <pc:spChg chg="mod">
          <ac:chgData name="延俊 陳" userId="dcb3f33e2f8c0ade" providerId="LiveId" clId="{37476460-2E4B-47BC-9789-9276A7DE5B99}" dt="2019-12-18T08:44:42.529" v="260" actId="14100"/>
          <ac:spMkLst>
            <pc:docMk/>
            <pc:sldMk cId="1779456015" sldId="273"/>
            <ac:spMk id="4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5:53.388" v="287" actId="1076"/>
          <ac:spMkLst>
            <pc:docMk/>
            <pc:sldMk cId="1779456015" sldId="273"/>
            <ac:spMk id="6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37.059" v="257" actId="1076"/>
          <ac:spMkLst>
            <pc:docMk/>
            <pc:sldMk cId="1779456015" sldId="273"/>
            <ac:spMk id="7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14.295" v="251" actId="14100"/>
          <ac:spMkLst>
            <pc:docMk/>
            <pc:sldMk cId="1779456015" sldId="273"/>
            <ac:spMk id="8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5:10.625" v="268" actId="1076"/>
          <ac:spMkLst>
            <pc:docMk/>
            <pc:sldMk cId="1779456015" sldId="273"/>
            <ac:spMk id="9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22.804" v="254" actId="1076"/>
          <ac:spMkLst>
            <pc:docMk/>
            <pc:sldMk cId="1779456015" sldId="273"/>
            <ac:spMk id="10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4:51.487" v="263" actId="1076"/>
          <ac:spMkLst>
            <pc:docMk/>
            <pc:sldMk cId="1779456015" sldId="273"/>
            <ac:spMk id="11" creationId="{00000000-0000-0000-0000-000000000000}"/>
          </ac:spMkLst>
        </pc:spChg>
        <pc:spChg chg="mod">
          <ac:chgData name="延俊 陳" userId="dcb3f33e2f8c0ade" providerId="LiveId" clId="{37476460-2E4B-47BC-9789-9276A7DE5B99}" dt="2019-12-18T08:45:25.599" v="273" actId="1076"/>
          <ac:spMkLst>
            <pc:docMk/>
            <pc:sldMk cId="1779456015" sldId="273"/>
            <ac:spMk id="12" creationId="{00000000-0000-0000-0000-000000000000}"/>
          </ac:spMkLst>
        </pc:spChg>
        <pc:spChg chg="add mod">
          <ac:chgData name="延俊 陳" userId="dcb3f33e2f8c0ade" providerId="LiveId" clId="{37476460-2E4B-47BC-9789-9276A7DE5B99}" dt="2019-12-18T08:46:00.090" v="289" actId="14100"/>
          <ac:spMkLst>
            <pc:docMk/>
            <pc:sldMk cId="1779456015" sldId="273"/>
            <ac:spMk id="20" creationId="{EEE47D71-26D0-46DD-8767-2742A938DA45}"/>
          </ac:spMkLst>
        </pc:spChg>
        <pc:spChg chg="add mod">
          <ac:chgData name="延俊 陳" userId="dcb3f33e2f8c0ade" providerId="LiveId" clId="{37476460-2E4B-47BC-9789-9276A7DE5B99}" dt="2019-12-18T08:46:03.237" v="290" actId="14100"/>
          <ac:spMkLst>
            <pc:docMk/>
            <pc:sldMk cId="1779456015" sldId="273"/>
            <ac:spMk id="25" creationId="{848DA600-85F6-4415-9A31-EE177003EC42}"/>
          </ac:spMkLst>
        </pc:spChg>
        <pc:cxnChg chg="add mod">
          <ac:chgData name="延俊 陳" userId="dcb3f33e2f8c0ade" providerId="LiveId" clId="{37476460-2E4B-47BC-9789-9276A7DE5B99}" dt="2019-12-18T08:49:02.734" v="314" actId="14100"/>
          <ac:cxnSpMkLst>
            <pc:docMk/>
            <pc:sldMk cId="1779456015" sldId="273"/>
            <ac:cxnSpMk id="13" creationId="{3E0D7B80-7B4B-45E2-8317-3F69B2AB2B59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14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8:59.256" v="313" actId="14100"/>
          <ac:cxnSpMkLst>
            <pc:docMk/>
            <pc:sldMk cId="1779456015" sldId="273"/>
            <ac:cxnSpMk id="16" creationId="{1C4C011B-A689-4EF8-8D1C-E1F6A37EDA28}"/>
          </ac:cxnSpMkLst>
        </pc:cxnChg>
        <pc:cxnChg chg="del mod">
          <ac:chgData name="延俊 陳" userId="dcb3f33e2f8c0ade" providerId="LiveId" clId="{37476460-2E4B-47BC-9789-9276A7DE5B99}" dt="2019-12-18T08:46:21.722" v="296" actId="478"/>
          <ac:cxnSpMkLst>
            <pc:docMk/>
            <pc:sldMk cId="1779456015" sldId="273"/>
            <ac:cxnSpMk id="18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19" creationId="{3D7BF0D8-EE51-4607-9065-5ABBEF36F6E6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21" creationId="{00000000-0000-0000-0000-000000000000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22" creationId="{00000000-0000-0000-0000-000000000000}"/>
          </ac:cxnSpMkLst>
        </pc:cxnChg>
        <pc:cxnChg chg="mod">
          <ac:chgData name="延俊 陳" userId="dcb3f33e2f8c0ade" providerId="LiveId" clId="{37476460-2E4B-47BC-9789-9276A7DE5B99}" dt="2019-12-18T08:43:31.342" v="239" actId="1076"/>
          <ac:cxnSpMkLst>
            <pc:docMk/>
            <pc:sldMk cId="1779456015" sldId="273"/>
            <ac:cxnSpMk id="23" creationId="{00000000-0000-0000-0000-000000000000}"/>
          </ac:cxnSpMkLst>
        </pc:cxnChg>
        <pc:cxnChg chg="mod">
          <ac:chgData name="延俊 陳" userId="dcb3f33e2f8c0ade" providerId="LiveId" clId="{37476460-2E4B-47BC-9789-9276A7DE5B99}" dt="2019-12-18T08:46:05.490" v="291" actId="1076"/>
          <ac:cxnSpMkLst>
            <pc:docMk/>
            <pc:sldMk cId="1779456015" sldId="273"/>
            <ac:cxnSpMk id="24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8:46.390" v="309" actId="14100"/>
          <ac:cxnSpMkLst>
            <pc:docMk/>
            <pc:sldMk cId="1779456015" sldId="273"/>
            <ac:cxnSpMk id="26" creationId="{07B9C7F3-0B79-40CF-B3C1-C058D4BEE85B}"/>
          </ac:cxnSpMkLst>
        </pc:cxnChg>
        <pc:cxnChg chg="add mod">
          <ac:chgData name="延俊 陳" userId="dcb3f33e2f8c0ade" providerId="LiveId" clId="{37476460-2E4B-47BC-9789-9276A7DE5B99}" dt="2019-12-18T08:48:38.332" v="307" actId="14100"/>
          <ac:cxnSpMkLst>
            <pc:docMk/>
            <pc:sldMk cId="1779456015" sldId="273"/>
            <ac:cxnSpMk id="27" creationId="{88BD4D0D-9FED-4A24-9FCB-1377BB8A50ED}"/>
          </ac:cxnSpMkLst>
        </pc:cxnChg>
        <pc:cxnChg chg="del mod">
          <ac:chgData name="延俊 陳" userId="dcb3f33e2f8c0ade" providerId="LiveId" clId="{37476460-2E4B-47BC-9789-9276A7DE5B99}" dt="2019-12-18T08:46:23.296" v="297" actId="478"/>
          <ac:cxnSpMkLst>
            <pc:docMk/>
            <pc:sldMk cId="1779456015" sldId="273"/>
            <ac:cxnSpMk id="28" creationId="{00000000-0000-0000-0000-000000000000}"/>
          </ac:cxnSpMkLst>
        </pc:cxnChg>
        <pc:cxnChg chg="add mod">
          <ac:chgData name="延俊 陳" userId="dcb3f33e2f8c0ade" providerId="LiveId" clId="{37476460-2E4B-47BC-9789-9276A7DE5B99}" dt="2019-12-18T08:48:51.465" v="310" actId="14100"/>
          <ac:cxnSpMkLst>
            <pc:docMk/>
            <pc:sldMk cId="1779456015" sldId="273"/>
            <ac:cxnSpMk id="30" creationId="{7144A436-22D8-4ABB-B0FA-E94EF1E8D9A7}"/>
          </ac:cxnSpMkLst>
        </pc:cxnChg>
      </pc:sldChg>
      <pc:sldChg chg="modSp">
        <pc:chgData name="延俊 陳" userId="dcb3f33e2f8c0ade" providerId="LiveId" clId="{37476460-2E4B-47BC-9789-9276A7DE5B99}" dt="2019-12-18T09:08:56.234" v="475" actId="2711"/>
        <pc:sldMkLst>
          <pc:docMk/>
          <pc:sldMk cId="767516751" sldId="275"/>
        </pc:sldMkLst>
        <pc:spChg chg="mod">
          <ac:chgData name="延俊 陳" userId="dcb3f33e2f8c0ade" providerId="LiveId" clId="{37476460-2E4B-47BC-9789-9276A7DE5B99}" dt="2019-12-18T09:08:56.234" v="475" actId="2711"/>
          <ac:spMkLst>
            <pc:docMk/>
            <pc:sldMk cId="767516751" sldId="275"/>
            <ac:spMk id="3" creationId="{00000000-0000-0000-0000-000000000000}"/>
          </ac:spMkLst>
        </pc:spChg>
      </pc:sldChg>
      <pc:sldChg chg="modSp">
        <pc:chgData name="延俊 陳" userId="dcb3f33e2f8c0ade" providerId="LiveId" clId="{37476460-2E4B-47BC-9789-9276A7DE5B99}" dt="2019-12-18T09:08:55.678" v="473" actId="2711"/>
        <pc:sldMkLst>
          <pc:docMk/>
          <pc:sldMk cId="3270365167" sldId="276"/>
        </pc:sldMkLst>
        <pc:spChg chg="mod">
          <ac:chgData name="延俊 陳" userId="dcb3f33e2f8c0ade" providerId="LiveId" clId="{37476460-2E4B-47BC-9789-9276A7DE5B99}" dt="2019-12-18T08:01:49.943" v="4" actId="20577"/>
          <ac:spMkLst>
            <pc:docMk/>
            <pc:sldMk cId="3270365167" sldId="276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9:08:55.678" v="473" actId="2711"/>
          <ac:spMkLst>
            <pc:docMk/>
            <pc:sldMk cId="3270365167" sldId="276"/>
            <ac:spMk id="3" creationId="{00000000-0000-0000-0000-000000000000}"/>
          </ac:spMkLst>
        </pc:spChg>
      </pc:sldChg>
      <pc:sldChg chg="modSp del">
        <pc:chgData name="延俊 陳" userId="dcb3f33e2f8c0ade" providerId="LiveId" clId="{37476460-2E4B-47BC-9789-9276A7DE5B99}" dt="2019-12-18T08:02:36.567" v="14" actId="2696"/>
        <pc:sldMkLst>
          <pc:docMk/>
          <pc:sldMk cId="1067241140" sldId="277"/>
        </pc:sldMkLst>
        <pc:spChg chg="mod">
          <ac:chgData name="延俊 陳" userId="dcb3f33e2f8c0ade" providerId="LiveId" clId="{37476460-2E4B-47BC-9789-9276A7DE5B99}" dt="2019-12-18T08:02:16.137" v="7" actId="20577"/>
          <ac:spMkLst>
            <pc:docMk/>
            <pc:sldMk cId="1067241140" sldId="277"/>
            <ac:spMk id="2" creationId="{00000000-0000-0000-0000-000000000000}"/>
          </ac:spMkLst>
        </pc:spChg>
        <pc:spChg chg="mod">
          <ac:chgData name="延俊 陳" userId="dcb3f33e2f8c0ade" providerId="LiveId" clId="{37476460-2E4B-47BC-9789-9276A7DE5B99}" dt="2019-12-18T08:02:21.251" v="8"/>
          <ac:spMkLst>
            <pc:docMk/>
            <pc:sldMk cId="1067241140" sldId="277"/>
            <ac:spMk id="3" creationId="{00000000-0000-0000-0000-000000000000}"/>
          </ac:spMkLst>
        </pc:spChg>
      </pc:sldChg>
      <pc:sldChg chg="modSp add">
        <pc:chgData name="延俊 陳" userId="dcb3f33e2f8c0ade" providerId="LiveId" clId="{37476460-2E4B-47BC-9789-9276A7DE5B99}" dt="2019-12-18T09:08:56.217" v="474" actId="2711"/>
        <pc:sldMkLst>
          <pc:docMk/>
          <pc:sldMk cId="1260023285" sldId="280"/>
        </pc:sldMkLst>
        <pc:spChg chg="mod">
          <ac:chgData name="延俊 陳" userId="dcb3f33e2f8c0ade" providerId="LiveId" clId="{37476460-2E4B-47BC-9789-9276A7DE5B99}" dt="2019-12-18T08:09:03.167" v="62"/>
          <ac:spMkLst>
            <pc:docMk/>
            <pc:sldMk cId="1260023285" sldId="280"/>
            <ac:spMk id="2" creationId="{47DC8A55-ECFC-4E51-A2BC-9FB3BB0DDE8F}"/>
          </ac:spMkLst>
        </pc:spChg>
        <pc:spChg chg="mod">
          <ac:chgData name="延俊 陳" userId="dcb3f33e2f8c0ade" providerId="LiveId" clId="{37476460-2E4B-47BC-9789-9276A7DE5B99}" dt="2019-12-18T09:08:56.217" v="474" actId="2711"/>
          <ac:spMkLst>
            <pc:docMk/>
            <pc:sldMk cId="1260023285" sldId="280"/>
            <ac:spMk id="3" creationId="{C1C58070-8352-4824-9433-E76B5F3E9E0F}"/>
          </ac:spMkLst>
        </pc:spChg>
      </pc:sldChg>
      <pc:sldMasterChg chg="modTransition modSldLayout">
        <pc:chgData name="延俊 陳" userId="dcb3f33e2f8c0ade" providerId="LiveId" clId="{37476460-2E4B-47BC-9789-9276A7DE5B99}" dt="2019-12-18T09:09:06.290" v="492"/>
        <pc:sldMasterMkLst>
          <pc:docMk/>
          <pc:sldMasterMk cId="3996669548" sldId="2147484018"/>
        </pc:sldMasterMkLst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3162105400" sldId="2147484019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456226649" sldId="2147484020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440993948" sldId="2147484021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3274547014" sldId="2147484024"/>
          </pc:sldLayoutMkLst>
        </pc:sldLayoutChg>
        <pc:sldLayoutChg chg="addSp 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236727073" sldId="2147484025"/>
          </pc:sldLayoutMkLst>
          <pc:grpChg chg="add">
            <ac:chgData name="延俊 陳" userId="dcb3f33e2f8c0ade" providerId="LiveId" clId="{37476460-2E4B-47BC-9789-9276A7DE5B99}" dt="2019-12-18T09:05:01.159" v="453"/>
            <ac:grpSpMkLst>
              <pc:docMk/>
              <pc:sldMasterMk cId="3996669548" sldId="2147484018"/>
              <pc:sldLayoutMk cId="2236727073" sldId="2147484025"/>
              <ac:grpSpMk id="5" creationId="{CF1A5DCA-4B27-45E7-91FC-B34D1A9A75C0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035329398" sldId="2147484026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546776027" sldId="2147484027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603839882" sldId="2147484033"/>
          </pc:sldLayoutMkLst>
        </pc:sldLayoutChg>
        <pc:sldLayoutChg chg="modTransition">
          <pc:chgData name="延俊 陳" userId="dcb3f33e2f8c0ade" providerId="LiveId" clId="{37476460-2E4B-47BC-9789-9276A7DE5B99}" dt="2019-12-18T09:09:06.290" v="492"/>
          <pc:sldLayoutMkLst>
            <pc:docMk/>
            <pc:sldMasterMk cId="3996669548" sldId="2147484018"/>
            <pc:sldLayoutMk cId="2124453847" sldId="2147484034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9:05.920" v="491"/>
        <pc:sldMasterMkLst>
          <pc:docMk/>
          <pc:sldMasterMk cId="3103342638" sldId="2147484035"/>
        </pc:sldMasterMkLst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1933950816" sldId="2147484036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536564814" sldId="2147484037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329290716" sldId="2147484038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913541482" sldId="2147484041"/>
          </pc:sldLayoutMkLst>
        </pc:sldLayoutChg>
        <pc:sldLayoutChg chg="addSp 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540524549" sldId="2147484042"/>
          </pc:sldLayoutMkLst>
          <pc:grpChg chg="add">
            <ac:chgData name="延俊 陳" userId="dcb3f33e2f8c0ade" providerId="LiveId" clId="{37476460-2E4B-47BC-9789-9276A7DE5B99}" dt="2019-12-18T09:05:05.755" v="454"/>
            <ac:grpSpMkLst>
              <pc:docMk/>
              <pc:sldMasterMk cId="3103342638" sldId="2147484035"/>
              <pc:sldLayoutMk cId="2540524549" sldId="2147484042"/>
              <ac:grpSpMk id="5" creationId="{1D67A721-5570-4496-85BA-A8B24A4BB636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1481521307" sldId="2147484043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3810129144" sldId="2147484044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2534053209" sldId="2147484051"/>
          </pc:sldLayoutMkLst>
        </pc:sldLayoutChg>
        <pc:sldLayoutChg chg="modTransition">
          <pc:chgData name="延俊 陳" userId="dcb3f33e2f8c0ade" providerId="LiveId" clId="{37476460-2E4B-47BC-9789-9276A7DE5B99}" dt="2019-12-18T09:09:05.920" v="491"/>
          <pc:sldLayoutMkLst>
            <pc:docMk/>
            <pc:sldMasterMk cId="3103342638" sldId="2147484035"/>
            <pc:sldLayoutMk cId="638305811" sldId="2147484052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9:00.073" v="490"/>
        <pc:sldMasterMkLst>
          <pc:docMk/>
          <pc:sldMasterMk cId="1073073001" sldId="2147484053"/>
        </pc:sldMasterMkLst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960825060" sldId="2147484054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820128858" sldId="2147484055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464968704" sldId="2147484056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697678751" sldId="2147484059"/>
          </pc:sldLayoutMkLst>
        </pc:sldLayoutChg>
        <pc:sldLayoutChg chg="addSp 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172544182" sldId="2147484060"/>
          </pc:sldLayoutMkLst>
          <pc:grpChg chg="add">
            <ac:chgData name="延俊 陳" userId="dcb3f33e2f8c0ade" providerId="LiveId" clId="{37476460-2E4B-47BC-9789-9276A7DE5B99}" dt="2019-12-18T09:05:08.679" v="455"/>
            <ac:grpSpMkLst>
              <pc:docMk/>
              <pc:sldMasterMk cId="1073073001" sldId="2147484053"/>
              <pc:sldLayoutMk cId="1172544182" sldId="2147484060"/>
              <ac:grpSpMk id="5" creationId="{884D68FA-9A4F-4FA6-B3E7-6181F3C34366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6308725" sldId="2147484061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602962704" sldId="2147484062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1137682642" sldId="2147484063"/>
          </pc:sldLayoutMkLst>
        </pc:sldLayoutChg>
        <pc:sldLayoutChg chg="modTransition">
          <pc:chgData name="延俊 陳" userId="dcb3f33e2f8c0ade" providerId="LiveId" clId="{37476460-2E4B-47BC-9789-9276A7DE5B99}" dt="2019-12-18T09:09:00.073" v="490"/>
          <pc:sldLayoutMkLst>
            <pc:docMk/>
            <pc:sldMasterMk cId="1073073001" sldId="2147484053"/>
            <pc:sldLayoutMk cId="2707132754" sldId="2147484064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9.603" v="488"/>
        <pc:sldMasterMkLst>
          <pc:docMk/>
          <pc:sldMasterMk cId="1060255527" sldId="2147484065"/>
        </pc:sldMasterMkLst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2894428774" sldId="2147484066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2220426945" sldId="2147484067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999945056" sldId="2147484068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002424508" sldId="2147484071"/>
          </pc:sldLayoutMkLst>
        </pc:sldLayoutChg>
        <pc:sldLayoutChg chg="addSp 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3649775365" sldId="2147484072"/>
          </pc:sldLayoutMkLst>
          <pc:grpChg chg="add">
            <ac:chgData name="延俊 陳" userId="dcb3f33e2f8c0ade" providerId="LiveId" clId="{37476460-2E4B-47BC-9789-9276A7DE5B99}" dt="2019-12-18T09:05:11.756" v="457"/>
            <ac:grpSpMkLst>
              <pc:docMk/>
              <pc:sldMasterMk cId="1060255527" sldId="2147484065"/>
              <pc:sldLayoutMk cId="3649775365" sldId="2147484072"/>
              <ac:grpSpMk id="5" creationId="{2C3FD347-63A9-4F52-A277-EABB8BE9741C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604539075" sldId="2147484073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3093615342" sldId="2147484074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741540748" sldId="2147484075"/>
          </pc:sldLayoutMkLst>
        </pc:sldLayoutChg>
        <pc:sldLayoutChg chg="modTransition">
          <pc:chgData name="延俊 陳" userId="dcb3f33e2f8c0ade" providerId="LiveId" clId="{37476460-2E4B-47BC-9789-9276A7DE5B99}" dt="2019-12-18T09:08:59.603" v="488"/>
          <pc:sldLayoutMkLst>
            <pc:docMk/>
            <pc:sldMasterMk cId="1060255527" sldId="2147484065"/>
            <pc:sldLayoutMk cId="1191048286" sldId="2147484076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8.037" v="487"/>
        <pc:sldMasterMkLst>
          <pc:docMk/>
          <pc:sldMasterMk cId="3233016511" sldId="2147484077"/>
        </pc:sldMasterMkLst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695221813" sldId="2147484078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917108146" sldId="2147484079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406057528" sldId="2147484080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886817484" sldId="2147484083"/>
          </pc:sldLayoutMkLst>
        </pc:sldLayoutChg>
        <pc:sldLayoutChg chg="addSp 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208674266" sldId="2147484084"/>
          </pc:sldLayoutMkLst>
          <pc:grpChg chg="add">
            <ac:chgData name="延俊 陳" userId="dcb3f33e2f8c0ade" providerId="LiveId" clId="{37476460-2E4B-47BC-9789-9276A7DE5B99}" dt="2019-12-18T09:05:12.975" v="458"/>
            <ac:grpSpMkLst>
              <pc:docMk/>
              <pc:sldMasterMk cId="3233016511" sldId="2147484077"/>
              <pc:sldLayoutMk cId="1208674266" sldId="2147484084"/>
              <ac:grpSpMk id="5" creationId="{57A8A0E5-E18C-47D9-BAAF-8B1DE37B55C1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1988489242" sldId="2147484085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3990266760" sldId="2147484086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145630186" sldId="2147484093"/>
          </pc:sldLayoutMkLst>
        </pc:sldLayoutChg>
        <pc:sldLayoutChg chg="modTransition">
          <pc:chgData name="延俊 陳" userId="dcb3f33e2f8c0ade" providerId="LiveId" clId="{37476460-2E4B-47BC-9789-9276A7DE5B99}" dt="2019-12-18T09:08:58.037" v="487"/>
          <pc:sldLayoutMkLst>
            <pc:docMk/>
            <pc:sldMasterMk cId="3233016511" sldId="2147484077"/>
            <pc:sldLayoutMk cId="2009563930" sldId="2147484094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7.720" v="485"/>
        <pc:sldMasterMkLst>
          <pc:docMk/>
          <pc:sldMasterMk cId="198121825" sldId="2147484095"/>
        </pc:sldMasterMkLst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2427639972" sldId="2147484096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982967522" sldId="2147484097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967170649" sldId="2147484098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3975328382" sldId="2147484101"/>
          </pc:sldLayoutMkLst>
        </pc:sldLayoutChg>
        <pc:sldLayoutChg chg="addSp 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2323750840" sldId="2147484102"/>
          </pc:sldLayoutMkLst>
          <pc:grpChg chg="add">
            <ac:chgData name="延俊 陳" userId="dcb3f33e2f8c0ade" providerId="LiveId" clId="{37476460-2E4B-47BC-9789-9276A7DE5B99}" dt="2019-12-18T09:05:13.707" v="460"/>
            <ac:grpSpMkLst>
              <pc:docMk/>
              <pc:sldMasterMk cId="198121825" sldId="2147484095"/>
              <pc:sldLayoutMk cId="2323750840" sldId="2147484102"/>
              <ac:grpSpMk id="5" creationId="{2E575B58-1DA3-4FCF-A338-EDC7F764E0BE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493540504" sldId="2147484103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658471160" sldId="2147484104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4293213905" sldId="2147484111"/>
          </pc:sldLayoutMkLst>
        </pc:sldLayoutChg>
        <pc:sldLayoutChg chg="modTransition">
          <pc:chgData name="延俊 陳" userId="dcb3f33e2f8c0ade" providerId="LiveId" clId="{37476460-2E4B-47BC-9789-9276A7DE5B99}" dt="2019-12-18T09:08:57.720" v="485"/>
          <pc:sldLayoutMkLst>
            <pc:docMk/>
            <pc:sldMasterMk cId="198121825" sldId="2147484095"/>
            <pc:sldLayoutMk cId="121076665" sldId="2147484112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7.382" v="483"/>
        <pc:sldMasterMkLst>
          <pc:docMk/>
          <pc:sldMasterMk cId="2015611099" sldId="2147484113"/>
        </pc:sldMasterMkLst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2877114347" sldId="2147484114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4024780711" sldId="2147484115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1910470461" sldId="2147484116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2367080946" sldId="2147484119"/>
          </pc:sldLayoutMkLst>
        </pc:sldLayoutChg>
        <pc:sldLayoutChg chg="addSp 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132614502" sldId="2147484120"/>
          </pc:sldLayoutMkLst>
          <pc:grpChg chg="add">
            <ac:chgData name="延俊 陳" userId="dcb3f33e2f8c0ade" providerId="LiveId" clId="{37476460-2E4B-47BC-9789-9276A7DE5B99}" dt="2019-12-18T09:05:15.434" v="462"/>
            <ac:grpSpMkLst>
              <pc:docMk/>
              <pc:sldMasterMk cId="2015611099" sldId="2147484113"/>
              <pc:sldLayoutMk cId="132614502" sldId="2147484120"/>
              <ac:grpSpMk id="5" creationId="{B264EED7-F5CE-47F2-AE0E-3DD390A4991C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3413802074" sldId="2147484121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2596258914" sldId="2147484122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971578399" sldId="2147484128"/>
          </pc:sldLayoutMkLst>
        </pc:sldLayoutChg>
        <pc:sldLayoutChg chg="modTransition">
          <pc:chgData name="延俊 陳" userId="dcb3f33e2f8c0ade" providerId="LiveId" clId="{37476460-2E4B-47BC-9789-9276A7DE5B99}" dt="2019-12-18T09:08:57.382" v="483"/>
          <pc:sldLayoutMkLst>
            <pc:docMk/>
            <pc:sldMasterMk cId="2015611099" sldId="2147484113"/>
            <pc:sldLayoutMk cId="1989875870" sldId="2147484129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6.718" v="481"/>
        <pc:sldMasterMkLst>
          <pc:docMk/>
          <pc:sldMasterMk cId="417138197" sldId="2147484130"/>
        </pc:sldMasterMkLst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1747095920" sldId="2147484131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2120350814" sldId="2147484132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1692104392" sldId="2147484133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3671907678" sldId="2147484136"/>
          </pc:sldLayoutMkLst>
        </pc:sldLayoutChg>
        <pc:sldLayoutChg chg="addSp 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1117893745" sldId="2147484137"/>
          </pc:sldLayoutMkLst>
          <pc:grpChg chg="add">
            <ac:chgData name="延俊 陳" userId="dcb3f33e2f8c0ade" providerId="LiveId" clId="{37476460-2E4B-47BC-9789-9276A7DE5B99}" dt="2019-12-18T09:05:16.931" v="464"/>
            <ac:grpSpMkLst>
              <pc:docMk/>
              <pc:sldMasterMk cId="417138197" sldId="2147484130"/>
              <pc:sldLayoutMk cId="1117893745" sldId="2147484137"/>
              <ac:grpSpMk id="5" creationId="{3360DE8A-43CB-442A-9DAD-C510F620938D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3454000045" sldId="2147484138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939663016" sldId="2147484139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4040451842" sldId="2147484140"/>
          </pc:sldLayoutMkLst>
        </pc:sldLayoutChg>
        <pc:sldLayoutChg chg="modTransition">
          <pc:chgData name="延俊 陳" userId="dcb3f33e2f8c0ade" providerId="LiveId" clId="{37476460-2E4B-47BC-9789-9276A7DE5B99}" dt="2019-12-18T09:08:56.718" v="481"/>
          <pc:sldLayoutMkLst>
            <pc:docMk/>
            <pc:sldMasterMk cId="417138197" sldId="2147484130"/>
            <pc:sldLayoutMk cId="534023325" sldId="2147484141"/>
          </pc:sldLayoutMkLst>
        </pc:sldLayoutChg>
      </pc:sldMasterChg>
      <pc:sldMasterChg chg="modTransition modSldLayout">
        <pc:chgData name="延俊 陳" userId="dcb3f33e2f8c0ade" providerId="LiveId" clId="{37476460-2E4B-47BC-9789-9276A7DE5B99}" dt="2019-12-18T09:08:56.379" v="479"/>
        <pc:sldMasterMkLst>
          <pc:docMk/>
          <pc:sldMasterMk cId="413669608" sldId="2147484142"/>
        </pc:sldMasterMkLst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3096499524" sldId="2147484143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267718537" sldId="2147484144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587878551" sldId="2147484145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965846452" sldId="2147484148"/>
          </pc:sldLayoutMkLst>
        </pc:sldLayoutChg>
        <pc:sldLayoutChg chg="addSp 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1355183135" sldId="2147484149"/>
          </pc:sldLayoutMkLst>
          <pc:grpChg chg="add">
            <ac:chgData name="延俊 陳" userId="dcb3f33e2f8c0ade" providerId="LiveId" clId="{37476460-2E4B-47BC-9789-9276A7DE5B99}" dt="2019-12-18T09:05:18.019" v="466"/>
            <ac:grpSpMkLst>
              <pc:docMk/>
              <pc:sldMasterMk cId="413669608" sldId="2147484142"/>
              <pc:sldLayoutMk cId="1355183135" sldId="2147484149"/>
              <ac:grpSpMk id="5" creationId="{833E5656-D3E4-4C0C-ADAE-F0F5C24C7162}"/>
            </ac:grpSpMkLst>
          </pc:grpChg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333436308" sldId="2147484150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55958446" sldId="2147484151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27791390" sldId="2147484158"/>
          </pc:sldLayoutMkLst>
        </pc:sldLayoutChg>
        <pc:sldLayoutChg chg="modTransition">
          <pc:chgData name="延俊 陳" userId="dcb3f33e2f8c0ade" providerId="LiveId" clId="{37476460-2E4B-47BC-9789-9276A7DE5B99}" dt="2019-12-18T09:08:56.379" v="479"/>
          <pc:sldLayoutMkLst>
            <pc:docMk/>
            <pc:sldMasterMk cId="413669608" sldId="2147484142"/>
            <pc:sldLayoutMk cId="3577074040" sldId="21474841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2020/1/13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2020/1/13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3CA771DD-A38A-4481-A79C-730E5B1B5857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5669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391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81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669578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249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324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97E-7F6A-4129-AF0F-C48CFF1AF488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6A02-9721-4F58-ACE9-7BFC1D0501A2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4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95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91240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4595-0FA5-4FB1-A6D5-B04F3226EA92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05355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985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C8-5257-4D37-8B3C-F40C8475F46E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61D5-80DB-4139-BF6C-FFE0FE69F568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5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矩形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2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20B-2387-4C46-9A18-32ABD03809A7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5862-59F7-4262-A86D-921CCAED815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898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4AE2E-A8ED-46AC-BF15-D2D75BD090F4}" type="datetime1">
              <a:rPr lang="zh-TW" altLang="en-US" noProof="0" smtClean="0"/>
              <a:t>2020/1/13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679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391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乒乓遊戲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0552010|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陳映吾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0552023|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戴辰翰</a:t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0552033|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陳延俊</a:t>
            </a:r>
            <a:br>
              <a:rPr lang="en-US" altLang="zh-TW" dirty="0"/>
            </a:b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4A| 0552057|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許元碩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預測落點飄移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3334" y="2556932"/>
            <a:ext cx="5233126" cy="3318936"/>
          </a:xfrm>
        </p:spPr>
        <p:txBody>
          <a:bodyPr/>
          <a:lstStyle/>
          <a:p>
            <a:r>
              <a:rPr lang="zh-TW" altLang="en-US" dirty="0"/>
              <a:t>預測球移動</a:t>
            </a:r>
            <a:r>
              <a:rPr lang="en-US" altLang="zh-TW" dirty="0"/>
              <a:t>7</a:t>
            </a:r>
            <a:r>
              <a:rPr lang="zh-TW" altLang="en-US" dirty="0"/>
              <a:t>次，實際移動大於</a:t>
            </a:r>
            <a:r>
              <a:rPr lang="en-US" altLang="zh-TW" dirty="0"/>
              <a:t>7</a:t>
            </a:r>
            <a:r>
              <a:rPr lang="zh-TW" altLang="en-US"/>
              <a:t>次導致落點飄移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7778689" y="116213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10716" y="2854465"/>
            <a:ext cx="420047" cy="63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78689" y="3429000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54652" y="13407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570777" y="16643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570777" y="16643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86902" y="19880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222751" y="22860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012727" y="259768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8763942" y="29181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8550750" y="320705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254652" y="35244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005867" y="384490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712601" y="413237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8913821" y="264723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8655930" y="244892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434680" y="2259448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8146640" y="207018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911134" y="1870601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820613" y="1793522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穿膜問題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5231396" cy="3318936"/>
          </a:xfrm>
        </p:spPr>
        <p:txBody>
          <a:bodyPr/>
          <a:lstStyle/>
          <a:p>
            <a:r>
              <a:rPr lang="zh-TW" altLang="en-US" dirty="0"/>
              <a:t>當球速超過紅色路徑長度時會穿模</a:t>
            </a:r>
            <a:endParaRPr lang="en-US" altLang="zh-TW" dirty="0"/>
          </a:p>
          <a:p>
            <a:r>
              <a:rPr lang="zh-TW" altLang="en-US" dirty="0"/>
              <a:t>解決方法 </a:t>
            </a:r>
            <a:r>
              <a:rPr lang="en-US" altLang="zh-TW" dirty="0"/>
              <a:t>:</a:t>
            </a:r>
            <a:r>
              <a:rPr lang="zh-TW" altLang="en-US" dirty="0"/>
              <a:t> 當平板都用中心點接的話，紅色路徑長度為</a:t>
            </a:r>
            <a:r>
              <a:rPr lang="en-US" altLang="zh-TW" dirty="0"/>
              <a:t>28</a:t>
            </a:r>
            <a:r>
              <a:rPr lang="zh-TW" altLang="en-US" dirty="0"/>
              <a:t>點多。如果平板稍微偏移，黑色路徑最大長度為</a:t>
            </a:r>
            <a:r>
              <a:rPr lang="en-US" altLang="zh-TW" dirty="0"/>
              <a:t>42</a:t>
            </a:r>
            <a:r>
              <a:rPr lang="zh-TW" altLang="en-US" dirty="0"/>
              <a:t>點多。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8326660" y="184406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7199719" y="1303868"/>
            <a:ext cx="910917" cy="90023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9838828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26660" y="130490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8326660" y="130490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779154" y="1556792"/>
            <a:ext cx="67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30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8326660" y="1556792"/>
            <a:ext cx="648072" cy="6473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110636" y="4292338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9622804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8110636" y="3753173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8110636" y="3753173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110635" y="3752140"/>
            <a:ext cx="972109" cy="917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6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手寫</a:t>
            </a:r>
            <a:r>
              <a:rPr lang="en-US" altLang="zh-TW" dirty="0" err="1"/>
              <a:t>sklearn</a:t>
            </a:r>
            <a:r>
              <a:rPr lang="zh-TW" altLang="en-US" dirty="0"/>
              <a:t>的</a:t>
            </a:r>
            <a:r>
              <a:rPr lang="en-US" altLang="zh-TW" dirty="0" err="1"/>
              <a:t>train_test_split</a:t>
            </a:r>
            <a:r>
              <a:rPr lang="zh-TW" altLang="en-US" dirty="0"/>
              <a:t>函數</a:t>
            </a: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2492896"/>
            <a:ext cx="4591050" cy="28289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06380" y="3140968"/>
            <a:ext cx="1368152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手寫</a:t>
            </a:r>
            <a:r>
              <a:rPr lang="en-US" altLang="zh-TW" dirty="0" err="1"/>
              <a:t>sklearn</a:t>
            </a:r>
            <a:r>
              <a:rPr lang="zh-TW" altLang="en-US" dirty="0"/>
              <a:t>的</a:t>
            </a:r>
            <a:r>
              <a:rPr lang="en-US" altLang="zh-TW" dirty="0"/>
              <a:t>KNN</a:t>
            </a:r>
            <a:r>
              <a:rPr lang="zh-TW" altLang="en-US" dirty="0"/>
              <a:t>封装算法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924" y="2286000"/>
            <a:ext cx="8298165" cy="3317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54253" y="3517859"/>
            <a:ext cx="5345836" cy="127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78188" y="4293096"/>
            <a:ext cx="331236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86300" y="4578955"/>
            <a:ext cx="273630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手寫</a:t>
            </a:r>
            <a:r>
              <a:rPr lang="en-US" altLang="zh-TW" dirty="0" err="1"/>
              <a:t>sklearn</a:t>
            </a:r>
            <a:r>
              <a:rPr lang="zh-TW" altLang="en-US" dirty="0"/>
              <a:t>的</a:t>
            </a:r>
            <a:r>
              <a:rPr lang="en-US" altLang="zh-TW" dirty="0" err="1"/>
              <a:t>accuracy_score</a:t>
            </a:r>
            <a:r>
              <a:rPr lang="zh-TW" altLang="en-US" dirty="0"/>
              <a:t>函数</a:t>
            </a:r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996952"/>
            <a:ext cx="6591300" cy="990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06380" y="3429000"/>
            <a:ext cx="273630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開發流程圖</a:t>
            </a:r>
          </a:p>
        </p:txBody>
      </p:sp>
      <p:sp>
        <p:nvSpPr>
          <p:cNvPr id="4" name="矩形 3"/>
          <p:cNvSpPr/>
          <p:nvPr/>
        </p:nvSpPr>
        <p:spPr>
          <a:xfrm>
            <a:off x="3391320" y="2272328"/>
            <a:ext cx="1008112" cy="7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73010" y="3572603"/>
            <a:ext cx="1044732" cy="79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與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對打</a:t>
            </a:r>
          </a:p>
        </p:txBody>
      </p:sp>
      <p:sp>
        <p:nvSpPr>
          <p:cNvPr id="7" name="矩形 6"/>
          <p:cNvSpPr/>
          <p:nvPr/>
        </p:nvSpPr>
        <p:spPr>
          <a:xfrm>
            <a:off x="4948819" y="2283308"/>
            <a:ext cx="1008112" cy="795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977987" y="2273005"/>
            <a:ext cx="1008112" cy="79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</a:p>
        </p:txBody>
      </p:sp>
      <p:sp>
        <p:nvSpPr>
          <p:cNvPr id="9" name="矩形 8"/>
          <p:cNvSpPr/>
          <p:nvPr/>
        </p:nvSpPr>
        <p:spPr>
          <a:xfrm>
            <a:off x="9518625" y="2279506"/>
            <a:ext cx="1008112" cy="795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63403" y="2273006"/>
            <a:ext cx="1008112" cy="79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輸出結果</a:t>
            </a:r>
          </a:p>
        </p:txBody>
      </p:sp>
      <p:sp>
        <p:nvSpPr>
          <p:cNvPr id="11" name="文字方塊 10"/>
          <p:cNvSpPr txBox="1"/>
          <p:nvPr/>
        </p:nvSpPr>
        <p:spPr>
          <a:xfrm flipH="1">
            <a:off x="3419857" y="2328041"/>
            <a:ext cx="1036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寫出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rule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base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93284" y="235262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測試及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改善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406959" y="2560361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914911" y="257911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464883" y="257911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8986099" y="257911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980354" y="4005064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972BE4E-2858-4ADB-BDDD-910F4E014718}"/>
              </a:ext>
            </a:extLst>
          </p:cNvPr>
          <p:cNvSpPr/>
          <p:nvPr/>
        </p:nvSpPr>
        <p:spPr>
          <a:xfrm>
            <a:off x="1861833" y="2247092"/>
            <a:ext cx="992356" cy="808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D7BF0D8-EE51-4607-9065-5ABBEF36F6E6}"/>
              </a:ext>
            </a:extLst>
          </p:cNvPr>
          <p:cNvCxnSpPr/>
          <p:nvPr/>
        </p:nvCxnSpPr>
        <p:spPr>
          <a:xfrm>
            <a:off x="2881876" y="2556249"/>
            <a:ext cx="541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EE47D71-26D0-46DD-8767-2742A938DA45}"/>
              </a:ext>
            </a:extLst>
          </p:cNvPr>
          <p:cNvSpPr/>
          <p:nvPr/>
        </p:nvSpPr>
        <p:spPr>
          <a:xfrm>
            <a:off x="6483359" y="3559152"/>
            <a:ext cx="1036868" cy="793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8DA600-85F6-4415-9A31-EE177003EC42}"/>
              </a:ext>
            </a:extLst>
          </p:cNvPr>
          <p:cNvSpPr/>
          <p:nvPr/>
        </p:nvSpPr>
        <p:spPr>
          <a:xfrm>
            <a:off x="4972242" y="3572603"/>
            <a:ext cx="1008112" cy="79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   勝利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7B9C7F3-0B79-40CF-B3C1-C058D4BEE85B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4417742" y="3969376"/>
            <a:ext cx="5545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E0D7B80-7B4B-45E2-8317-3F69B2AB2B5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336654" y="-325986"/>
            <a:ext cx="284603" cy="70874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C4C011B-A689-4EF8-8D1C-E1F6A37EDA28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863251" y="3459618"/>
            <a:ext cx="581736" cy="437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88BD4D0D-9FED-4A24-9FCB-1377BB8A50E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985247" y="2276279"/>
            <a:ext cx="445910" cy="46256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144A436-22D8-4ABB-B0FA-E94EF1E8D9A7}"/>
              </a:ext>
            </a:extLst>
          </p:cNvPr>
          <p:cNvCxnSpPr>
            <a:cxnSpLocks/>
          </p:cNvCxnSpPr>
          <p:nvPr/>
        </p:nvCxnSpPr>
        <p:spPr>
          <a:xfrm flipV="1">
            <a:off x="8480374" y="3061546"/>
            <a:ext cx="11260" cy="176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Pickle </a:t>
            </a:r>
            <a:r>
              <a:rPr lang="zh-TW" altLang="en-US" dirty="0"/>
              <a:t>檔訓練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我們的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 是誰發球誰贏，所以假設要訓練</a:t>
            </a:r>
            <a:r>
              <a:rPr lang="en-US" altLang="zh-TW" dirty="0"/>
              <a:t>1p</a:t>
            </a:r>
            <a:r>
              <a:rPr lang="zh-TW" altLang="en-US" dirty="0"/>
              <a:t>那</a:t>
            </a:r>
            <a:r>
              <a:rPr lang="en-US" altLang="zh-TW" dirty="0"/>
              <a:t>1p</a:t>
            </a:r>
            <a:r>
              <a:rPr lang="zh-TW" altLang="en-US" dirty="0"/>
              <a:t>發球或是</a:t>
            </a:r>
            <a:r>
              <a:rPr lang="en-US" altLang="zh-TW" dirty="0"/>
              <a:t>2p</a:t>
            </a:r>
            <a:r>
              <a:rPr lang="zh-TW" altLang="en-US" dirty="0"/>
              <a:t>發球都要贏。</a:t>
            </a:r>
            <a:r>
              <a:rPr lang="en-US" altLang="zh-TW" dirty="0"/>
              <a:t>(</a:t>
            </a:r>
            <a:r>
              <a:rPr lang="zh-TW" altLang="en-US" dirty="0"/>
              <a:t>預設兩邊板子為中心點接球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更改接球位置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隨機發球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對方接球位置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2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訓練的</a:t>
            </a:r>
            <a:r>
              <a:rPr lang="en-US" altLang="zh-TW" dirty="0">
                <a:solidFill>
                  <a:schemeClr val="tx1"/>
                </a:solidFill>
              </a:rPr>
              <a:t>1p 2p</a:t>
            </a:r>
            <a:r>
              <a:rPr lang="zh-TW" altLang="en-US" dirty="0">
                <a:solidFill>
                  <a:schemeClr val="tx1"/>
                </a:solidFill>
              </a:rPr>
              <a:t> 互打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因為主程式有問題不符合物理原則，我兩邊訓練出來都瘋狂使用角角攻擊對方，導致很快就分出勝負。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5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3" y="2556932"/>
            <a:ext cx="5756883" cy="3318936"/>
          </a:xfrm>
        </p:spPr>
        <p:txBody>
          <a:bodyPr/>
          <a:lstStyle/>
          <a:p>
            <a:pPr algn="just"/>
            <a:r>
              <a:rPr lang="zh-TW" altLang="en-US" dirty="0"/>
              <a:t>由於我們寫的</a:t>
            </a:r>
            <a:r>
              <a:rPr lang="en-US" altLang="zh-TW" dirty="0"/>
              <a:t>rule</a:t>
            </a:r>
            <a:r>
              <a:rPr lang="zh-TW" altLang="en-US" dirty="0"/>
              <a:t> </a:t>
            </a:r>
            <a:r>
              <a:rPr lang="en-US" altLang="zh-TW" dirty="0"/>
              <a:t>base</a:t>
            </a:r>
            <a:r>
              <a:rPr lang="zh-TW" altLang="en-US" dirty="0"/>
              <a:t>沒有考慮到原地反彈的情況，所以當對手打到角角時，我們的預測落點計算錯誤。</a:t>
            </a:r>
            <a:endParaRPr lang="en-US" altLang="zh-TW" dirty="0"/>
          </a:p>
          <a:p>
            <a:pPr algn="just"/>
            <a:r>
              <a:rPr lang="zh-TW" altLang="en-US" dirty="0"/>
              <a:t>如果大家都訓的很好沒有打角問題，那麼我們可以打到</a:t>
            </a:r>
            <a:r>
              <a:rPr lang="en-US" altLang="zh-TW" dirty="0"/>
              <a:t>30</a:t>
            </a:r>
            <a:r>
              <a:rPr lang="zh-TW" altLang="en-US" dirty="0"/>
              <a:t>左右。</a:t>
            </a:r>
            <a:endParaRPr lang="en-US" altLang="zh-TW" dirty="0"/>
          </a:p>
          <a:p>
            <a:pPr algn="just"/>
            <a:r>
              <a:rPr lang="zh-TW" altLang="en-US" dirty="0"/>
              <a:t>原因就在於</a:t>
            </a:r>
            <a:r>
              <a:rPr lang="zh-TW" altLang="en-US" dirty="0">
                <a:solidFill>
                  <a:srgbClr val="FF0000"/>
                </a:solidFill>
              </a:rPr>
              <a:t>對手沒訓好</a:t>
            </a:r>
            <a:r>
              <a:rPr lang="zh-TW" altLang="en-US" dirty="0"/>
              <a:t>導致我們無法發揮，或是主程式有問題不符合物理原則。</a:t>
            </a:r>
          </a:p>
        </p:txBody>
      </p:sp>
      <p:sp>
        <p:nvSpPr>
          <p:cNvPr id="6" name="矩形 5"/>
          <p:cNvSpPr/>
          <p:nvPr/>
        </p:nvSpPr>
        <p:spPr>
          <a:xfrm>
            <a:off x="8326660" y="2061426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9838828" y="152226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8326660" y="1522261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8326660" y="1522261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01515" y="4869160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9813683" y="4329995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8301515" y="4329995"/>
            <a:ext cx="0" cy="53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8301515" y="4329995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9838828" y="238456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0054852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270876" y="28529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401267" y="52292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9617291" y="54812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833315" y="56975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9190756" y="548154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8974732" y="569757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9946840" y="2543551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0115167" y="274492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102524" y="17918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不正常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159959" y="45995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正常</a:t>
            </a:r>
          </a:p>
        </p:txBody>
      </p:sp>
    </p:spTree>
    <p:extLst>
      <p:ext uri="{BB962C8B-B14F-4D97-AF65-F5344CB8AC3E}">
        <p14:creationId xmlns:p14="http://schemas.microsoft.com/office/powerpoint/2010/main" val="160041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3891" y="982133"/>
            <a:ext cx="9479869" cy="1303867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自動打</a:t>
            </a:r>
            <a:r>
              <a:rPr lang="zh-TW" altLang="en-US" dirty="0"/>
              <a:t>乒乓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要贏。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/>
              <a:t>速度</a:t>
            </a:r>
            <a:r>
              <a:rPr lang="en-US" altLang="zh-TW" dirty="0"/>
              <a:t>20</a:t>
            </a:r>
            <a:r>
              <a:rPr lang="zh-TW" altLang="en-US" dirty="0"/>
              <a:t>以下要接到球。</a:t>
            </a:r>
            <a:endParaRPr lang="en-US" altLang="zh-TW" dirty="0"/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平板移動方式簡潔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pPr rtl="0"/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 7</a:t>
            </a:r>
          </a:p>
          <a:p>
            <a:r>
              <a:rPr lang="en-US" altLang="zh-TW" dirty="0"/>
              <a:t>Python 3.7</a:t>
            </a:r>
          </a:p>
          <a:p>
            <a:r>
              <a:rPr lang="zh-TW" altLang="en-US" dirty="0"/>
              <a:t>記憶體 </a:t>
            </a:r>
            <a:r>
              <a:rPr lang="en-US" altLang="zh-TW" dirty="0"/>
              <a:t>: 8G</a:t>
            </a:r>
          </a:p>
          <a:p>
            <a:r>
              <a:rPr lang="en-US" altLang="zh-TW" dirty="0"/>
              <a:t>CPU : Intel® Core™ i5-4570 </a:t>
            </a:r>
            <a:r>
              <a:rPr lang="zh-TW" altLang="en-US" dirty="0"/>
              <a:t>處理器</a:t>
            </a:r>
          </a:p>
        </p:txBody>
      </p:sp>
    </p:spTree>
    <p:extLst>
      <p:ext uri="{BB962C8B-B14F-4D97-AF65-F5344CB8AC3E}">
        <p14:creationId xmlns:p14="http://schemas.microsoft.com/office/powerpoint/2010/main" val="76751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C8A55-ECFC-4E51-A2BC-9FB3BB0D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58070-8352-4824-9433-E76B5F3E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B504</a:t>
            </a:r>
            <a:r>
              <a:rPr lang="zh-TW" altLang="en-US" dirty="0"/>
              <a:t>電腦也能過</a:t>
            </a:r>
          </a:p>
        </p:txBody>
      </p:sp>
    </p:spTree>
    <p:extLst>
      <p:ext uri="{BB962C8B-B14F-4D97-AF65-F5344CB8AC3E}">
        <p14:creationId xmlns:p14="http://schemas.microsoft.com/office/powerpoint/2010/main" val="12600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球的位置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平板的位置</a:t>
            </a:r>
            <a:r>
              <a:rPr lang="en-US" altLang="zh-TW" dirty="0"/>
              <a:t>(</a:t>
            </a:r>
            <a:r>
              <a:rPr lang="en-US" altLang="zh-TW" dirty="0" err="1"/>
              <a:t>plant_x,plant_y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球的位移量</a:t>
            </a:r>
            <a:r>
              <a:rPr lang="en-US" altLang="zh-TW" dirty="0"/>
              <a:t>(</a:t>
            </a:r>
            <a:r>
              <a:rPr lang="en-US" altLang="zh-TW" dirty="0" err="1"/>
              <a:t>vx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場景大小</a:t>
            </a:r>
            <a:r>
              <a:rPr lang="en-US" altLang="zh-TW" dirty="0"/>
              <a:t>(200,500)</a:t>
            </a:r>
          </a:p>
          <a:p>
            <a:r>
              <a:rPr lang="zh-TW" altLang="en-US" dirty="0"/>
              <a:t>球的預測落點</a:t>
            </a:r>
            <a:r>
              <a:rPr lang="en-US" altLang="zh-TW" dirty="0"/>
              <a:t>(</a:t>
            </a:r>
            <a:r>
              <a:rPr lang="en-US" altLang="zh-TW" dirty="0" err="1"/>
              <a:t>ball_x,ball_y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平板動作</a:t>
            </a:r>
            <a:r>
              <a:rPr lang="en-US" altLang="zh-TW" dirty="0"/>
              <a:t>(</a:t>
            </a:r>
            <a:r>
              <a:rPr lang="zh-TW" altLang="en-US" dirty="0"/>
              <a:t>左</a:t>
            </a:r>
            <a:r>
              <a:rPr lang="en-US" altLang="zh-TW" dirty="0"/>
              <a:t>,</a:t>
            </a:r>
            <a:r>
              <a:rPr lang="zh-TW" altLang="en-US" dirty="0"/>
              <a:t>右</a:t>
            </a:r>
            <a:r>
              <a:rPr lang="en-US" altLang="zh-TW" dirty="0"/>
              <a:t>,</a:t>
            </a:r>
            <a:r>
              <a:rPr lang="zh-TW" altLang="en-US" dirty="0"/>
              <a:t>不動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03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遊戲流程圖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372" y="116632"/>
            <a:ext cx="5975190" cy="65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F2036-241D-4CD7-9F4B-D3A1A5AE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en-US" altLang="zh-TW" dirty="0" err="1"/>
              <a:t>BreakDown</a:t>
            </a:r>
            <a:endParaRPr lang="zh-TW" altLang="en-US" dirty="0"/>
          </a:p>
        </p:txBody>
      </p: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D4409B00-643F-4B53-B0BE-EACDE0F84DC5}"/>
              </a:ext>
            </a:extLst>
          </p:cNvPr>
          <p:cNvGrpSpPr/>
          <p:nvPr/>
        </p:nvGrpSpPr>
        <p:grpSpPr>
          <a:xfrm>
            <a:off x="1143868" y="2132856"/>
            <a:ext cx="9901088" cy="3588708"/>
            <a:chOff x="621035" y="1631213"/>
            <a:chExt cx="9901088" cy="358870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B28819B-4947-4501-8E46-935D3BA312E2}"/>
                </a:ext>
              </a:extLst>
            </p:cNvPr>
            <p:cNvSpPr/>
            <p:nvPr/>
          </p:nvSpPr>
          <p:spPr>
            <a:xfrm>
              <a:off x="4704781" y="1631213"/>
              <a:ext cx="1957056" cy="6645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bg1"/>
                  </a:solidFill>
                </a:rPr>
                <a:t>乒乓球遊戲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E3C6C2-8668-4C92-8638-65F776F03ADA}"/>
                </a:ext>
              </a:extLst>
            </p:cNvPr>
            <p:cNvSpPr/>
            <p:nvPr/>
          </p:nvSpPr>
          <p:spPr>
            <a:xfrm>
              <a:off x="6491563" y="2743287"/>
              <a:ext cx="1612310" cy="5186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修正程式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FB2464-B58F-4EA4-A37D-E254D317CC04}"/>
                </a:ext>
              </a:extLst>
            </p:cNvPr>
            <p:cNvSpPr/>
            <p:nvPr/>
          </p:nvSpPr>
          <p:spPr>
            <a:xfrm>
              <a:off x="1008664" y="2662354"/>
              <a:ext cx="1612309" cy="5231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分析遊戲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F9F68D-B9CF-49D6-AA6D-67770380D6FC}"/>
                </a:ext>
              </a:extLst>
            </p:cNvPr>
            <p:cNvSpPr/>
            <p:nvPr/>
          </p:nvSpPr>
          <p:spPr>
            <a:xfrm>
              <a:off x="621035" y="3573016"/>
              <a:ext cx="1119992" cy="5671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</a:rPr>
                <a:t>撰寫</a:t>
              </a:r>
              <a:r>
                <a:rPr lang="en-US" altLang="zh-TW" sz="1600" dirty="0">
                  <a:solidFill>
                    <a:schemeClr val="bg1"/>
                  </a:solidFill>
                </a:rPr>
                <a:t>Rule</a:t>
              </a:r>
              <a:r>
                <a:rPr lang="zh-TW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zh-TW" sz="1600" dirty="0">
                  <a:solidFill>
                    <a:schemeClr val="bg1"/>
                  </a:solidFill>
                </a:rPr>
                <a:t>Based</a:t>
              </a:r>
              <a:r>
                <a:rPr lang="zh-TW" altLang="en-US" sz="1600" dirty="0">
                  <a:solidFill>
                    <a:schemeClr val="bg1"/>
                  </a:solidFill>
                </a:rPr>
                <a:t> 程式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3E6B31-1721-4FF3-88C7-4C863C1D6104}"/>
                </a:ext>
              </a:extLst>
            </p:cNvPr>
            <p:cNvSpPr/>
            <p:nvPr/>
          </p:nvSpPr>
          <p:spPr>
            <a:xfrm>
              <a:off x="1913393" y="3580935"/>
              <a:ext cx="1119992" cy="5671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</a:rPr>
                <a:t>產生遊戲數據</a:t>
              </a:r>
              <a:endParaRPr lang="en-US" altLang="zh-TW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38EAB658-5D1D-4BB5-83B9-F4F81B63BD8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5400000">
              <a:off x="1304152" y="3062348"/>
              <a:ext cx="387547" cy="633788"/>
            </a:xfrm>
            <a:prstGeom prst="bentConnector3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4F51D3F2-E3A9-4A53-A794-51EFB85100F3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rot="16200000" flipH="1">
              <a:off x="1946371" y="3053917"/>
              <a:ext cx="395466" cy="658570"/>
            </a:xfrm>
            <a:prstGeom prst="bentConnector3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027921A8-7B0E-4391-8AC0-F1F5F0C2F061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rot="5400000">
              <a:off x="3565780" y="544825"/>
              <a:ext cx="366568" cy="386849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接點: 肘形 35">
              <a:extLst>
                <a:ext uri="{FF2B5EF4-FFF2-40B4-BE49-F238E27FC236}">
                  <a16:creationId xmlns:a16="http://schemas.microsoft.com/office/drawing/2014/main" id="{C15D678A-F2D1-4C79-8F7D-A172AB938A9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5683309" y="2475741"/>
              <a:ext cx="4032660" cy="260175"/>
            </a:xfrm>
            <a:prstGeom prst="bentConnector2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127C836-E8B5-44C2-94E6-4508C3CF09A8}"/>
                </a:ext>
              </a:extLst>
            </p:cNvPr>
            <p:cNvSpPr/>
            <p:nvPr/>
          </p:nvSpPr>
          <p:spPr>
            <a:xfrm>
              <a:off x="3950533" y="3672531"/>
              <a:ext cx="1612309" cy="5231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KNN</a:t>
              </a:r>
              <a:r>
                <a:rPr lang="zh-TW" altLang="en-US" dirty="0">
                  <a:solidFill>
                    <a:schemeClr val="bg1"/>
                  </a:solidFill>
                </a:rPr>
                <a:t>訓練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33AEB32-03F4-43D6-B1F7-4757E25B9058}"/>
                </a:ext>
              </a:extLst>
            </p:cNvPr>
            <p:cNvSpPr/>
            <p:nvPr/>
          </p:nvSpPr>
          <p:spPr>
            <a:xfrm>
              <a:off x="8909815" y="2735916"/>
              <a:ext cx="1612308" cy="519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比賽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AF167E0-976B-461D-A01B-2FA807CCA847}"/>
                </a:ext>
              </a:extLst>
            </p:cNvPr>
            <p:cNvSpPr/>
            <p:nvPr/>
          </p:nvSpPr>
          <p:spPr>
            <a:xfrm>
              <a:off x="2987832" y="4646610"/>
              <a:ext cx="1119992" cy="5671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</a:rPr>
                <a:t>刻出函式庫</a:t>
              </a:r>
              <a:endParaRPr lang="en-US" altLang="zh-TW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27F6D11F-FB1D-49AE-BC37-6CE6AF0DE973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4756688" y="2481654"/>
              <a:ext cx="0" cy="119087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>
              <a:extLst>
                <a:ext uri="{FF2B5EF4-FFF2-40B4-BE49-F238E27FC236}">
                  <a16:creationId xmlns:a16="http://schemas.microsoft.com/office/drawing/2014/main" id="{E7CE1FE4-E356-4C04-9B26-470C7B0E9340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297718" y="2465955"/>
              <a:ext cx="0" cy="277332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9F0D606-3E05-4217-B5CD-9D6FAC84D9BA}"/>
                </a:ext>
              </a:extLst>
            </p:cNvPr>
            <p:cNvSpPr/>
            <p:nvPr/>
          </p:nvSpPr>
          <p:spPr>
            <a:xfrm>
              <a:off x="4197859" y="4652790"/>
              <a:ext cx="1119992" cy="5671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zh-TW" altLang="en-US" sz="1600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撰寫訓練程式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F7CEA6F-CAD8-4312-95EB-3A6633C4747C}"/>
                </a:ext>
              </a:extLst>
            </p:cNvPr>
            <p:cNvSpPr/>
            <p:nvPr/>
          </p:nvSpPr>
          <p:spPr>
            <a:xfrm>
              <a:off x="5407886" y="4646610"/>
              <a:ext cx="1119992" cy="5671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</a:rPr>
                <a:t>訓練</a:t>
              </a:r>
              <a:endParaRPr lang="en-US" altLang="zh-TW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38" name="接點: 肘形 137">
              <a:extLst>
                <a:ext uri="{FF2B5EF4-FFF2-40B4-BE49-F238E27FC236}">
                  <a16:creationId xmlns:a16="http://schemas.microsoft.com/office/drawing/2014/main" id="{0B545FA9-F2DE-4EC7-85EB-6B64FC4251FD}"/>
                </a:ext>
              </a:extLst>
            </p:cNvPr>
            <p:cNvCxnSpPr>
              <a:stCxn id="45" idx="2"/>
              <a:endCxn id="128" idx="0"/>
            </p:cNvCxnSpPr>
            <p:nvPr/>
          </p:nvCxnSpPr>
          <p:spPr>
            <a:xfrm rot="16200000" flipH="1">
              <a:off x="5136803" y="3815531"/>
              <a:ext cx="450964" cy="1211194"/>
            </a:xfrm>
            <a:prstGeom prst="bentConnector3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接點: 肘形 139">
              <a:extLst>
                <a:ext uri="{FF2B5EF4-FFF2-40B4-BE49-F238E27FC236}">
                  <a16:creationId xmlns:a16="http://schemas.microsoft.com/office/drawing/2014/main" id="{8D7FA514-37F3-41A4-A738-CB02C2CDE2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50871" y="4415705"/>
              <a:ext cx="1205816" cy="242147"/>
            </a:xfrm>
            <a:prstGeom prst="bentConnector2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9C7B2581-4EA5-4937-B3F7-6194E9DE385F}"/>
                </a:ext>
              </a:extLst>
            </p:cNvPr>
            <p:cNvCxnSpPr>
              <a:cxnSpLocks/>
            </p:cNvCxnSpPr>
            <p:nvPr/>
          </p:nvCxnSpPr>
          <p:spPr>
            <a:xfrm>
              <a:off x="4758929" y="4425420"/>
              <a:ext cx="0" cy="222717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4839F07-E7DC-4D9B-8E43-7EF08DCF6571}"/>
                </a:ext>
              </a:extLst>
            </p:cNvPr>
            <p:cNvSpPr/>
            <p:nvPr/>
          </p:nvSpPr>
          <p:spPr>
            <a:xfrm>
              <a:off x="6125810" y="3595325"/>
              <a:ext cx="1119992" cy="5671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</a:rPr>
                <a:t>測試分析結果</a:t>
              </a:r>
              <a:endParaRPr lang="en-US" altLang="zh-TW" sz="1600" dirty="0">
                <a:solidFill>
                  <a:schemeClr val="bg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88BF28C-A87F-415C-917C-B0CBEC56F795}"/>
                </a:ext>
              </a:extLst>
            </p:cNvPr>
            <p:cNvSpPr/>
            <p:nvPr/>
          </p:nvSpPr>
          <p:spPr>
            <a:xfrm>
              <a:off x="7432137" y="3580935"/>
              <a:ext cx="1119992" cy="5671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00" dirty="0">
                  <a:solidFill>
                    <a:schemeClr val="bg1"/>
                  </a:solidFill>
                </a:rPr>
                <a:t>修改並重新訓練</a:t>
              </a:r>
              <a:endParaRPr lang="en-US" altLang="zh-TW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58" name="接點: 肘形 157">
              <a:extLst>
                <a:ext uri="{FF2B5EF4-FFF2-40B4-BE49-F238E27FC236}">
                  <a16:creationId xmlns:a16="http://schemas.microsoft.com/office/drawing/2014/main" id="{3F95B382-2C54-4AE7-946A-C9A47F0EC917}"/>
                </a:ext>
              </a:extLst>
            </p:cNvPr>
            <p:cNvCxnSpPr>
              <a:stCxn id="10" idx="2"/>
              <a:endCxn id="152" idx="0"/>
            </p:cNvCxnSpPr>
            <p:nvPr/>
          </p:nvCxnSpPr>
          <p:spPr>
            <a:xfrm rot="16200000" flipH="1">
              <a:off x="7485449" y="3074250"/>
              <a:ext cx="318953" cy="694415"/>
            </a:xfrm>
            <a:prstGeom prst="bentConnector3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接點: 肘形 159">
              <a:extLst>
                <a:ext uri="{FF2B5EF4-FFF2-40B4-BE49-F238E27FC236}">
                  <a16:creationId xmlns:a16="http://schemas.microsoft.com/office/drawing/2014/main" id="{7DB3F412-2A7B-4EAE-BA1B-0191710BA1D1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 rot="10800000" flipV="1">
              <a:off x="6685806" y="3419205"/>
              <a:ext cx="611912" cy="176120"/>
            </a:xfrm>
            <a:prstGeom prst="bentConnector2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4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已知資料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1p </a:t>
            </a:r>
            <a:r>
              <a:rPr lang="zh-TW" altLang="en-US" dirty="0"/>
              <a:t>高度 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2p </a:t>
            </a:r>
            <a:r>
              <a:rPr lang="zh-TW" altLang="en-US" dirty="0"/>
              <a:t>高度 </a:t>
            </a:r>
            <a:r>
              <a:rPr lang="en-US" altLang="zh-TW" dirty="0"/>
              <a:t>420</a:t>
            </a:r>
          </a:p>
          <a:p>
            <a:r>
              <a:rPr lang="zh-TW" altLang="en-US" dirty="0"/>
              <a:t>初速 </a:t>
            </a:r>
            <a:r>
              <a:rPr lang="en-US" altLang="zh-TW" dirty="0"/>
              <a:t>7</a:t>
            </a:r>
          </a:p>
          <a:p>
            <a:r>
              <a:rPr lang="zh-TW" altLang="en-US" dirty="0"/>
              <a:t>每</a:t>
            </a:r>
            <a:r>
              <a:rPr lang="en-US" altLang="zh-TW" dirty="0"/>
              <a:t>20</a:t>
            </a:r>
            <a:r>
              <a:rPr lang="zh-TW" altLang="en-US" dirty="0"/>
              <a:t>禎速度</a:t>
            </a:r>
            <a:r>
              <a:rPr lang="en-US" altLang="zh-TW" dirty="0"/>
              <a:t>+1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78588" y="1556792"/>
            <a:ext cx="2160240" cy="37444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82644" y="2068820"/>
            <a:ext cx="50405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86700" y="4661108"/>
            <a:ext cx="504056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09970" y="19708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82644" y="43622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8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----</a:t>
            </a:r>
            <a:r>
              <a:rPr lang="zh-TW" altLang="en-US" dirty="0"/>
              <a:t>預測落點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064" y="2556932"/>
            <a:ext cx="4976954" cy="3318936"/>
          </a:xfrm>
        </p:spPr>
        <p:txBody>
          <a:bodyPr/>
          <a:lstStyle/>
          <a:p>
            <a:r>
              <a:rPr lang="zh-TW" altLang="en-US" dirty="0"/>
              <a:t>由於速度一快，下降時在判斷落點已經來不及了，所以我決定上升時就做落點預測</a:t>
            </a:r>
            <a:endParaRPr lang="en-US" altLang="zh-TW" dirty="0"/>
          </a:p>
          <a:p>
            <a:r>
              <a:rPr lang="en-US" altLang="zh-TW" dirty="0"/>
              <a:t>1p‘</a:t>
            </a:r>
            <a:r>
              <a:rPr lang="zh-TW" altLang="en-US" dirty="0"/>
              <a:t> 高度 </a:t>
            </a:r>
            <a:r>
              <a:rPr lang="en-US" altLang="zh-TW" dirty="0"/>
              <a:t>760</a:t>
            </a:r>
            <a:r>
              <a:rPr lang="zh-TW" altLang="en-US" dirty="0"/>
              <a:t> 可以預測到落點</a:t>
            </a:r>
            <a:r>
              <a:rPr lang="en-US" altLang="zh-TW" dirty="0"/>
              <a:t>X</a:t>
            </a:r>
            <a:r>
              <a:rPr lang="zh-TW" altLang="en-US" dirty="0"/>
              <a:t>值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78689" y="116213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51910" y="664952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910716" y="2854465"/>
            <a:ext cx="420047" cy="63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760239" y="512135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64018" y="2733498"/>
            <a:ext cx="62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2p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78689" y="3429000"/>
            <a:ext cx="1800200" cy="331236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151917" y="5257194"/>
            <a:ext cx="420047" cy="6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760246" y="5104377"/>
            <a:ext cx="66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1p’</a:t>
            </a:r>
            <a:endParaRPr lang="zh-TW" altLang="en-US" dirty="0"/>
          </a:p>
        </p:txBody>
      </p:sp>
      <p:sp>
        <p:nvSpPr>
          <p:cNvPr id="19" name="左大括弧 18"/>
          <p:cNvSpPr/>
          <p:nvPr/>
        </p:nvSpPr>
        <p:spPr>
          <a:xfrm>
            <a:off x="6886500" y="66495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272018" y="160689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340</a:t>
            </a:r>
            <a:endParaRPr lang="zh-TW" altLang="en-US" dirty="0"/>
          </a:p>
        </p:txBody>
      </p:sp>
      <p:sp>
        <p:nvSpPr>
          <p:cNvPr id="21" name="左大括弧 20"/>
          <p:cNvSpPr/>
          <p:nvPr/>
        </p:nvSpPr>
        <p:spPr>
          <a:xfrm>
            <a:off x="6886500" y="3003982"/>
            <a:ext cx="504056" cy="22532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72018" y="3945922"/>
            <a:ext cx="84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340</a:t>
            </a:r>
            <a:endParaRPr lang="zh-TW" altLang="en-US" dirty="0"/>
          </a:p>
        </p:txBody>
      </p:sp>
      <p:cxnSp>
        <p:nvCxnSpPr>
          <p:cNvPr id="24" name="直線接點 23"/>
          <p:cNvCxnSpPr>
            <a:endCxn id="4" idx="3"/>
          </p:cNvCxnSpPr>
          <p:nvPr/>
        </p:nvCxnSpPr>
        <p:spPr>
          <a:xfrm>
            <a:off x="8760239" y="949261"/>
            <a:ext cx="818650" cy="82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8318066" y="1772397"/>
            <a:ext cx="1230714" cy="101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7778689" y="2286000"/>
            <a:ext cx="506984" cy="47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7816460" y="851357"/>
            <a:ext cx="1732320" cy="142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7809513" y="2786673"/>
            <a:ext cx="508553" cy="419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endCxn id="9" idx="3"/>
          </p:cNvCxnSpPr>
          <p:nvPr/>
        </p:nvCxnSpPr>
        <p:spPr>
          <a:xfrm>
            <a:off x="7809513" y="3208388"/>
            <a:ext cx="1769376" cy="1876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5720</TotalTime>
  <Words>496</Words>
  <Application>Microsoft Office PowerPoint</Application>
  <PresentationFormat>自訂</PresentationFormat>
  <Paragraphs>90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Microsoft JhengHei Light</vt:lpstr>
      <vt:lpstr>Microsoft JhengHei UI</vt:lpstr>
      <vt:lpstr>微軟正黑體</vt:lpstr>
      <vt:lpstr>新細明體</vt:lpstr>
      <vt:lpstr>Arial</vt:lpstr>
      <vt:lpstr>Garamond</vt:lpstr>
      <vt:lpstr>有機</vt:lpstr>
      <vt:lpstr>乒乓遊戲</vt:lpstr>
      <vt:lpstr>專案目標</vt:lpstr>
      <vt:lpstr>工作環境</vt:lpstr>
      <vt:lpstr>限制需求</vt:lpstr>
      <vt:lpstr>使用參數</vt:lpstr>
      <vt:lpstr>分析----遊戲流程圖</vt:lpstr>
      <vt:lpstr>分析----BreakDown</vt:lpstr>
      <vt:lpstr>分析----已知資料</vt:lpstr>
      <vt:lpstr>分析----預測落點</vt:lpstr>
      <vt:lpstr>分析----預測落點飄移</vt:lpstr>
      <vt:lpstr>分析----穿膜問題</vt:lpstr>
      <vt:lpstr>手寫sklearn的train_test_split函數</vt:lpstr>
      <vt:lpstr>手寫sklearn的KNN封装算法</vt:lpstr>
      <vt:lpstr>手寫sklearn的accuracy_score函数</vt:lpstr>
      <vt:lpstr>開發流程圖</vt:lpstr>
      <vt:lpstr>Pickle 檔訓練</vt:lpstr>
      <vt:lpstr>訓練的1p 2p 互打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打磚塊</dc:title>
  <dc:creator>GS-lab</dc:creator>
  <cp:lastModifiedBy>延俊 陳</cp:lastModifiedBy>
  <cp:revision>82</cp:revision>
  <dcterms:created xsi:type="dcterms:W3CDTF">2019-10-08T09:56:32Z</dcterms:created>
  <dcterms:modified xsi:type="dcterms:W3CDTF">2020-01-13T08:45:59Z</dcterms:modified>
</cp:coreProperties>
</file>