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2" r:id="rId5"/>
    <p:sldId id="265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/>
    <p:restoredTop sz="94643"/>
  </p:normalViewPr>
  <p:slideViewPr>
    <p:cSldViewPr snapToGrid="0" snapToObjects="1">
      <p:cViewPr>
        <p:scale>
          <a:sx n="71" d="100"/>
          <a:sy n="71" d="100"/>
        </p:scale>
        <p:origin x="107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CE3DF-1A2B-7B4B-B711-F47851A05E3E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F351C-89EC-4B48-A2EF-039962008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F351C-89EC-4B48-A2EF-0399620084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Firefox fetches the tracking protection list mozpub-track-digest256 from a Mozilla Safe Browsing server, and the existing phishing list from the Google Safe Browsing server.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 Browsing lists are based on URLs. To save space, Safe Browsing supports a format that stores only the truncated SHA-256 hash of the URL. When a match is found, Firefox requests the complete hash from the appropriate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F351C-89EC-4B48-A2EF-0399620084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6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FC7A-8B3B-C845-A861-269DD7A83B86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1E09-832E-DD49-A2A2-19D023545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57276"/>
            <a:ext cx="3060700" cy="464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57" y="1718671"/>
            <a:ext cx="3740931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68" y="2319406"/>
            <a:ext cx="3712132" cy="6156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799" y="1718671"/>
            <a:ext cx="4572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to find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to understanding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45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1343024"/>
            <a:ext cx="10058400" cy="356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2039937"/>
            <a:ext cx="10058400" cy="324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2704404"/>
            <a:ext cx="10058400" cy="592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3636554"/>
            <a:ext cx="10058400" cy="6002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4576816"/>
            <a:ext cx="10058400" cy="6494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5566271"/>
            <a:ext cx="10058400" cy="63219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42974" y="310871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7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Survey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8" y="1185930"/>
            <a:ext cx="78232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4" y="1636333"/>
            <a:ext cx="5245100" cy="146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4" y="1947930"/>
            <a:ext cx="9258300" cy="415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9" y="2374633"/>
            <a:ext cx="7861300" cy="2578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48" y="2791408"/>
            <a:ext cx="9207500" cy="146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3403600"/>
            <a:ext cx="88900" cy="50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3" y="4066592"/>
            <a:ext cx="9013244" cy="3683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2583" y="4024380"/>
            <a:ext cx="2936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result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060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browsing mode Technology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50" y="1391350"/>
            <a:ext cx="7404100" cy="449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391350"/>
            <a:ext cx="74549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0" y="1000126"/>
            <a:ext cx="10736600" cy="5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863"/>
            <a:ext cx="10515600" cy="4991100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Private browsing mode doesn’t change the number of tracker </a:t>
            </a:r>
            <a:endParaRPr 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Private browsing mode doesn’t hide online activities from</a:t>
            </a:r>
          </a:p>
          <a:p>
            <a:pPr lvl="1"/>
            <a:r>
              <a:rPr lang="en-US" altLang="zh-CN" dirty="0" smtClean="0"/>
              <a:t>Website</a:t>
            </a:r>
          </a:p>
          <a:p>
            <a:pPr lvl="1"/>
            <a:r>
              <a:rPr lang="en-US" altLang="zh-CN" dirty="0" smtClean="0"/>
              <a:t>Server provider</a:t>
            </a:r>
          </a:p>
          <a:p>
            <a:pPr lvl="1"/>
            <a:r>
              <a:rPr lang="en-US" altLang="zh-CN" dirty="0" smtClean="0"/>
              <a:t>Employer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Private browsing mode saves URL in a easily accessible  file</a:t>
            </a:r>
            <a:endParaRPr lang="en-US" altLang="zh-CN" dirty="0"/>
          </a:p>
          <a:p>
            <a:endParaRPr lang="zh-CN" alt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2785"/>
            <a:ext cx="10058400" cy="667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5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120</Words>
  <Application>Microsoft Macintosh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DengXian</vt:lpstr>
      <vt:lpstr>Arial</vt:lpstr>
      <vt:lpstr>Office Theme</vt:lpstr>
      <vt:lpstr>PowerPoint Presentation</vt:lpstr>
      <vt:lpstr>UI</vt:lpstr>
      <vt:lpstr>UI </vt:lpstr>
      <vt:lpstr>Survey</vt:lpstr>
      <vt:lpstr>Private browsing mode Technology</vt:lpstr>
      <vt:lpstr>Tracker</vt:lpstr>
      <vt:lpstr>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ZouLieyong</dc:creator>
  <cp:lastModifiedBy>ZouLieyong</cp:lastModifiedBy>
  <cp:revision>16</cp:revision>
  <dcterms:created xsi:type="dcterms:W3CDTF">2015-10-25T19:04:37Z</dcterms:created>
  <dcterms:modified xsi:type="dcterms:W3CDTF">2015-10-26T20:36:06Z</dcterms:modified>
</cp:coreProperties>
</file>