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72" r:id="rId1"/>
    <p:sldMasterId id="2147483673" r:id="rId2"/>
  </p:sldMasterIdLst>
  <p:notesMasterIdLst>
    <p:notesMasterId r:id="rId22"/>
  </p:notesMasterIdLst>
  <p:sldIdLst>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Lst>
  <p:sldSz cx="12192000" cy="6858000"/>
  <p:notesSz cx="6858000" cy="9144000"/>
  <p:defaultTex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p:defaultTextStyle>
  <p:extLst>
    <p:ext uri="{EFAFB233-063F-42B5-8137-9DF3F51BA10A}">
      <p15:sldGuideLst xmlns:p15="http://schemas.microsoft.com/office/powerpoint/2012/main">
        <p15:guide id="1" orient="horz" pos="2151" userDrawn="1">
          <p15:clr>
            <a:srgbClr val="A4A3A4"/>
          </p15:clr>
        </p15:guide>
        <p15:guide id="2" pos="3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66"/>
      </p:cViewPr>
      <p:guideLst>
        <p:guide orient="horz" pos="2151"/>
        <p:guide pos="3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7" name="页眉占位符 1048716"/>
          <p:cNvSpPr>
            <a:spLocks noGrp="1"/>
          </p:cNvSpPr>
          <p:nvPr>
            <p:ph type="hdr" sz="quarter"/>
          </p:nvPr>
        </p:nvSpPr>
        <p:spPr>
          <a:xfrm>
            <a:off x="0" y="0"/>
            <a:ext cx="2971800" cy="457200"/>
          </a:xfrm>
          <a:prstGeom prst="rect">
            <a:avLst/>
          </a:prstGeom>
          <a:noFill/>
          <a:ln>
            <a:noFill/>
          </a:ln>
        </p:spPr>
        <p:txBody>
          <a:bodyPr vert="horz" lIns="91440" tIns="45720" rIns="91440" bIns="45720" anchor="t"/>
          <a:lstStyle/>
          <a:p>
            <a:pPr lvl="0" algn="l" eaLnBrk="1" hangingPunct="1"/>
            <a:endParaRPr lang="zh-CN" altLang="en-US" sz="1200">
              <a:solidFill>
                <a:schemeClr val="dk1"/>
              </a:solidFill>
              <a:latin typeface="Arial" charset="0"/>
              <a:ea typeface="宋体" charset="-122"/>
            </a:endParaRPr>
          </a:p>
        </p:txBody>
      </p:sp>
      <p:sp>
        <p:nvSpPr>
          <p:cNvPr id="1048718" name="日期占位符 1048717"/>
          <p:cNvSpPr>
            <a:spLocks noGrp="1"/>
          </p:cNvSpPr>
          <p:nvPr>
            <p:ph type="dt" idx="1"/>
          </p:nvPr>
        </p:nvSpPr>
        <p:spPr>
          <a:xfrm>
            <a:off x="3884612" y="0"/>
            <a:ext cx="2971800" cy="457200"/>
          </a:xfrm>
          <a:prstGeom prst="rect">
            <a:avLst/>
          </a:prstGeom>
          <a:noFill/>
          <a:ln>
            <a:noFill/>
          </a:ln>
        </p:spPr>
        <p:txBody>
          <a:bodyPr vert="horz" lIns="91440" tIns="45720" rIns="91440" bIns="45720" anchor="t"/>
          <a:lstStyle/>
          <a:p>
            <a:pPr lvl="0" algn="r" eaLnBrk="1" hangingPunct="1"/>
            <a:endParaRPr lang="en-US" altLang="en-US" sz="1200">
              <a:solidFill>
                <a:schemeClr val="dk1"/>
              </a:solidFill>
              <a:latin typeface="Arial" charset="0"/>
              <a:ea typeface="宋体" charset="-122"/>
            </a:endParaRPr>
          </a:p>
        </p:txBody>
      </p:sp>
      <p:sp>
        <p:nvSpPr>
          <p:cNvPr id="1048719" name="幻灯片图像占位符 1048718"/>
          <p:cNvSpPr>
            <a:spLocks noGrp="1" noRot="1" noChangeAspect="1"/>
          </p:cNvSpPr>
          <p:nvPr>
            <p:ph type="sldImg" idx="2"/>
          </p:nvPr>
        </p:nvSpPr>
        <p:spPr>
          <a:xfrm>
            <a:off x="381000" y="685800"/>
            <a:ext cx="6096000" cy="3429000"/>
          </a:xfrm>
          <a:prstGeom prst="rect">
            <a:avLst/>
          </a:prstGeom>
          <a:noFill/>
          <a:ln>
            <a:noFill/>
          </a:ln>
        </p:spPr>
        <p:txBody>
          <a:bodyPr vert="horz" lIns="91440" tIns="45720" rIns="91440" bIns="45720" anchor="ctr"/>
          <a:lstStyle/>
          <a:p>
            <a:endParaRPr/>
          </a:p>
        </p:txBody>
      </p:sp>
      <p:sp>
        <p:nvSpPr>
          <p:cNvPr id="1048720" name="备注占位符 1048719"/>
          <p:cNvSpPr>
            <a:spLocks noGrp="1"/>
          </p:cNvSpPr>
          <p:nvPr>
            <p:ph type="body" sz="quarter" idx="3"/>
          </p:nvPr>
        </p:nvSpPr>
        <p:spPr>
          <a:xfrm>
            <a:off x="685800" y="4343400"/>
            <a:ext cx="5486400" cy="4114800"/>
          </a:xfrm>
          <a:prstGeom prst="rect">
            <a:avLst/>
          </a:prstGeom>
          <a:noFill/>
          <a:ln>
            <a:noFill/>
          </a:ln>
        </p:spPr>
        <p:txBody>
          <a:bodyPr vert="horz" lIns="91440" tIns="45720" rIns="91440" bIns="45720"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21" name="页脚占位符 1048720"/>
          <p:cNvSpPr>
            <a:spLocks noGrp="1"/>
          </p:cNvSpPr>
          <p:nvPr>
            <p:ph type="ftr" sz="quarter" idx="4"/>
          </p:nvPr>
        </p:nvSpPr>
        <p:spPr>
          <a:xfrm>
            <a:off x="0" y="8685212"/>
            <a:ext cx="2971800" cy="457200"/>
          </a:xfrm>
          <a:prstGeom prst="rect">
            <a:avLst/>
          </a:prstGeom>
          <a:noFill/>
          <a:ln>
            <a:noFill/>
          </a:ln>
        </p:spPr>
        <p:txBody>
          <a:bodyPr vert="horz" lIns="91440" tIns="45720" rIns="91440" bIns="45720" anchor="b"/>
          <a:lstStyle/>
          <a:p>
            <a:pPr lvl="0" algn="l" eaLnBrk="1" hangingPunct="1"/>
            <a:endParaRPr lang="en-US" altLang="en-US" sz="1200">
              <a:solidFill>
                <a:schemeClr val="dk1"/>
              </a:solidFill>
              <a:latin typeface="Arial" charset="0"/>
              <a:ea typeface="宋体" charset="-122"/>
            </a:endParaRPr>
          </a:p>
        </p:txBody>
      </p:sp>
      <p:sp>
        <p:nvSpPr>
          <p:cNvPr id="1048722" name="灯片编号占位符 1048721"/>
          <p:cNvSpPr>
            <a:spLocks noGrp="1"/>
          </p:cNvSpPr>
          <p:nvPr>
            <p:ph type="sldNum" sz="quarter" idx="5"/>
          </p:nvPr>
        </p:nvSpPr>
        <p:spPr>
          <a:xfrm>
            <a:off x="3884612" y="8685212"/>
            <a:ext cx="2971800" cy="457200"/>
          </a:xfrm>
          <a:prstGeom prst="rect">
            <a:avLst/>
          </a:prstGeom>
          <a:noFill/>
          <a:ln>
            <a:noFill/>
          </a:ln>
        </p:spPr>
        <p:txBody>
          <a:bodyPr vert="horz" lIns="91440" tIns="45720" rIns="91440" bIns="45720" anchor="b"/>
          <a:lstStyle/>
          <a:p>
            <a:pPr lvl="0" algn="r" eaLnBrk="1" hangingPunct="1"/>
            <a:fld id="{566ABCEB-ACFC-4714-9973-3DA970169C29}" type="slidenum">
              <a:rPr lang="zh-CN" altLang="en-US" sz="1200">
                <a:solidFill>
                  <a:schemeClr val="dk1"/>
                </a:solidFill>
                <a:latin typeface="Arial" charset="0"/>
                <a:ea typeface="宋体" charset="-122"/>
              </a:rPr>
              <a:pPr lvl="0" algn="r" eaLnBrk="1" hangingPunct="1"/>
              <a:t>‹#›</a:t>
            </a:fld>
            <a:endParaRPr lang="zh-CN" altLang="en-US" sz="1200">
              <a:solidFill>
                <a:schemeClr val="dk1"/>
              </a:solidFill>
              <a:latin typeface="Arial" charset="0"/>
              <a:ea typeface="宋体" charset="-122"/>
            </a:endParaRPr>
          </a:p>
        </p:txBody>
      </p:sp>
    </p:spTree>
    <p:extLst>
      <p:ext uri="{BB962C8B-B14F-4D97-AF65-F5344CB8AC3E}">
        <p14:creationId xmlns:p14="http://schemas.microsoft.com/office/powerpoint/2010/main" val="608828907"/>
      </p:ext>
    </p:extLst>
  </p:cSld>
  <p:clrMap bg1="dk1" tx1="dk1" bg2="dk1" tx2="dk1" accent1="dk1" accent2="dk1" accent3="dk1" accent4="dk1" accent5="dk1" accent6="dk1" hlink="dk1" folHlink="dk1"/>
  <p:notesStyle>
    <a:lvl1pPr marL="0" indent="0" algn="l" fontAlgn="base" latinLnBrk="1">
      <a:lnSpc>
        <a:spcPct val="100000"/>
      </a:lnSpc>
      <a:spcBef>
        <a:spcPct val="30000"/>
      </a:spcBef>
      <a:spcAft>
        <a:spcPct val="0"/>
      </a:spcAft>
      <a:buFontTx/>
      <a:buNone/>
      <a:defRPr sz="1200" u="none" baseline="0">
        <a:solidFill>
          <a:schemeClr val="dk1"/>
        </a:solidFill>
        <a:latin typeface="Arial" charset="0"/>
      </a:defRPr>
    </a:lvl1pPr>
    <a:lvl2pPr marL="457200" indent="0" algn="l" fontAlgn="base" latinLnBrk="1">
      <a:lnSpc>
        <a:spcPct val="100000"/>
      </a:lnSpc>
      <a:spcBef>
        <a:spcPct val="30000"/>
      </a:spcBef>
      <a:spcAft>
        <a:spcPct val="0"/>
      </a:spcAft>
      <a:buFontTx/>
      <a:buNone/>
      <a:defRPr sz="1200" u="none" baseline="0">
        <a:solidFill>
          <a:schemeClr val="dk1"/>
        </a:solidFill>
        <a:latin typeface="Arial" charset="0"/>
      </a:defRPr>
    </a:lvl2pPr>
    <a:lvl3pPr marL="914400" indent="0" algn="l" fontAlgn="base" latinLnBrk="1">
      <a:lnSpc>
        <a:spcPct val="100000"/>
      </a:lnSpc>
      <a:spcBef>
        <a:spcPct val="30000"/>
      </a:spcBef>
      <a:spcAft>
        <a:spcPct val="0"/>
      </a:spcAft>
      <a:buFontTx/>
      <a:buNone/>
      <a:defRPr sz="1200" u="none" baseline="0">
        <a:solidFill>
          <a:schemeClr val="dk1"/>
        </a:solidFill>
        <a:latin typeface="Arial" charset="0"/>
      </a:defRPr>
    </a:lvl3pPr>
    <a:lvl4pPr marL="1371600" indent="0" algn="l" fontAlgn="base" latinLnBrk="1">
      <a:lnSpc>
        <a:spcPct val="100000"/>
      </a:lnSpc>
      <a:spcBef>
        <a:spcPct val="30000"/>
      </a:spcBef>
      <a:spcAft>
        <a:spcPct val="0"/>
      </a:spcAft>
      <a:buFontTx/>
      <a:buNone/>
      <a:defRPr sz="1200" u="none" baseline="0">
        <a:solidFill>
          <a:schemeClr val="dk1"/>
        </a:solidFill>
        <a:latin typeface="Arial" charset="0"/>
      </a:defRPr>
    </a:lvl4pPr>
    <a:lvl5pPr marL="1828800" indent="0" algn="l" fontAlgn="base" latinLnBrk="1">
      <a:lnSpc>
        <a:spcPct val="100000"/>
      </a:lnSpc>
      <a:spcBef>
        <a:spcPct val="30000"/>
      </a:spcBef>
      <a:spcAft>
        <a:spcPct val="0"/>
      </a:spcAft>
      <a:buFontTx/>
      <a:buNone/>
      <a:defRPr sz="1200" u="none" baseline="0">
        <a:solidFill>
          <a:schemeClr val="dk1"/>
        </a:solidFill>
        <a:latin typeface="Arial"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eaLnBrk="1" hangingPunct="1"/>
            <a:fld id="{566ABCEB-ACFC-4714-9973-3DA970169C29}" type="slidenum">
              <a:rPr lang="zh-CN" altLang="en-US" sz="1200" smtClean="0">
                <a:solidFill>
                  <a:schemeClr val="dk1"/>
                </a:solidFill>
                <a:latin typeface="Arial" charset="0"/>
                <a:ea typeface="宋体" charset="-122"/>
              </a:rPr>
              <a:pPr lvl="0" algn="r" eaLnBrk="1" hangingPunct="1"/>
              <a:t>18</a:t>
            </a:fld>
            <a:endParaRPr lang="zh-CN" altLang="en-US" sz="1200">
              <a:solidFill>
                <a:schemeClr val="dk1"/>
              </a:solidFill>
              <a:latin typeface="Arial" charset="0"/>
              <a:ea typeface="宋体" charset="-122"/>
            </a:endParaRPr>
          </a:p>
        </p:txBody>
      </p:sp>
    </p:spTree>
    <p:extLst>
      <p:ext uri="{BB962C8B-B14F-4D97-AF65-F5344CB8AC3E}">
        <p14:creationId xmlns:p14="http://schemas.microsoft.com/office/powerpoint/2010/main" val="2848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69" name="Title 1"/>
          <p:cNvSpPr>
            <a:spLocks noGrp="1"/>
          </p:cNvSpPr>
          <p:nvPr>
            <p:ph type="ctrTitle"/>
          </p:nvPr>
        </p:nvSpPr>
        <p:spPr>
          <a:xfrm>
            <a:off x="1524000" y="1122363"/>
            <a:ext cx="9144000" cy="2387600"/>
          </a:xfrm>
        </p:spPr>
        <p:txBody>
          <a:bodyPr anchor="b"/>
          <a:lstStyle>
            <a:lvl1pPr>
              <a:defRPr sz="6000"/>
            </a:lvl1pPr>
          </a:lstStyle>
          <a:p>
            <a:r>
              <a:rPr lang="en-US" altLang="zh-CN" smtClean="0"/>
              <a:t>单击此处编辑母版标题样式</a:t>
            </a:r>
            <a:endParaRPr lang="zh-CN" altLang="en-US"/>
          </a:p>
        </p:txBody>
      </p:sp>
      <p:sp>
        <p:nvSpPr>
          <p:cNvPr id="104867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单击此处编辑母版副标题样式</a:t>
            </a:r>
            <a:endParaRPr lang="zh-CN" altLang="en-US"/>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ltLang="zh-CN" smtClean="0"/>
              <a:t>单击此处编辑母版标题样式</a:t>
            </a:r>
            <a:endParaRPr lang="zh-CN" altLang="en-US"/>
          </a:p>
        </p:txBody>
      </p:sp>
      <p:sp>
        <p:nvSpPr>
          <p:cNvPr id="1048689" name="Vertical Text Placeholder 2"/>
          <p:cNvSpPr>
            <a:spLocks noGrp="1"/>
          </p:cNvSpPr>
          <p:nvPr>
            <p:ph type="body" orient="vert" idx="1"/>
          </p:nvPr>
        </p:nvSpPr>
        <p:spPr/>
        <p:txBody>
          <a:bodyPr vert="eaVert"/>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690" name="Vertical Title 1"/>
          <p:cNvSpPr>
            <a:spLocks noGrp="1"/>
          </p:cNvSpPr>
          <p:nvPr>
            <p:ph type="title" orient="vert"/>
          </p:nvPr>
        </p:nvSpPr>
        <p:spPr>
          <a:xfrm>
            <a:off x="8724901" y="365125"/>
            <a:ext cx="2628900" cy="5811838"/>
          </a:xfrm>
        </p:spPr>
        <p:txBody>
          <a:bodyPr vert="eaVert"/>
          <a:lstStyle/>
          <a:p>
            <a:r>
              <a:rPr lang="en-US" altLang="zh-CN" smtClean="0"/>
              <a:t>单击此处编辑母版标题样式</a:t>
            </a:r>
            <a:endParaRPr lang="zh-CN" altLang="en-US"/>
          </a:p>
        </p:txBody>
      </p:sp>
      <p:sp>
        <p:nvSpPr>
          <p:cNvPr id="1048691" name="Vertical Text Placeholder 2"/>
          <p:cNvSpPr>
            <a:spLocks noGrp="1"/>
          </p:cNvSpPr>
          <p:nvPr>
            <p:ph type="body" orient="vert" idx="1"/>
          </p:nvPr>
        </p:nvSpPr>
        <p:spPr>
          <a:xfrm>
            <a:off x="838201" y="365125"/>
            <a:ext cx="7734300" cy="5811838"/>
          </a:xfrm>
        </p:spPr>
        <p:txBody>
          <a:bodyPr vert="eaVert"/>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92" name="Title 1"/>
          <p:cNvSpPr>
            <a:spLocks noGrp="1"/>
          </p:cNvSpPr>
          <p:nvPr>
            <p:ph type="ctrTitle"/>
          </p:nvPr>
        </p:nvSpPr>
        <p:spPr>
          <a:xfrm>
            <a:off x="1524000" y="1122363"/>
            <a:ext cx="9144000" cy="2387600"/>
          </a:xfrm>
        </p:spPr>
        <p:txBody>
          <a:bodyPr anchor="b"/>
          <a:lstStyle>
            <a:lvl1pPr>
              <a:defRPr sz="6000"/>
            </a:lvl1pPr>
          </a:lstStyle>
          <a:p>
            <a:r>
              <a:rPr lang="en-US" altLang="zh-CN" smtClean="0"/>
              <a:t>单击此处编辑母版标题样式</a:t>
            </a:r>
            <a:endParaRPr lang="zh-CN" altLang="en-US"/>
          </a:p>
        </p:txBody>
      </p:sp>
      <p:sp>
        <p:nvSpPr>
          <p:cNvPr id="104869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单击此处编辑母版副标题样式</a:t>
            </a:r>
            <a:endParaRPr lang="zh-CN" altLang="en-US"/>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94" name="Title 1"/>
          <p:cNvSpPr>
            <a:spLocks noGrp="1"/>
          </p:cNvSpPr>
          <p:nvPr>
            <p:ph type="title"/>
          </p:nvPr>
        </p:nvSpPr>
        <p:spPr/>
        <p:txBody>
          <a:bodyPr/>
          <a:lstStyle/>
          <a:p>
            <a:r>
              <a:rPr lang="en-US" altLang="zh-CN" smtClean="0"/>
              <a:t>单击此处编辑母版标题样式</a:t>
            </a:r>
            <a:endParaRPr lang="zh-CN" altLang="en-US"/>
          </a:p>
        </p:txBody>
      </p:sp>
      <p:sp>
        <p:nvSpPr>
          <p:cNvPr id="1048695" name="Content Placeholder 2"/>
          <p:cNvSpPr>
            <a:spLocks noGrp="1"/>
          </p:cNvSpPr>
          <p:nvPr>
            <p:ph idx="1"/>
          </p:nvPr>
        </p:nvSpPr>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96" name="Title 1"/>
          <p:cNvSpPr>
            <a:spLocks noGrp="1"/>
          </p:cNvSpPr>
          <p:nvPr>
            <p:ph type="title"/>
          </p:nvPr>
        </p:nvSpPr>
        <p:spPr>
          <a:xfrm>
            <a:off x="831849" y="1709739"/>
            <a:ext cx="10515600" cy="2852737"/>
          </a:xfrm>
        </p:spPr>
        <p:txBody>
          <a:bodyPr anchor="b"/>
          <a:lstStyle>
            <a:lvl1pPr>
              <a:defRPr sz="6000"/>
            </a:lvl1pPr>
          </a:lstStyle>
          <a:p>
            <a:r>
              <a:rPr lang="en-US" altLang="zh-CN" smtClean="0"/>
              <a:t>单击此处编辑母版标题样式</a:t>
            </a:r>
            <a:endParaRPr lang="zh-CN" altLang="en-US"/>
          </a:p>
        </p:txBody>
      </p:sp>
      <p:sp>
        <p:nvSpPr>
          <p:cNvPr id="1048697" name="Text Placeholder 2"/>
          <p:cNvSpPr>
            <a:spLocks noGrp="1"/>
          </p:cNvSpPr>
          <p:nvPr>
            <p:ph type="body" idx="1"/>
          </p:nvPr>
        </p:nvSpPr>
        <p:spPr>
          <a:xfrm>
            <a:off x="831849"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单击此处编辑母版文本样式</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altLang="zh-CN" smtClean="0"/>
              <a:t>单击此处编辑母版标题样式</a:t>
            </a:r>
            <a:endParaRPr lang="zh-CN" altLang="en-US"/>
          </a:p>
        </p:txBody>
      </p:sp>
      <p:sp>
        <p:nvSpPr>
          <p:cNvPr id="1048699" name="Content Placeholder 2"/>
          <p:cNvSpPr>
            <a:spLocks noGrp="1"/>
          </p:cNvSpPr>
          <p:nvPr>
            <p:ph sz="half" idx="1"/>
          </p:nvPr>
        </p:nvSpPr>
        <p:spPr>
          <a:xfrm>
            <a:off x="838200" y="1825625"/>
            <a:ext cx="5181600" cy="435133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700" name="Content Placeholder 3"/>
          <p:cNvSpPr>
            <a:spLocks noGrp="1"/>
          </p:cNvSpPr>
          <p:nvPr>
            <p:ph sz="half" idx="2"/>
          </p:nvPr>
        </p:nvSpPr>
        <p:spPr>
          <a:xfrm>
            <a:off x="6172200" y="1825625"/>
            <a:ext cx="5181600" cy="435133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01" name="Title 1"/>
          <p:cNvSpPr>
            <a:spLocks noGrp="1"/>
          </p:cNvSpPr>
          <p:nvPr>
            <p:ph type="title"/>
          </p:nvPr>
        </p:nvSpPr>
        <p:spPr>
          <a:xfrm>
            <a:off x="839788" y="365126"/>
            <a:ext cx="10515600" cy="1325563"/>
          </a:xfrm>
        </p:spPr>
        <p:txBody>
          <a:bodyPr/>
          <a:lstStyle/>
          <a:p>
            <a:r>
              <a:rPr lang="en-US" altLang="zh-CN" smtClean="0"/>
              <a:t>单击此处编辑母版标题样式</a:t>
            </a:r>
            <a:endParaRPr lang="zh-CN" altLang="en-US"/>
          </a:p>
        </p:txBody>
      </p:sp>
      <p:sp>
        <p:nvSpPr>
          <p:cNvPr id="104870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单击此处编辑母版文本样式</a:t>
            </a:r>
          </a:p>
        </p:txBody>
      </p:sp>
      <p:sp>
        <p:nvSpPr>
          <p:cNvPr id="1048703" name="Content Placeholder 3"/>
          <p:cNvSpPr>
            <a:spLocks noGrp="1"/>
          </p:cNvSpPr>
          <p:nvPr>
            <p:ph sz="half" idx="2"/>
          </p:nvPr>
        </p:nvSpPr>
        <p:spPr>
          <a:xfrm>
            <a:off x="839788" y="2505075"/>
            <a:ext cx="5157787" cy="368458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704"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单击此处编辑母版文本样式</a:t>
            </a:r>
          </a:p>
        </p:txBody>
      </p:sp>
      <p:sp>
        <p:nvSpPr>
          <p:cNvPr id="1048705" name="Content Placeholder 5"/>
          <p:cNvSpPr>
            <a:spLocks noGrp="1"/>
          </p:cNvSpPr>
          <p:nvPr>
            <p:ph sz="quarter" idx="4"/>
          </p:nvPr>
        </p:nvSpPr>
        <p:spPr>
          <a:xfrm>
            <a:off x="6172201" y="2505075"/>
            <a:ext cx="5183188" cy="368458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p>
            <a:r>
              <a:rPr lang="en-US" altLang="zh-CN" smtClean="0"/>
              <a:t>单击此处编辑母版标题样式</a:t>
            </a:r>
            <a:endParaRPr lang="zh-CN" altLang="en-US"/>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和标题">
    <p:spTree>
      <p:nvGrpSpPr>
        <p:cNvPr id="1" name=""/>
        <p:cNvGrpSpPr/>
        <p:nvPr/>
      </p:nvGrpSpPr>
      <p:grpSpPr>
        <a:xfrm>
          <a:off x="0" y="0"/>
          <a:ext cx="0" cy="0"/>
          <a:chOff x="0" y="0"/>
          <a:chExt cx="0" cy="0"/>
        </a:xfrm>
      </p:grpSpPr>
      <p:sp>
        <p:nvSpPr>
          <p:cNvPr id="1048707" name="Title 1"/>
          <p:cNvSpPr>
            <a:spLocks noGrp="1"/>
          </p:cNvSpPr>
          <p:nvPr>
            <p:ph type="title"/>
          </p:nvPr>
        </p:nvSpPr>
        <p:spPr>
          <a:xfrm>
            <a:off x="839789" y="457200"/>
            <a:ext cx="3932236" cy="1600200"/>
          </a:xfrm>
        </p:spPr>
        <p:txBody>
          <a:bodyPr anchor="b"/>
          <a:lstStyle>
            <a:lvl1pPr>
              <a:defRPr sz="3200"/>
            </a:lvl1pPr>
          </a:lstStyle>
          <a:p>
            <a:r>
              <a:rPr lang="en-US" altLang="zh-CN" smtClean="0"/>
              <a:t>单击此处编辑母版标题样式</a:t>
            </a:r>
            <a:endParaRPr lang="zh-CN" altLang="en-US"/>
          </a:p>
        </p:txBody>
      </p:sp>
      <p:sp>
        <p:nvSpPr>
          <p:cNvPr id="1048708" name="Text Placeholder 3"/>
          <p:cNvSpPr>
            <a:spLocks noGrp="1"/>
          </p:cNvSpPr>
          <p:nvPr>
            <p:ph type="body" sz="half" idx="2"/>
          </p:nvPr>
        </p:nvSpPr>
        <p:spPr>
          <a:xfrm>
            <a:off x="839789"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单击此处编辑母版文本样式</a:t>
            </a:r>
          </a:p>
        </p:txBody>
      </p:sp>
      <p:sp>
        <p:nvSpPr>
          <p:cNvPr id="104870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ltLang="zh-CN" smtClean="0"/>
              <a:t>单击此处编辑母版标题样式</a:t>
            </a:r>
            <a:endParaRPr lang="zh-CN" altLang="en-US"/>
          </a:p>
        </p:txBody>
      </p:sp>
      <p:sp>
        <p:nvSpPr>
          <p:cNvPr id="1048607" name="Content Placeholder 2"/>
          <p:cNvSpPr>
            <a:spLocks noGrp="1"/>
          </p:cNvSpPr>
          <p:nvPr>
            <p:ph idx="1"/>
          </p:nvPr>
        </p:nvSpPr>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和标题">
    <p:spTree>
      <p:nvGrpSpPr>
        <p:cNvPr id="1" name=""/>
        <p:cNvGrpSpPr/>
        <p:nvPr/>
      </p:nvGrpSpPr>
      <p:grpSpPr>
        <a:xfrm>
          <a:off x="0" y="0"/>
          <a:ext cx="0" cy="0"/>
          <a:chOff x="0" y="0"/>
          <a:chExt cx="0" cy="0"/>
        </a:xfrm>
      </p:grpSpPr>
      <p:sp>
        <p:nvSpPr>
          <p:cNvPr id="1048710" name="Title 1"/>
          <p:cNvSpPr>
            <a:spLocks noGrp="1"/>
          </p:cNvSpPr>
          <p:nvPr>
            <p:ph type="title"/>
          </p:nvPr>
        </p:nvSpPr>
        <p:spPr>
          <a:xfrm>
            <a:off x="839789" y="457200"/>
            <a:ext cx="3932236" cy="1600200"/>
          </a:xfrm>
        </p:spPr>
        <p:txBody>
          <a:bodyPr anchor="b"/>
          <a:lstStyle>
            <a:lvl1pPr>
              <a:defRPr sz="3200"/>
            </a:lvl1pPr>
          </a:lstStyle>
          <a:p>
            <a:r>
              <a:rPr lang="en-US" altLang="zh-CN" smtClean="0"/>
              <a:t>单击此处编辑母版标题样式</a:t>
            </a:r>
            <a:endParaRPr lang="zh-CN" altLang="en-US"/>
          </a:p>
        </p:txBody>
      </p:sp>
      <p:sp>
        <p:nvSpPr>
          <p:cNvPr id="1048711" name="Text Placeholder 3"/>
          <p:cNvSpPr>
            <a:spLocks noGrp="1"/>
          </p:cNvSpPr>
          <p:nvPr>
            <p:ph type="body" sz="half" idx="2"/>
          </p:nvPr>
        </p:nvSpPr>
        <p:spPr>
          <a:xfrm>
            <a:off x="839789"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单击此处编辑母版文本样式</a:t>
            </a:r>
          </a:p>
        </p:txBody>
      </p:sp>
      <p:sp>
        <p:nvSpPr>
          <p:cNvPr id="104871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altLang="zh-CN" smtClean="0"/>
              <a:t>单击此处编辑母版标题样式</a:t>
            </a:r>
            <a:endParaRPr lang="zh-CN" altLang="en-US"/>
          </a:p>
        </p:txBody>
      </p:sp>
      <p:sp>
        <p:nvSpPr>
          <p:cNvPr id="1048714" name="Vertical Text Placeholder 2"/>
          <p:cNvSpPr>
            <a:spLocks noGrp="1"/>
          </p:cNvSpPr>
          <p:nvPr>
            <p:ph type="body" orient="vert" idx="1"/>
          </p:nvPr>
        </p:nvSpPr>
        <p:spPr/>
        <p:txBody>
          <a:bodyPr vert="eaVert"/>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715" name="Vertical Title 1"/>
          <p:cNvSpPr>
            <a:spLocks noGrp="1"/>
          </p:cNvSpPr>
          <p:nvPr>
            <p:ph type="title" orient="vert"/>
          </p:nvPr>
        </p:nvSpPr>
        <p:spPr>
          <a:xfrm>
            <a:off x="8724901" y="365125"/>
            <a:ext cx="2628900" cy="5811838"/>
          </a:xfrm>
        </p:spPr>
        <p:txBody>
          <a:bodyPr vert="eaVert"/>
          <a:lstStyle/>
          <a:p>
            <a:r>
              <a:rPr lang="en-US" altLang="zh-CN" smtClean="0"/>
              <a:t>单击此处编辑母版标题样式</a:t>
            </a:r>
            <a:endParaRPr lang="zh-CN" altLang="en-US"/>
          </a:p>
        </p:txBody>
      </p:sp>
      <p:sp>
        <p:nvSpPr>
          <p:cNvPr id="1048716" name="Vertical Text Placeholder 2"/>
          <p:cNvSpPr>
            <a:spLocks noGrp="1"/>
          </p:cNvSpPr>
          <p:nvPr>
            <p:ph type="body" orient="vert" idx="1"/>
          </p:nvPr>
        </p:nvSpPr>
        <p:spPr>
          <a:xfrm>
            <a:off x="838201" y="365125"/>
            <a:ext cx="7734300" cy="5811838"/>
          </a:xfrm>
        </p:spPr>
        <p:txBody>
          <a:bodyPr vert="eaVert"/>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71" name="Title 1"/>
          <p:cNvSpPr>
            <a:spLocks noGrp="1"/>
          </p:cNvSpPr>
          <p:nvPr>
            <p:ph type="title"/>
          </p:nvPr>
        </p:nvSpPr>
        <p:spPr>
          <a:xfrm>
            <a:off x="831849" y="1709739"/>
            <a:ext cx="10515600" cy="2852737"/>
          </a:xfrm>
        </p:spPr>
        <p:txBody>
          <a:bodyPr anchor="b"/>
          <a:lstStyle>
            <a:lvl1pPr>
              <a:defRPr sz="6000"/>
            </a:lvl1pPr>
          </a:lstStyle>
          <a:p>
            <a:r>
              <a:rPr lang="en-US" altLang="zh-CN" smtClean="0"/>
              <a:t>单击此处编辑母版标题样式</a:t>
            </a:r>
            <a:endParaRPr lang="zh-CN" altLang="en-US"/>
          </a:p>
        </p:txBody>
      </p:sp>
      <p:sp>
        <p:nvSpPr>
          <p:cNvPr id="1048672" name="Text Placeholder 2"/>
          <p:cNvSpPr>
            <a:spLocks noGrp="1"/>
          </p:cNvSpPr>
          <p:nvPr>
            <p:ph type="body" idx="1"/>
          </p:nvPr>
        </p:nvSpPr>
        <p:spPr>
          <a:xfrm>
            <a:off x="831849"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单击此处编辑母版文本样式</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73" name="Title 1"/>
          <p:cNvSpPr>
            <a:spLocks noGrp="1"/>
          </p:cNvSpPr>
          <p:nvPr>
            <p:ph type="title"/>
          </p:nvPr>
        </p:nvSpPr>
        <p:spPr/>
        <p:txBody>
          <a:bodyPr/>
          <a:lstStyle/>
          <a:p>
            <a:r>
              <a:rPr lang="en-US" altLang="zh-CN" smtClean="0"/>
              <a:t>单击此处编辑母版标题样式</a:t>
            </a:r>
            <a:endParaRPr lang="zh-CN" altLang="en-US"/>
          </a:p>
        </p:txBody>
      </p:sp>
      <p:sp>
        <p:nvSpPr>
          <p:cNvPr id="1048674" name="Content Placeholder 2"/>
          <p:cNvSpPr>
            <a:spLocks noGrp="1"/>
          </p:cNvSpPr>
          <p:nvPr>
            <p:ph sz="half" idx="1"/>
          </p:nvPr>
        </p:nvSpPr>
        <p:spPr>
          <a:xfrm>
            <a:off x="838200" y="1825625"/>
            <a:ext cx="5181600" cy="435133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75" name="Content Placeholder 3"/>
          <p:cNvSpPr>
            <a:spLocks noGrp="1"/>
          </p:cNvSpPr>
          <p:nvPr>
            <p:ph sz="half" idx="2"/>
          </p:nvPr>
        </p:nvSpPr>
        <p:spPr>
          <a:xfrm>
            <a:off x="6172200" y="1825625"/>
            <a:ext cx="5181600" cy="435133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76" name="Title 1"/>
          <p:cNvSpPr>
            <a:spLocks noGrp="1"/>
          </p:cNvSpPr>
          <p:nvPr>
            <p:ph type="title"/>
          </p:nvPr>
        </p:nvSpPr>
        <p:spPr>
          <a:xfrm>
            <a:off x="839788" y="365126"/>
            <a:ext cx="10515600" cy="1325563"/>
          </a:xfrm>
        </p:spPr>
        <p:txBody>
          <a:bodyPr/>
          <a:lstStyle/>
          <a:p>
            <a:r>
              <a:rPr lang="en-US" altLang="zh-CN" smtClean="0"/>
              <a:t>单击此处编辑母版标题样式</a:t>
            </a:r>
            <a:endParaRPr lang="zh-CN" altLang="en-US"/>
          </a:p>
        </p:txBody>
      </p:sp>
      <p:sp>
        <p:nvSpPr>
          <p:cNvPr id="104867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单击此处编辑母版文本样式</a:t>
            </a:r>
          </a:p>
        </p:txBody>
      </p:sp>
      <p:sp>
        <p:nvSpPr>
          <p:cNvPr id="1048678" name="Content Placeholder 3"/>
          <p:cNvSpPr>
            <a:spLocks noGrp="1"/>
          </p:cNvSpPr>
          <p:nvPr>
            <p:ph sz="half" idx="2"/>
          </p:nvPr>
        </p:nvSpPr>
        <p:spPr>
          <a:xfrm>
            <a:off x="839788" y="2505075"/>
            <a:ext cx="5157787" cy="368458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79"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单击此处编辑母版文本样式</a:t>
            </a:r>
          </a:p>
        </p:txBody>
      </p:sp>
      <p:sp>
        <p:nvSpPr>
          <p:cNvPr id="1048680" name="Content Placeholder 5"/>
          <p:cNvSpPr>
            <a:spLocks noGrp="1"/>
          </p:cNvSpPr>
          <p:nvPr>
            <p:ph sz="quarter" idx="4"/>
          </p:nvPr>
        </p:nvSpPr>
        <p:spPr>
          <a:xfrm>
            <a:off x="6172201" y="2505075"/>
            <a:ext cx="5183188" cy="3684588"/>
          </a:xfrm>
        </p:spPr>
        <p:txBody>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altLang="zh-CN" smtClean="0"/>
              <a:t>单击此处编辑母版标题样式</a:t>
            </a:r>
            <a:endParaRPr lang="zh-CN" altLang="en-US"/>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和标题">
    <p:spTree>
      <p:nvGrpSpPr>
        <p:cNvPr id="1" name=""/>
        <p:cNvGrpSpPr/>
        <p:nvPr/>
      </p:nvGrpSpPr>
      <p:grpSpPr>
        <a:xfrm>
          <a:off x="0" y="0"/>
          <a:ext cx="0" cy="0"/>
          <a:chOff x="0" y="0"/>
          <a:chExt cx="0" cy="0"/>
        </a:xfrm>
      </p:grpSpPr>
      <p:sp>
        <p:nvSpPr>
          <p:cNvPr id="1048682" name="Title 1"/>
          <p:cNvSpPr>
            <a:spLocks noGrp="1"/>
          </p:cNvSpPr>
          <p:nvPr>
            <p:ph type="title"/>
          </p:nvPr>
        </p:nvSpPr>
        <p:spPr>
          <a:xfrm>
            <a:off x="839789" y="457200"/>
            <a:ext cx="3932236" cy="1600200"/>
          </a:xfrm>
        </p:spPr>
        <p:txBody>
          <a:bodyPr anchor="b"/>
          <a:lstStyle>
            <a:lvl1pPr>
              <a:defRPr sz="3200"/>
            </a:lvl1pPr>
          </a:lstStyle>
          <a:p>
            <a:r>
              <a:rPr lang="en-US" altLang="zh-CN" smtClean="0"/>
              <a:t>单击此处编辑母版标题样式</a:t>
            </a:r>
            <a:endParaRPr lang="zh-CN" altLang="en-US"/>
          </a:p>
        </p:txBody>
      </p:sp>
      <p:sp>
        <p:nvSpPr>
          <p:cNvPr id="1048683" name="Text Placeholder 3"/>
          <p:cNvSpPr>
            <a:spLocks noGrp="1"/>
          </p:cNvSpPr>
          <p:nvPr>
            <p:ph type="body" sz="half" idx="2"/>
          </p:nvPr>
        </p:nvSpPr>
        <p:spPr>
          <a:xfrm>
            <a:off x="839789"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单击此处编辑母版文本样式</a:t>
            </a:r>
          </a:p>
        </p:txBody>
      </p:sp>
      <p:sp>
        <p:nvSpPr>
          <p:cNvPr id="104868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和标题">
    <p:spTree>
      <p:nvGrpSpPr>
        <p:cNvPr id="1" name=""/>
        <p:cNvGrpSpPr/>
        <p:nvPr/>
      </p:nvGrpSpPr>
      <p:grpSpPr>
        <a:xfrm>
          <a:off x="0" y="0"/>
          <a:ext cx="0" cy="0"/>
          <a:chOff x="0" y="0"/>
          <a:chExt cx="0" cy="0"/>
        </a:xfrm>
      </p:grpSpPr>
      <p:sp>
        <p:nvSpPr>
          <p:cNvPr id="1048685" name="Title 1"/>
          <p:cNvSpPr>
            <a:spLocks noGrp="1"/>
          </p:cNvSpPr>
          <p:nvPr>
            <p:ph type="title"/>
          </p:nvPr>
        </p:nvSpPr>
        <p:spPr>
          <a:xfrm>
            <a:off x="839789" y="457200"/>
            <a:ext cx="3932236" cy="1600200"/>
          </a:xfrm>
        </p:spPr>
        <p:txBody>
          <a:bodyPr anchor="b"/>
          <a:lstStyle>
            <a:lvl1pPr>
              <a:defRPr sz="3200"/>
            </a:lvl1pPr>
          </a:lstStyle>
          <a:p>
            <a:r>
              <a:rPr lang="en-US" altLang="zh-CN" smtClean="0"/>
              <a:t>单击此处编辑母版标题样式</a:t>
            </a:r>
            <a:endParaRPr lang="zh-CN" altLang="en-US"/>
          </a:p>
        </p:txBody>
      </p:sp>
      <p:sp>
        <p:nvSpPr>
          <p:cNvPr id="1048686" name="Text Placeholder 3"/>
          <p:cNvSpPr>
            <a:spLocks noGrp="1"/>
          </p:cNvSpPr>
          <p:nvPr>
            <p:ph type="body" sz="half" idx="2"/>
          </p:nvPr>
        </p:nvSpPr>
        <p:spPr>
          <a:xfrm>
            <a:off x="839789"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单击此处编辑母版文本样式</a:t>
            </a:r>
          </a:p>
        </p:txBody>
      </p:sp>
      <p:sp>
        <p:nvSpPr>
          <p:cNvPr id="104868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599" name="标题占位符 1048598"/>
          <p:cNvSpPr>
            <a:spLocks noGrp="1"/>
          </p:cNvSpPr>
          <p:nvPr>
            <p:ph type="title"/>
          </p:nvPr>
        </p:nvSpPr>
        <p:spPr>
          <a:xfrm>
            <a:off x="1581149" y="128587"/>
            <a:ext cx="10464800" cy="609600"/>
          </a:xfrm>
          <a:prstGeom prst="rect">
            <a:avLst/>
          </a:prstGeom>
          <a:noFill/>
          <a:ln>
            <a:noFill/>
          </a:ln>
        </p:spPr>
        <p:txBody>
          <a:bodyPr vert="horz" lIns="91440" tIns="45720" rIns="91440" bIns="45720" anchor="ctr"/>
          <a:lstStyle/>
          <a:p>
            <a:pPr lvl="0"/>
            <a:r>
              <a:t>Click to edit Master title style</a:t>
            </a:r>
          </a:p>
        </p:txBody>
      </p:sp>
      <p:sp>
        <p:nvSpPr>
          <p:cNvPr id="1048600" name="文本占位符 1048599"/>
          <p:cNvSpPr>
            <a:spLocks noGrp="1"/>
          </p:cNvSpPr>
          <p:nvPr>
            <p:ph type="body" idx="1"/>
          </p:nvPr>
        </p:nvSpPr>
        <p:spPr>
          <a:xfrm>
            <a:off x="1411817" y="1209676"/>
            <a:ext cx="9495367" cy="4554537"/>
          </a:xfrm>
          <a:prstGeom prst="rect">
            <a:avLst/>
          </a:prstGeom>
          <a:noFill/>
          <a:ln>
            <a:noFill/>
          </a:ln>
        </p:spPr>
        <p:txBody>
          <a:bodyPr vert="horz" lIns="91440" tIns="45720" rIns="91440" bIns="45720" anchor="t"/>
          <a:lstStyle/>
          <a:p>
            <a:pPr lvl="0"/>
            <a:r>
              <a:t>Click to edit Master text styles</a:t>
            </a:r>
          </a:p>
          <a:p>
            <a:pPr lvl="1"/>
            <a:r>
              <a:t>Second level</a:t>
            </a:r>
          </a:p>
          <a:p>
            <a:pPr lvl="2"/>
            <a:r>
              <a:t>Third level</a:t>
            </a:r>
          </a:p>
          <a:p>
            <a:pPr lvl="3"/>
            <a:r>
              <a:t>Fourth level</a:t>
            </a:r>
          </a:p>
        </p:txBody>
      </p:sp>
      <p:sp>
        <p:nvSpPr>
          <p:cNvPr id="1048601" name="页脚占位符 1048600"/>
          <p:cNvSpPr>
            <a:spLocks noGrp="1"/>
          </p:cNvSpPr>
          <p:nvPr>
            <p:ph type="ftr" sz="quarter" idx="3"/>
          </p:nvPr>
        </p:nvSpPr>
        <p:spPr>
          <a:xfrm>
            <a:off x="237068" y="6365875"/>
            <a:ext cx="2595033"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dt="0"/>
  <p:txStyles>
    <p:title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p:titleStyle>
    <p:body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p:bodyStyle>
    <p:other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576" name="文本框 1048575"/>
          <p:cNvSpPr txBox="1"/>
          <p:nvPr/>
        </p:nvSpPr>
        <p:spPr>
          <a:xfrm>
            <a:off x="10268513" y="6121401"/>
            <a:ext cx="1152880" cy="461665"/>
          </a:xfrm>
          <a:prstGeom prst="rect">
            <a:avLst/>
          </a:prstGeom>
          <a:noFill/>
          <a:ln>
            <a:noFill/>
          </a:ln>
        </p:spPr>
        <p:txBody>
          <a:bodyPr vert="horz" wrap="none" lIns="91440" tIns="45720" rIns="91440" bIns="45720" anchor="t">
            <a:spAutoFit/>
          </a:bodyP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r>
              <a:rPr lang="en-US" altLang="en-US" sz="2400" b="1">
                <a:latin typeface="Verdana" pitchFamily="2" charset="0"/>
              </a:rPr>
              <a:t>LOGO</a:t>
            </a:r>
          </a:p>
        </p:txBody>
      </p:sp>
      <p:sp>
        <p:nvSpPr>
          <p:cNvPr id="1048577" name="标题占位符 1048576"/>
          <p:cNvSpPr>
            <a:spLocks noGrp="1"/>
          </p:cNvSpPr>
          <p:nvPr>
            <p:ph type="title"/>
          </p:nvPr>
        </p:nvSpPr>
        <p:spPr>
          <a:xfrm>
            <a:off x="1581149" y="128587"/>
            <a:ext cx="10464800" cy="609600"/>
          </a:xfrm>
          <a:prstGeom prst="rect">
            <a:avLst/>
          </a:prstGeom>
          <a:noFill/>
          <a:ln>
            <a:noFill/>
          </a:ln>
        </p:spPr>
        <p:txBody>
          <a:bodyPr vert="horz" lIns="91440" tIns="45720" rIns="91440" bIns="45720" anchor="ctr"/>
          <a:lstStyle/>
          <a:p>
            <a:pPr lvl="0"/>
            <a:r>
              <a:t>Click to edit Master title style</a:t>
            </a:r>
          </a:p>
        </p:txBody>
      </p:sp>
      <p:sp>
        <p:nvSpPr>
          <p:cNvPr id="1048578" name="文本占位符 1048577"/>
          <p:cNvSpPr>
            <a:spLocks noGrp="1"/>
          </p:cNvSpPr>
          <p:nvPr>
            <p:ph type="body" idx="1"/>
          </p:nvPr>
        </p:nvSpPr>
        <p:spPr>
          <a:xfrm>
            <a:off x="1411817" y="1209676"/>
            <a:ext cx="9495367" cy="4554537"/>
          </a:xfrm>
          <a:prstGeom prst="rect">
            <a:avLst/>
          </a:prstGeom>
          <a:noFill/>
          <a:ln>
            <a:noFill/>
          </a:ln>
        </p:spPr>
        <p:txBody>
          <a:bodyPr vert="horz" lIns="91440" tIns="45720" rIns="91440" bIns="45720" anchor="t"/>
          <a:lstStyle/>
          <a:p>
            <a:pPr lvl="0"/>
            <a:r>
              <a:t>Click to edit Master text styles</a:t>
            </a:r>
          </a:p>
          <a:p>
            <a:pPr lvl="1"/>
            <a:r>
              <a:t>Second level</a:t>
            </a:r>
          </a:p>
          <a:p>
            <a:pPr lvl="2"/>
            <a:r>
              <a:t>Third level</a:t>
            </a:r>
          </a:p>
          <a:p>
            <a:pPr lvl="3"/>
            <a:r>
              <a:t>Fourth level</a:t>
            </a:r>
          </a:p>
        </p:txBody>
      </p:sp>
      <p:sp>
        <p:nvSpPr>
          <p:cNvPr id="1048579" name="日期占位符 1048578"/>
          <p:cNvSpPr>
            <a:spLocks noGrp="1"/>
          </p:cNvSpPr>
          <p:nvPr>
            <p:ph type="dt" sz="quarter" idx="2"/>
          </p:nvPr>
        </p:nvSpPr>
        <p:spPr>
          <a:xfrm>
            <a:off x="609600" y="6524625"/>
            <a:ext cx="2844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endParaRPr lang="en-US" altLang="en-US">
              <a:solidFill>
                <a:schemeClr val="dk1"/>
              </a:solidFill>
              <a:effectLst>
                <a:outerShdw blurRad="38100" dist="38100" dir="2700000" algn="tl">
                  <a:srgbClr val="C0C0C0"/>
                </a:outerShdw>
              </a:effectLst>
            </a:endParaRPr>
          </a:p>
        </p:txBody>
      </p:sp>
      <p:sp>
        <p:nvSpPr>
          <p:cNvPr id="1048580" name="页脚占位符 1048579"/>
          <p:cNvSpPr>
            <a:spLocks noGrp="1"/>
          </p:cNvSpPr>
          <p:nvPr>
            <p:ph type="ftr" sz="quarter" idx="3"/>
          </p:nvPr>
        </p:nvSpPr>
        <p:spPr>
          <a:xfrm>
            <a:off x="4603749" y="6494462"/>
            <a:ext cx="3860800" cy="152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r>
              <a:rPr lang="en-US" altLang="en-US">
                <a:solidFill>
                  <a:schemeClr val="folHlink"/>
                </a:solidFill>
                <a:effectLst>
                  <a:outerShdw blurRad="38100" dist="38100" dir="2700000" algn="tl">
                    <a:srgbClr val="C0C0C0"/>
                  </a:outerShdw>
                </a:effectLst>
              </a:rPr>
              <a:t>Company Logo</a:t>
            </a: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92" r:id="rId8"/>
    <p:sldLayoutId id="2147483693" r:id="rId9"/>
    <p:sldLayoutId id="2147483694" r:id="rId10"/>
    <p:sldLayoutId id="2147483695" r:id="rId11"/>
  </p:sldLayoutIdLst>
  <p:hf sldNum="0" hdr="0" dt="0"/>
  <p:txStyles>
    <p:title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p:titleStyle>
    <p:body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p:bodyStyle>
    <p:other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581" name="矩形 1048580"/>
          <p:cNvSpPr/>
          <p:nvPr/>
        </p:nvSpPr>
        <p:spPr>
          <a:xfrm>
            <a:off x="5154613" y="3095625"/>
            <a:ext cx="4219575" cy="5334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r">
              <a:spcBef>
                <a:spcPct val="20000"/>
              </a:spcBef>
              <a:buClr>
                <a:schemeClr val="folHlink"/>
              </a:buClr>
            </a:pPr>
            <a:r>
              <a:rPr lang="zh-CN" altLang="en-US" sz="1800" b="1" dirty="0">
                <a:solidFill>
                  <a:schemeClr val="folHlink"/>
                </a:solidFill>
                <a:latin typeface="Verdana" pitchFamily="2" charset="0"/>
              </a:rPr>
              <a:t>指导教师：张文辉老师</a:t>
            </a:r>
          </a:p>
        </p:txBody>
      </p:sp>
      <p:sp>
        <p:nvSpPr>
          <p:cNvPr id="1048582" name="标题 1048581"/>
          <p:cNvSpPr>
            <a:spLocks noGrp="1"/>
          </p:cNvSpPr>
          <p:nvPr>
            <p:ph type="ctrTitle" sz="quarter" idx="4294967295"/>
          </p:nvPr>
        </p:nvSpPr>
        <p:spPr>
          <a:xfrm>
            <a:off x="2290763" y="2332591"/>
            <a:ext cx="6624637" cy="437043"/>
          </a:xfrm>
          <a:prstGeom prst="rect">
            <a:avLst/>
          </a:prstGeom>
          <a:noFill/>
          <a:ln>
            <a:noFill/>
          </a:ln>
        </p:spPr>
        <p:txBody>
          <a:bodyPr vert="horz" lIns="91440" tIns="45720" rIns="91440" bIns="45720" anchor="ctr">
            <a:spAutoFit/>
          </a:bodyPr>
          <a:lstStyle>
            <a:lvl1pPr algn="l">
              <a:defRPr sz="2800"/>
            </a:lvl1pPr>
          </a:lstStyle>
          <a:p>
            <a:pPr lvl="0" algn="ctr" eaLnBrk="1" hangingPunct="1">
              <a:lnSpc>
                <a:spcPct val="80000"/>
              </a:lnSpc>
            </a:pPr>
            <a:r>
              <a:rPr lang="zh-CN" altLang="en-US" dirty="0">
                <a:solidFill>
                  <a:srgbClr val="013B41"/>
                </a:solidFill>
                <a:ea typeface="宋体" charset="-122"/>
              </a:rPr>
              <a:t>滨州学院图书馆信息管理系统设计与实现</a:t>
            </a:r>
          </a:p>
        </p:txBody>
      </p:sp>
      <p:sp>
        <p:nvSpPr>
          <p:cNvPr id="1048583" name="文本框 1048582"/>
          <p:cNvSpPr txBox="1"/>
          <p:nvPr/>
        </p:nvSpPr>
        <p:spPr>
          <a:xfrm>
            <a:off x="5054600" y="4762501"/>
            <a:ext cx="4900612" cy="1082675"/>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marL="742950" lvl="1" indent="-445770" algn="l">
              <a:spcBef>
                <a:spcPct val="20000"/>
              </a:spcBef>
              <a:buClr>
                <a:schemeClr val="accent1"/>
              </a:buClr>
              <a:buSzPct val="60000"/>
              <a:buFont typeface="Wingdings" charset="2"/>
              <a:buChar char="n"/>
            </a:pPr>
            <a:r>
              <a:rPr lang="zh-CN" altLang="en-US" sz="1800" b="1" dirty="0" smtClean="0">
                <a:solidFill>
                  <a:srgbClr val="1A2009"/>
                </a:solidFill>
                <a:latin typeface="Verdana" pitchFamily="2" charset="0"/>
              </a:rPr>
              <a:t>学习</a:t>
            </a:r>
            <a:r>
              <a:rPr lang="zh-CN" altLang="en-US" sz="1800" b="1" dirty="0">
                <a:solidFill>
                  <a:srgbClr val="1A2009"/>
                </a:solidFill>
                <a:latin typeface="Verdana" pitchFamily="2" charset="0"/>
              </a:rPr>
              <a:t>中心：北京直属站</a:t>
            </a:r>
          </a:p>
          <a:p>
            <a:pPr marL="742950" lvl="1" indent="-445770" algn="l">
              <a:spcBef>
                <a:spcPct val="20000"/>
              </a:spcBef>
              <a:buClr>
                <a:schemeClr val="accent1"/>
              </a:buClr>
              <a:buSzPct val="60000"/>
              <a:buFont typeface="Wingdings" charset="2"/>
              <a:buChar char="n"/>
            </a:pPr>
            <a:r>
              <a:rPr lang="zh-CN" altLang="en-US" sz="1800" b="1" dirty="0" smtClean="0">
                <a:solidFill>
                  <a:srgbClr val="1A2009"/>
                </a:solidFill>
                <a:latin typeface="Verdana" pitchFamily="2" charset="0"/>
              </a:rPr>
              <a:t>学      生：</a:t>
            </a:r>
            <a:r>
              <a:rPr lang="zh-CN" altLang="en-US" sz="1800" b="1" dirty="0">
                <a:solidFill>
                  <a:srgbClr val="1A2009"/>
                </a:solidFill>
                <a:latin typeface="Verdana" pitchFamily="2" charset="0"/>
              </a:rPr>
              <a:t>张明正</a:t>
            </a:r>
          </a:p>
          <a:p>
            <a:pPr marL="742950" lvl="1" indent="-445770" algn="l">
              <a:spcBef>
                <a:spcPct val="20000"/>
              </a:spcBef>
              <a:buClr>
                <a:schemeClr val="accent1"/>
              </a:buClr>
              <a:buSzPct val="60000"/>
              <a:buFont typeface="Wingdings" charset="2"/>
              <a:buChar char="n"/>
            </a:pPr>
            <a:r>
              <a:rPr lang="zh-CN" altLang="en-US" sz="1800" b="1" dirty="0" smtClean="0">
                <a:solidFill>
                  <a:srgbClr val="1A2009"/>
                </a:solidFill>
                <a:latin typeface="Verdana" pitchFamily="2" charset="0"/>
              </a:rPr>
              <a:t>学      号：</a:t>
            </a:r>
            <a:r>
              <a:rPr lang="en-US" altLang="zh-CN" sz="1800" b="1" dirty="0">
                <a:solidFill>
                  <a:srgbClr val="1A2009"/>
                </a:solidFill>
                <a:latin typeface="Verdana" pitchFamily="2" charset="0"/>
              </a:rPr>
              <a:t>151120243200002</a:t>
            </a:r>
            <a:endParaRPr lang="zh-CN" altLang="en-US" sz="1800" b="1" dirty="0">
              <a:solidFill>
                <a:srgbClr val="1A2009"/>
              </a:solidFill>
              <a:latin typeface="Verdana" pitchFamily="2" charset="0"/>
            </a:endParaRPr>
          </a:p>
        </p:txBody>
      </p:sp>
      <p:sp>
        <p:nvSpPr>
          <p:cNvPr id="1048584" name="椭圆形标注 1048583"/>
          <p:cNvSpPr/>
          <p:nvPr/>
        </p:nvSpPr>
        <p:spPr>
          <a:xfrm>
            <a:off x="3200400" y="3200400"/>
            <a:ext cx="1066800" cy="1143000"/>
          </a:xfrm>
          <a:prstGeom prst="wedgeEllipseCallout">
            <a:avLst>
              <a:gd name="adj1" fmla="val -20833"/>
              <a:gd name="adj2" fmla="val 62500"/>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hangingPunct="1"/>
            <a:endParaRPr lang="zh-CN" altLang="en-US">
              <a:effectLst>
                <a:outerShdw blurRad="38100" dist="38100" dir="2700000" algn="tl">
                  <a:srgbClr val="C0C0C0"/>
                </a:outerShdw>
              </a:effectLst>
            </a:endParaRPr>
          </a:p>
        </p:txBody>
      </p:sp>
    </p:spTree>
  </p:cSld>
  <p:clrMapOvr>
    <a:masterClrMapping/>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标题 1048625"/>
          <p:cNvSpPr>
            <a:spLocks noGrp="1"/>
          </p:cNvSpPr>
          <p:nvPr>
            <p:ph type="title"/>
          </p:nvPr>
        </p:nvSpPr>
        <p:spPr>
          <a:xfrm>
            <a:off x="1126722" y="144104"/>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图书信息管理模块</a:t>
            </a:r>
          </a:p>
        </p:txBody>
      </p:sp>
      <p:sp>
        <p:nvSpPr>
          <p:cNvPr id="1048627" name="文本占位符 1048626"/>
          <p:cNvSpPr>
            <a:spLocks noGrp="1"/>
          </p:cNvSpPr>
          <p:nvPr>
            <p:ph type="body" idx="1"/>
          </p:nvPr>
        </p:nvSpPr>
        <p:spPr>
          <a:xfrm>
            <a:off x="2324138" y="1053921"/>
            <a:ext cx="7121525" cy="4554537"/>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r>
              <a:rPr lang="zh-CN" altLang="en-US" dirty="0">
                <a:ea typeface="宋体" charset="-122"/>
              </a:rPr>
              <a:t>添加图书功能实现图如下：</a:t>
            </a:r>
          </a:p>
          <a:p>
            <a:pPr lvl="0">
              <a:buFontTx/>
              <a:buNone/>
            </a:pPr>
            <a:endParaRPr lang="zh-CN" altLang="en-US" dirty="0"/>
          </a:p>
        </p:txBody>
      </p:sp>
      <p:sp>
        <p:nvSpPr>
          <p:cNvPr id="1048629" name="页脚占位符 1048628"/>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38" y="1495604"/>
            <a:ext cx="7380250" cy="50226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8626"/>
                                        </p:tgtEl>
                                        <p:attrNameLst>
                                          <p:attrName>style.visibility</p:attrName>
                                        </p:attrNameLst>
                                      </p:cBhvr>
                                      <p:to>
                                        <p:strVal val="visible"/>
                                      </p:to>
                                    </p:set>
                                    <p:animEffect transition="in" filter="fade">
                                      <p:cBhvr>
                                        <p:cTn id="7" dur="2000"/>
                                        <p:tgtEl>
                                          <p:spTgt spid="10486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8627">
                                            <p:txEl>
                                              <p:pRg st="0" end="0"/>
                                            </p:txEl>
                                          </p:spTgt>
                                        </p:tgtEl>
                                        <p:attrNameLst>
                                          <p:attrName>style.visibility</p:attrName>
                                        </p:attrNameLst>
                                      </p:cBhvr>
                                      <p:to>
                                        <p:strVal val="visible"/>
                                      </p:to>
                                    </p:set>
                                    <p:animEffect transition="in" filter="fade">
                                      <p:cBhvr>
                                        <p:cTn id="10" dur="2000"/>
                                        <p:tgtEl>
                                          <p:spTgt spid="1048627">
                                            <p:txEl>
                                              <p:pRg st="0" end="0"/>
                                            </p:txEl>
                                          </p:spTgt>
                                        </p:tgtEl>
                                      </p:cBhvr>
                                    </p:animEffect>
                                  </p:childTnLst>
                                </p:cTn>
                              </p:par>
                            </p:childTnLst>
                          </p:cTn>
                        </p:par>
                        <p:par>
                          <p:cTn id="11" fill="hold">
                            <p:stCondLst>
                              <p:cond delay="2000"/>
                            </p:stCondLst>
                            <p:childTnLst>
                              <p:par>
                                <p:cTn id="12" presetID="8" presetClass="emph" presetSubtype="0" fill="hold" nodeType="afterEffect">
                                  <p:stCondLst>
                                    <p:cond delay="0"/>
                                  </p:stCondLst>
                                  <p:childTnLst>
                                    <p:animRot by="21600000">
                                      <p:cBhvr>
                                        <p:cTn id="13" dur="2000" fill="hold"/>
                                        <p:tgtEl>
                                          <p:spTgt spid="1048627">
                                            <p:txEl>
                                              <p:pRg st="0" end="0"/>
                                            </p:txEl>
                                          </p:spTgt>
                                        </p:tgtEl>
                                        <p:attrNameLst>
                                          <p:attrName>r</p:attrName>
                                        </p:attrNameLst>
                                      </p:cBhvr>
                                    </p:animRot>
                                  </p:childTnLst>
                                </p:cTn>
                              </p:par>
                              <p:par>
                                <p:cTn id="14" presetID="26"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80">
                                          <p:stCondLst>
                                            <p:cond delay="0"/>
                                          </p:stCondLst>
                                        </p:cTn>
                                        <p:tgtEl>
                                          <p:spTgt spid="2"/>
                                        </p:tgtEl>
                                      </p:cBhvr>
                                    </p:animEffect>
                                    <p:anim calcmode="lin" valueType="num">
                                      <p:cBhvr>
                                        <p:cTn id="1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2" dur="26">
                                          <p:stCondLst>
                                            <p:cond delay="650"/>
                                          </p:stCondLst>
                                        </p:cTn>
                                        <p:tgtEl>
                                          <p:spTgt spid="2"/>
                                        </p:tgtEl>
                                      </p:cBhvr>
                                      <p:to x="100000" y="60000"/>
                                    </p:animScale>
                                    <p:animScale>
                                      <p:cBhvr>
                                        <p:cTn id="23" dur="166" decel="50000">
                                          <p:stCondLst>
                                            <p:cond delay="676"/>
                                          </p:stCondLst>
                                        </p:cTn>
                                        <p:tgtEl>
                                          <p:spTgt spid="2"/>
                                        </p:tgtEl>
                                      </p:cBhvr>
                                      <p:to x="100000" y="100000"/>
                                    </p:animScale>
                                    <p:animScale>
                                      <p:cBhvr>
                                        <p:cTn id="24" dur="26">
                                          <p:stCondLst>
                                            <p:cond delay="1312"/>
                                          </p:stCondLst>
                                        </p:cTn>
                                        <p:tgtEl>
                                          <p:spTgt spid="2"/>
                                        </p:tgtEl>
                                      </p:cBhvr>
                                      <p:to x="100000" y="80000"/>
                                    </p:animScale>
                                    <p:animScale>
                                      <p:cBhvr>
                                        <p:cTn id="25" dur="166" decel="50000">
                                          <p:stCondLst>
                                            <p:cond delay="1338"/>
                                          </p:stCondLst>
                                        </p:cTn>
                                        <p:tgtEl>
                                          <p:spTgt spid="2"/>
                                        </p:tgtEl>
                                      </p:cBhvr>
                                      <p:to x="100000" y="100000"/>
                                    </p:animScale>
                                    <p:animScale>
                                      <p:cBhvr>
                                        <p:cTn id="26" dur="26">
                                          <p:stCondLst>
                                            <p:cond delay="1642"/>
                                          </p:stCondLst>
                                        </p:cTn>
                                        <p:tgtEl>
                                          <p:spTgt spid="2"/>
                                        </p:tgtEl>
                                      </p:cBhvr>
                                      <p:to x="100000" y="90000"/>
                                    </p:animScale>
                                    <p:animScale>
                                      <p:cBhvr>
                                        <p:cTn id="27" dur="166" decel="50000">
                                          <p:stCondLst>
                                            <p:cond delay="1668"/>
                                          </p:stCondLst>
                                        </p:cTn>
                                        <p:tgtEl>
                                          <p:spTgt spid="2"/>
                                        </p:tgtEl>
                                      </p:cBhvr>
                                      <p:to x="100000" y="100000"/>
                                    </p:animScale>
                                    <p:animScale>
                                      <p:cBhvr>
                                        <p:cTn id="28" dur="26">
                                          <p:stCondLst>
                                            <p:cond delay="1808"/>
                                          </p:stCondLst>
                                        </p:cTn>
                                        <p:tgtEl>
                                          <p:spTgt spid="2"/>
                                        </p:tgtEl>
                                      </p:cBhvr>
                                      <p:to x="100000" y="95000"/>
                                    </p:animScale>
                                    <p:animScale>
                                      <p:cBhvr>
                                        <p:cTn id="29"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6" grpId="0"/>
      <p:bldP spid="1048627"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标题 1048629"/>
          <p:cNvSpPr>
            <a:spLocks noGrp="1"/>
          </p:cNvSpPr>
          <p:nvPr>
            <p:ph type="title"/>
          </p:nvPr>
        </p:nvSpPr>
        <p:spPr>
          <a:xfrm>
            <a:off x="1045060" y="128587"/>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a:ea typeface="宋体" charset="-122"/>
              </a:rPr>
              <a:t>图书信息管理模块</a:t>
            </a:r>
          </a:p>
        </p:txBody>
      </p:sp>
      <p:sp>
        <p:nvSpPr>
          <p:cNvPr id="1048631" name="文本占位符 1048630"/>
          <p:cNvSpPr>
            <a:spLocks noGrp="1"/>
          </p:cNvSpPr>
          <p:nvPr>
            <p:ph type="body" idx="1"/>
          </p:nvPr>
        </p:nvSpPr>
        <p:spPr>
          <a:xfrm>
            <a:off x="1037231" y="1078174"/>
            <a:ext cx="8654458" cy="4686040"/>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endParaRPr dirty="0"/>
          </a:p>
        </p:txBody>
      </p:sp>
      <p:sp>
        <p:nvSpPr>
          <p:cNvPr id="1048632" name="横卷形 1048631"/>
          <p:cNvSpPr/>
          <p:nvPr/>
        </p:nvSpPr>
        <p:spPr>
          <a:xfrm flipV="1">
            <a:off x="7824006" y="1078174"/>
            <a:ext cx="2806700" cy="1138237"/>
          </a:xfrm>
          <a:prstGeom prst="horizontalScroll">
            <a:avLst>
              <a:gd name="adj" fmla="val 12500"/>
            </a:avLst>
          </a:prstGeom>
          <a:solidFill>
            <a:srgbClr val="DB78DC">
              <a:alpha val="100000"/>
            </a:srgbClr>
          </a:solidFill>
          <a:ln>
            <a:noFill/>
          </a:ln>
        </p:spPr>
        <p:txBody>
          <a:bodyPr rot="10800000"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2800" dirty="0">
                <a:solidFill>
                  <a:srgbClr val="FF0000"/>
                </a:solidFill>
                <a:effectLst>
                  <a:outerShdw blurRad="38100" dist="38100" dir="2700000" algn="tl">
                    <a:srgbClr val="C0C0C0"/>
                  </a:outerShdw>
                </a:effectLst>
                <a:ea typeface="宋体" charset="-122"/>
              </a:rPr>
              <a:t>修改图书信息</a:t>
            </a:r>
          </a:p>
        </p:txBody>
      </p:sp>
      <p:sp>
        <p:nvSpPr>
          <p:cNvPr id="1048634" name="页脚占位符 1048633"/>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31" y="1091822"/>
            <a:ext cx="6566878" cy="458920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1048632"/>
                                        </p:tgtEl>
                                        <p:attrNameLst>
                                          <p:attrName>style.visibility</p:attrName>
                                        </p:attrNameLst>
                                      </p:cBhvr>
                                      <p:to>
                                        <p:strVal val="visible"/>
                                      </p:to>
                                    </p:set>
                                    <p:anim calcmode="discrete" valueType="clr">
                                      <p:cBhvr override="childStyle">
                                        <p:cTn id="7" dur="1000"/>
                                        <p:tgtEl>
                                          <p:spTgt spid="1048632"/>
                                        </p:tgtEl>
                                        <p:attrNameLst>
                                          <p:attrName>style.color</p:attrName>
                                        </p:attrNameLst>
                                      </p:cBhvr>
                                      <p:tavLst>
                                        <p:tav tm="0">
                                          <p:val>
                                            <p:clrVal>
                                              <a:srgbClr val="DBE8B2"/>
                                            </p:clrVal>
                                          </p:val>
                                        </p:tav>
                                        <p:tav tm="50000">
                                          <p:val>
                                            <p:clrVal>
                                              <a:srgbClr val="BAD16F"/>
                                            </p:clrVal>
                                          </p:val>
                                        </p:tav>
                                      </p:tavLst>
                                    </p:anim>
                                    <p:anim calcmode="discrete" valueType="clr">
                                      <p:cBhvr>
                                        <p:cTn id="8" dur="1000"/>
                                        <p:tgtEl>
                                          <p:spTgt spid="1048632"/>
                                        </p:tgtEl>
                                        <p:attrNameLst>
                                          <p:attrName>fill.color</p:attrName>
                                        </p:attrNameLst>
                                      </p:cBhvr>
                                      <p:tavLst>
                                        <p:tav tm="0">
                                          <p:val>
                                            <p:clrVal>
                                              <a:srgbClr val="DBE8B2"/>
                                            </p:clrVal>
                                          </p:val>
                                        </p:tav>
                                        <p:tav tm="50000">
                                          <p:val>
                                            <p:clrVal>
                                              <a:srgbClr val="BAD16F"/>
                                            </p:clrVal>
                                          </p:val>
                                        </p:tav>
                                      </p:tavLst>
                                    </p:anim>
                                    <p:set>
                                      <p:cBhvr>
                                        <p:cTn id="9" dur="1000"/>
                                        <p:tgtEl>
                                          <p:spTgt spid="10486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标题 1048634"/>
          <p:cNvSpPr>
            <a:spLocks noGrp="1"/>
          </p:cNvSpPr>
          <p:nvPr>
            <p:ph type="title"/>
          </p:nvPr>
        </p:nvSpPr>
        <p:spPr>
          <a:xfrm>
            <a:off x="931484" y="213389"/>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a:ea typeface="宋体" charset="-122"/>
              </a:rPr>
              <a:t>图书信息管理模块</a:t>
            </a:r>
          </a:p>
        </p:txBody>
      </p:sp>
      <p:sp>
        <p:nvSpPr>
          <p:cNvPr id="1048636" name="文本占位符 1048635"/>
          <p:cNvSpPr>
            <a:spLocks noGrp="1"/>
          </p:cNvSpPr>
          <p:nvPr>
            <p:ph type="body" idx="1"/>
          </p:nvPr>
        </p:nvSpPr>
        <p:spPr>
          <a:xfrm>
            <a:off x="931484" y="1127789"/>
            <a:ext cx="10437101" cy="5238086"/>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r>
              <a:rPr lang="zh-CN" altLang="en-US" dirty="0">
                <a:ea typeface="宋体" charset="-122"/>
              </a:rPr>
              <a:t>查询图书功能实现图如下：</a:t>
            </a:r>
          </a:p>
        </p:txBody>
      </p:sp>
      <p:sp>
        <p:nvSpPr>
          <p:cNvPr id="1048638" name="页脚占位符 1048637"/>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483" y="1838473"/>
            <a:ext cx="10123203" cy="4015709"/>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iterate type="lt">
                                    <p:tmAbs val="0"/>
                                  </p:iterate>
                                  <p:childTnLst>
                                    <p:set>
                                      <p:cBhvr>
                                        <p:cTn id="6" dur="1" fill="hold">
                                          <p:stCondLst>
                                            <p:cond delay="0"/>
                                          </p:stCondLst>
                                        </p:cTn>
                                        <p:tgtEl>
                                          <p:spTgt spid="1048636">
                                            <p:txEl>
                                              <p:pRg st="0" end="0"/>
                                            </p:txEl>
                                          </p:spTgt>
                                        </p:tgtEl>
                                        <p:attrNameLst>
                                          <p:attrName>style.visibility</p:attrName>
                                        </p:attrNameLst>
                                      </p:cBhvr>
                                      <p:to>
                                        <p:strVal val="visible"/>
                                      </p:to>
                                    </p:set>
                                    <p:animScale>
                                      <p:cBhvr>
                                        <p:cTn id="7" dur="1000" decel="50000" fill="hold">
                                          <p:stCondLst>
                                            <p:cond delay="0"/>
                                          </p:stCondLst>
                                        </p:cTn>
                                        <p:tgtEl>
                                          <p:spTgt spid="104863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pathEditMode="relative">
                                      <p:cBhvr>
                                        <p:cTn id="8" dur="1000" decel="50000" fill="hold">
                                          <p:stCondLst>
                                            <p:cond delay="0"/>
                                          </p:stCondLst>
                                        </p:cTn>
                                        <p:tgtEl>
                                          <p:spTgt spid="1048636">
                                            <p:txEl>
                                              <p:pRg st="0" end="0"/>
                                            </p:txEl>
                                          </p:spTgt>
                                        </p:tgtEl>
                                        <p:attrNameLst>
                                          <p:attrName>ppt_x,ppt_y</p:attrName>
                                        </p:attrNameLst>
                                      </p:cBhvr>
                                    </p:animMotion>
                                    <p:animEffect transition="in" filter="fade">
                                      <p:cBhvr>
                                        <p:cTn id="9" dur="1000"/>
                                        <p:tgtEl>
                                          <p:spTgt spid="1048636">
                                            <p:txEl>
                                              <p:pRg st="0" end="0"/>
                                            </p:txEl>
                                          </p:spTgt>
                                        </p:tgtEl>
                                      </p:cBhvr>
                                    </p:animEffect>
                                  </p:childTnLst>
                                </p:cTn>
                              </p:par>
                              <p:par>
                                <p:cTn id="10" presetID="6"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标题 1048638"/>
          <p:cNvSpPr>
            <a:spLocks noGrp="1"/>
          </p:cNvSpPr>
          <p:nvPr>
            <p:ph type="title"/>
          </p:nvPr>
        </p:nvSpPr>
        <p:spPr>
          <a:xfrm>
            <a:off x="1252538" y="165101"/>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登录模块</a:t>
            </a:r>
          </a:p>
        </p:txBody>
      </p:sp>
      <p:sp>
        <p:nvSpPr>
          <p:cNvPr id="1048640" name="文本占位符 1048639"/>
          <p:cNvSpPr>
            <a:spLocks noGrp="1"/>
          </p:cNvSpPr>
          <p:nvPr>
            <p:ph type="body" idx="1"/>
          </p:nvPr>
        </p:nvSpPr>
        <p:spPr>
          <a:xfrm>
            <a:off x="1252538" y="1214651"/>
            <a:ext cx="10293467" cy="5151224"/>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r>
              <a:rPr lang="zh-CN" altLang="en-US" dirty="0">
                <a:ea typeface="宋体" charset="-122"/>
              </a:rPr>
              <a:t>      </a:t>
            </a:r>
            <a:r>
              <a:rPr lang="zh-CN" altLang="en-US" dirty="0"/>
              <a:t>登录界面是一个系统的关键，只有用户正确登录进去才能操作该系统的相关功能。首先需要输入正确的名称及密码，然后系统会根据输入的信息自动划分权限，进入对应的功能界面。如果用户名不存在，则系统提示登陆错误信息，并且不能进入主界面</a:t>
            </a:r>
            <a:r>
              <a:rPr lang="zh-CN" altLang="en-US" dirty="0">
                <a:ea typeface="宋体" charset="-122"/>
              </a:rPr>
              <a:t>，</a:t>
            </a:r>
            <a:r>
              <a:rPr lang="zh-CN" altLang="en-US" dirty="0"/>
              <a:t>全部输入正确后就能正常操作</a:t>
            </a:r>
            <a:r>
              <a:rPr lang="zh-CN" altLang="en-US" dirty="0">
                <a:ea typeface="宋体" charset="-122"/>
              </a:rPr>
              <a:t>。</a:t>
            </a:r>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p:txBody>
      </p:sp>
      <p:sp>
        <p:nvSpPr>
          <p:cNvPr id="1048641" name="五角星 1048640"/>
          <p:cNvSpPr/>
          <p:nvPr/>
        </p:nvSpPr>
        <p:spPr>
          <a:xfrm>
            <a:off x="7810501" y="3481388"/>
            <a:ext cx="2581275" cy="1563687"/>
          </a:xfrm>
          <a:prstGeom prst="star5">
            <a:avLst/>
          </a:prstGeom>
          <a:solidFill>
            <a:srgbClr val="6699FF">
              <a:alpha val="100000"/>
            </a:srgbClr>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1800">
                <a:solidFill>
                  <a:srgbClr val="FF3399"/>
                </a:solidFill>
                <a:effectLst>
                  <a:outerShdw blurRad="38100" dist="38100" dir="2700000" algn="tl">
                    <a:srgbClr val="C0C0C0"/>
                  </a:outerShdw>
                </a:effectLst>
                <a:ea typeface="宋体" charset="-122"/>
              </a:rPr>
              <a:t>登录界面图</a:t>
            </a:r>
          </a:p>
        </p:txBody>
      </p:sp>
      <p:sp>
        <p:nvSpPr>
          <p:cNvPr id="1048643" name="页脚占位符 1048642"/>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015" y="2643682"/>
            <a:ext cx="5710663" cy="3722193"/>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8640">
                                            <p:txEl>
                                              <p:pRg st="0" end="0"/>
                                            </p:txEl>
                                          </p:spTgt>
                                        </p:tgtEl>
                                        <p:attrNameLst>
                                          <p:attrName>style.visibility</p:attrName>
                                        </p:attrNameLst>
                                      </p:cBhvr>
                                      <p:to>
                                        <p:strVal val="visible"/>
                                      </p:to>
                                    </p:set>
                                    <p:animEffect transition="in" filter="fade">
                                      <p:cBhvr>
                                        <p:cTn id="7" dur="500"/>
                                        <p:tgtEl>
                                          <p:spTgt spid="1048640">
                                            <p:txEl>
                                              <p:pRg st="0" end="0"/>
                                            </p:txEl>
                                          </p:spTgt>
                                        </p:tgtEl>
                                      </p:cBhvr>
                                    </p:animEffect>
                                  </p:childTnLst>
                                </p:cTn>
                              </p:par>
                            </p:childTnLst>
                          </p:cTn>
                        </p:par>
                        <p:par>
                          <p:cTn id="8" fill="hold">
                            <p:stCondLst>
                              <p:cond delay="500"/>
                            </p:stCondLst>
                            <p:childTnLst>
                              <p:par>
                                <p:cTn id="9" presetID="48" presetClass="entr" presetSubtype="0" accel="50000" fill="hold" grpId="0" nodeType="afterEffect">
                                  <p:stCondLst>
                                    <p:cond delay="0"/>
                                  </p:stCondLst>
                                  <p:childTnLst>
                                    <p:set>
                                      <p:cBhvr>
                                        <p:cTn id="10" dur="1" fill="hold">
                                          <p:stCondLst>
                                            <p:cond delay="0"/>
                                          </p:stCondLst>
                                        </p:cTn>
                                        <p:tgtEl>
                                          <p:spTgt spid="1048641"/>
                                        </p:tgtEl>
                                        <p:attrNameLst>
                                          <p:attrName>style.visibility</p:attrName>
                                        </p:attrNameLst>
                                      </p:cBhvr>
                                      <p:to>
                                        <p:strVal val="visible"/>
                                      </p:to>
                                    </p:set>
                                    <p:anim calcmode="lin" valueType="num">
                                      <p:cBhvr>
                                        <p:cTn id="11" dur="1000" fill="hold"/>
                                        <p:tgtEl>
                                          <p:spTgt spid="104864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 dur="1000" fill="hold"/>
                                        <p:tgtEl>
                                          <p:spTgt spid="1048641"/>
                                        </p:tgtEl>
                                        <p:attrNameLst>
                                          <p:attrName>ppt_x</p:attrName>
                                        </p:attrNameLst>
                                      </p:cBhvr>
                                      <p:tavLst>
                                        <p:tav tm="0">
                                          <p:val>
                                            <p:fltVal val="-1"/>
                                          </p:val>
                                        </p:tav>
                                        <p:tav tm="50000">
                                          <p:val>
                                            <p:fltVal val="0.95"/>
                                          </p:val>
                                        </p:tav>
                                        <p:tav tm="100000">
                                          <p:val>
                                            <p:strVal val="#ppt_x"/>
                                          </p:val>
                                        </p:tav>
                                      </p:tavLst>
                                    </p:anim>
                                    <p:anim calcmode="lin" valueType="num">
                                      <p:cBhvr>
                                        <p:cTn id="13" dur="1000" fill="hold"/>
                                        <p:tgtEl>
                                          <p:spTgt spid="1048641"/>
                                        </p:tgtEl>
                                        <p:attrNameLst>
                                          <p:attrName>ppt_y</p:attrName>
                                        </p:attrNameLst>
                                      </p:cBhvr>
                                      <p:tavLst>
                                        <p:tav tm="0">
                                          <p:val>
                                            <p:strVal val="#ppt_y"/>
                                          </p:val>
                                        </p:tav>
                                        <p:tav tm="100000">
                                          <p:val>
                                            <p:strVal val="#ppt_y"/>
                                          </p:val>
                                        </p:tav>
                                      </p:tavLst>
                                    </p:anim>
                                    <p:animEffect transition="in" filter="fade">
                                      <p:cBhvr>
                                        <p:cTn id="14" dur="1000"/>
                                        <p:tgtEl>
                                          <p:spTgt spid="1048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标题 1048643"/>
          <p:cNvSpPr>
            <a:spLocks noGrp="1"/>
          </p:cNvSpPr>
          <p:nvPr>
            <p:ph type="title"/>
          </p:nvPr>
        </p:nvSpPr>
        <p:spPr>
          <a:xfrm>
            <a:off x="1017540" y="113151"/>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图书信息管理模块</a:t>
            </a:r>
          </a:p>
        </p:txBody>
      </p:sp>
      <p:sp>
        <p:nvSpPr>
          <p:cNvPr id="1048645" name="文本占位符 1048644"/>
          <p:cNvSpPr>
            <a:spLocks noGrp="1"/>
          </p:cNvSpPr>
          <p:nvPr>
            <p:ph type="body" idx="1"/>
          </p:nvPr>
        </p:nvSpPr>
        <p:spPr>
          <a:xfrm>
            <a:off x="846161" y="1023582"/>
            <a:ext cx="8858227" cy="4740631"/>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r>
              <a:rPr lang="zh-CN" altLang="en-US" dirty="0">
                <a:ea typeface="宋体" charset="-122"/>
              </a:rPr>
              <a:t>删除图书功能实现如下：</a:t>
            </a:r>
          </a:p>
        </p:txBody>
      </p:sp>
      <p:sp>
        <p:nvSpPr>
          <p:cNvPr id="1048646" name="云形标注 1048645"/>
          <p:cNvSpPr/>
          <p:nvPr/>
        </p:nvSpPr>
        <p:spPr>
          <a:xfrm>
            <a:off x="8396903" y="1023582"/>
            <a:ext cx="3082925" cy="3602037"/>
          </a:xfrm>
          <a:prstGeom prst="cloudCallout">
            <a:avLst>
              <a:gd name="adj1" fmla="val -43750"/>
              <a:gd name="adj2" fmla="val 70000"/>
            </a:avLst>
          </a:prstGeom>
          <a:solidFill>
            <a:srgbClr val="FF6699">
              <a:alpha val="100000"/>
            </a:srgbClr>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1600" dirty="0">
                <a:solidFill>
                  <a:srgbClr val="3399FF"/>
                </a:solidFill>
                <a:effectLst>
                  <a:outerShdw blurRad="38100" dist="38100" dir="2700000" algn="tl">
                    <a:srgbClr val="C0C0C0"/>
                  </a:outerShdw>
                </a:effectLst>
                <a:ea typeface="宋体" charset="-122"/>
              </a:rPr>
              <a:t>如果想要删除哪一本图</a:t>
            </a:r>
          </a:p>
          <a:p>
            <a:pPr lvl="0" eaLnBrk="1" latinLnBrk="1" hangingPunct="1"/>
            <a:r>
              <a:rPr lang="zh-CN" altLang="en-US" sz="1600" dirty="0">
                <a:solidFill>
                  <a:srgbClr val="3399FF"/>
                </a:solidFill>
                <a:effectLst>
                  <a:outerShdw blurRad="38100" dist="38100" dir="2700000" algn="tl">
                    <a:srgbClr val="C0C0C0"/>
                  </a:outerShdw>
                </a:effectLst>
                <a:ea typeface="宋体" charset="-122"/>
              </a:rPr>
              <a:t>书</a:t>
            </a:r>
            <a:r>
              <a:rPr lang="zh-CN" altLang="en-US" sz="1600" dirty="0" smtClean="0">
                <a:solidFill>
                  <a:srgbClr val="3399FF"/>
                </a:solidFill>
                <a:effectLst>
                  <a:outerShdw blurRad="38100" dist="38100" dir="2700000" algn="tl">
                    <a:srgbClr val="C0C0C0"/>
                  </a:outerShdw>
                </a:effectLst>
                <a:ea typeface="宋体" charset="-122"/>
              </a:rPr>
              <a:t>，点击</a:t>
            </a:r>
            <a:r>
              <a:rPr lang="zh-CN" altLang="en-US" sz="1600" dirty="0">
                <a:solidFill>
                  <a:srgbClr val="3399FF"/>
                </a:solidFill>
                <a:effectLst>
                  <a:outerShdw blurRad="38100" dist="38100" dir="2700000" algn="tl">
                    <a:srgbClr val="C0C0C0"/>
                  </a:outerShdw>
                </a:effectLst>
                <a:ea typeface="宋体" charset="-122"/>
              </a:rPr>
              <a:t>删除按钮即可删除。</a:t>
            </a:r>
          </a:p>
          <a:p>
            <a:pPr lvl="0" eaLnBrk="1" latinLnBrk="1" hangingPunct="1"/>
            <a:r>
              <a:rPr lang="zh-CN" altLang="en-US" sz="1600" dirty="0">
                <a:solidFill>
                  <a:srgbClr val="3399FF"/>
                </a:solidFill>
                <a:effectLst>
                  <a:outerShdw blurRad="38100" dist="38100" dir="2700000" algn="tl">
                    <a:srgbClr val="C0C0C0"/>
                  </a:outerShdw>
                </a:effectLst>
                <a:ea typeface="宋体" charset="-122"/>
              </a:rPr>
              <a:t>如果没有选中直接按删除，</a:t>
            </a:r>
          </a:p>
          <a:p>
            <a:pPr lvl="0" eaLnBrk="1" latinLnBrk="1" hangingPunct="1"/>
            <a:r>
              <a:rPr lang="zh-CN" altLang="en-US" sz="1600" dirty="0">
                <a:solidFill>
                  <a:srgbClr val="3399FF"/>
                </a:solidFill>
                <a:effectLst>
                  <a:outerShdw blurRad="38100" dist="38100" dir="2700000" algn="tl">
                    <a:srgbClr val="C0C0C0"/>
                  </a:outerShdw>
                </a:effectLst>
                <a:ea typeface="宋体" charset="-122"/>
              </a:rPr>
              <a:t>则会有提示信息。</a:t>
            </a:r>
          </a:p>
        </p:txBody>
      </p:sp>
      <p:sp>
        <p:nvSpPr>
          <p:cNvPr id="1048648" name="页脚占位符 1048647"/>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60" y="2066771"/>
            <a:ext cx="7435183" cy="3228560"/>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iterate type="lt">
                                    <p:tmAbs val="0"/>
                                  </p:iterate>
                                  <p:childTnLst>
                                    <p:set>
                                      <p:cBhvr>
                                        <p:cTn id="6" dur="1" fill="hold">
                                          <p:stCondLst>
                                            <p:cond delay="0"/>
                                          </p:stCondLst>
                                        </p:cTn>
                                        <p:tgtEl>
                                          <p:spTgt spid="1048645">
                                            <p:txEl>
                                              <p:pRg st="0" end="0"/>
                                            </p:txEl>
                                          </p:spTgt>
                                        </p:tgtEl>
                                        <p:attrNameLst>
                                          <p:attrName>style.visibility</p:attrName>
                                        </p:attrNameLst>
                                      </p:cBhvr>
                                      <p:to>
                                        <p:strVal val="visible"/>
                                      </p:to>
                                    </p:set>
                                    <p:anim calcmode="lin" valueType="num">
                                      <p:cBhvr>
                                        <p:cTn id="7" dur="500" decel="50000" fill="hold">
                                          <p:stCondLst>
                                            <p:cond delay="0"/>
                                          </p:stCondLst>
                                        </p:cTn>
                                        <p:tgtEl>
                                          <p:spTgt spid="104864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4864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4864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104864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4864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4864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4864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48645">
                                            <p:txEl>
                                              <p:pRg st="0" end="0"/>
                                            </p:txEl>
                                          </p:spTgt>
                                        </p:tgtEl>
                                      </p:cBhvr>
                                    </p:animEffect>
                                  </p:childTnLst>
                                </p:cTn>
                              </p:par>
                            </p:childTnLst>
                          </p:cTn>
                        </p:par>
                        <p:par>
                          <p:cTn id="15" fill="hold">
                            <p:stCondLst>
                              <p:cond delay="1000"/>
                            </p:stCondLst>
                            <p:childTnLst>
                              <p:par>
                                <p:cTn id="16" presetID="26" presetClass="entr" presetSubtype="0" fill="hold" grpId="3" nodeType="afterEffect">
                                  <p:stCondLst>
                                    <p:cond delay="0"/>
                                  </p:stCondLst>
                                  <p:iterate type="lt">
                                    <p:tmAbs val="0"/>
                                  </p:iterate>
                                  <p:childTnLst>
                                    <p:set>
                                      <p:cBhvr>
                                        <p:cTn id="17" dur="1" fill="hold">
                                          <p:stCondLst>
                                            <p:cond delay="0"/>
                                          </p:stCondLst>
                                        </p:cTn>
                                        <p:tgtEl>
                                          <p:spTgt spid="1048646"/>
                                        </p:tgtEl>
                                        <p:attrNameLst>
                                          <p:attrName>style.visibility</p:attrName>
                                        </p:attrNameLst>
                                      </p:cBhvr>
                                      <p:to>
                                        <p:strVal val="visible"/>
                                      </p:to>
                                    </p:set>
                                    <p:animEffect transition="in" filter="wipe(down)">
                                      <p:cBhvr>
                                        <p:cTn id="18" dur="580">
                                          <p:stCondLst>
                                            <p:cond delay="0"/>
                                          </p:stCondLst>
                                        </p:cTn>
                                        <p:tgtEl>
                                          <p:spTgt spid="1048646"/>
                                        </p:tgtEl>
                                      </p:cBhvr>
                                    </p:animEffect>
                                    <p:anim calcmode="lin" valueType="num">
                                      <p:cBhvr>
                                        <p:cTn id="19" dur="1822">
                                          <p:stCondLst>
                                            <p:cond delay="0"/>
                                          </p:stCondLst>
                                        </p:cTn>
                                        <p:tgtEl>
                                          <p:spTgt spid="1048646"/>
                                        </p:tgtEl>
                                        <p:attrNameLst>
                                          <p:attrName>ppt_x</p:attrName>
                                        </p:attrNameLst>
                                      </p:cBhvr>
                                      <p:tavLst>
                                        <p:tav tm="0">
                                          <p:val>
                                            <p:strVal val="#ppt_x-0.25"/>
                                          </p:val>
                                        </p:tav>
                                        <p:tav tm="100000">
                                          <p:val>
                                            <p:strVal val="#ppt_x"/>
                                          </p:val>
                                        </p:tav>
                                      </p:tavLst>
                                    </p:anim>
                                    <p:anim calcmode="lin" valueType="num">
                                      <p:cBhvr>
                                        <p:cTn id="20" dur="664">
                                          <p:stCondLst>
                                            <p:cond delay="0"/>
                                          </p:stCondLst>
                                        </p:cTn>
                                        <p:tgtEl>
                                          <p:spTgt spid="1048646"/>
                                        </p:tgtEl>
                                        <p:attrNameLst>
                                          <p:attrName>ppt_y</p:attrName>
                                        </p:attrNameLst>
                                      </p:cBhvr>
                                      <p:tavLst>
                                        <p:tav tm="0" fmla="#ppt_y-sin(pi*$)/3">
                                          <p:val>
                                            <p:fltVal val="0.5"/>
                                          </p:val>
                                        </p:tav>
                                        <p:tav tm="100000">
                                          <p:val>
                                            <p:fltVal val="1"/>
                                          </p:val>
                                        </p:tav>
                                      </p:tavLst>
                                    </p:anim>
                                    <p:anim calcmode="lin" valueType="num">
                                      <p:cBhvr>
                                        <p:cTn id="21" dur="664">
                                          <p:stCondLst>
                                            <p:cond delay="664"/>
                                          </p:stCondLst>
                                        </p:cTn>
                                        <p:tgtEl>
                                          <p:spTgt spid="1048646"/>
                                        </p:tgtEl>
                                        <p:attrNameLst>
                                          <p:attrName>ppt_y</p:attrName>
                                        </p:attrNameLst>
                                      </p:cBhvr>
                                      <p:tavLst>
                                        <p:tav tm="0" fmla="#ppt_y-sin(pi*$)/9">
                                          <p:val>
                                            <p:fltVal val="0"/>
                                          </p:val>
                                        </p:tav>
                                        <p:tav tm="100000">
                                          <p:val>
                                            <p:fltVal val="1"/>
                                          </p:val>
                                        </p:tav>
                                      </p:tavLst>
                                    </p:anim>
                                    <p:anim calcmode="lin" valueType="num">
                                      <p:cBhvr>
                                        <p:cTn id="22" dur="332">
                                          <p:stCondLst>
                                            <p:cond delay="1324"/>
                                          </p:stCondLst>
                                        </p:cTn>
                                        <p:tgtEl>
                                          <p:spTgt spid="1048646"/>
                                        </p:tgtEl>
                                        <p:attrNameLst>
                                          <p:attrName>ppt_y</p:attrName>
                                        </p:attrNameLst>
                                      </p:cBhvr>
                                      <p:tavLst>
                                        <p:tav tm="0" fmla="#ppt_y-sin(pi*$)/27">
                                          <p:val>
                                            <p:fltVal val="0"/>
                                          </p:val>
                                        </p:tav>
                                        <p:tav tm="100000">
                                          <p:val>
                                            <p:fltVal val="1"/>
                                          </p:val>
                                        </p:tav>
                                      </p:tavLst>
                                    </p:anim>
                                    <p:anim calcmode="lin" valueType="num">
                                      <p:cBhvr>
                                        <p:cTn id="23" dur="164">
                                          <p:stCondLst>
                                            <p:cond delay="1656"/>
                                          </p:stCondLst>
                                        </p:cTn>
                                        <p:tgtEl>
                                          <p:spTgt spid="1048646"/>
                                        </p:tgtEl>
                                        <p:attrNameLst>
                                          <p:attrName>ppt_y</p:attrName>
                                        </p:attrNameLst>
                                      </p:cBhvr>
                                      <p:tavLst>
                                        <p:tav tm="0" fmla="#ppt_y-sin(pi*$)/81">
                                          <p:val>
                                            <p:fltVal val="0"/>
                                          </p:val>
                                        </p:tav>
                                        <p:tav tm="100000">
                                          <p:val>
                                            <p:fltVal val="1"/>
                                          </p:val>
                                        </p:tav>
                                      </p:tavLst>
                                    </p:anim>
                                    <p:animScale>
                                      <p:cBhvr>
                                        <p:cTn id="24" dur="26">
                                          <p:stCondLst>
                                            <p:cond delay="650"/>
                                          </p:stCondLst>
                                        </p:cTn>
                                        <p:tgtEl>
                                          <p:spTgt spid="1048646"/>
                                        </p:tgtEl>
                                      </p:cBhvr>
                                      <p:to x="100000" y="60000"/>
                                    </p:animScale>
                                    <p:animScale>
                                      <p:cBhvr>
                                        <p:cTn id="25" dur="166" decel="50000">
                                          <p:stCondLst>
                                            <p:cond delay="676"/>
                                          </p:stCondLst>
                                        </p:cTn>
                                        <p:tgtEl>
                                          <p:spTgt spid="1048646"/>
                                        </p:tgtEl>
                                      </p:cBhvr>
                                      <p:to x="100000" y="100000"/>
                                    </p:animScale>
                                    <p:animScale>
                                      <p:cBhvr>
                                        <p:cTn id="26" dur="26">
                                          <p:stCondLst>
                                            <p:cond delay="1312"/>
                                          </p:stCondLst>
                                        </p:cTn>
                                        <p:tgtEl>
                                          <p:spTgt spid="1048646"/>
                                        </p:tgtEl>
                                      </p:cBhvr>
                                      <p:to x="100000" y="80000"/>
                                    </p:animScale>
                                    <p:animScale>
                                      <p:cBhvr>
                                        <p:cTn id="27" dur="166" decel="50000">
                                          <p:stCondLst>
                                            <p:cond delay="1338"/>
                                          </p:stCondLst>
                                        </p:cTn>
                                        <p:tgtEl>
                                          <p:spTgt spid="1048646"/>
                                        </p:tgtEl>
                                      </p:cBhvr>
                                      <p:to x="100000" y="100000"/>
                                    </p:animScale>
                                    <p:animScale>
                                      <p:cBhvr>
                                        <p:cTn id="28" dur="26">
                                          <p:stCondLst>
                                            <p:cond delay="1642"/>
                                          </p:stCondLst>
                                        </p:cTn>
                                        <p:tgtEl>
                                          <p:spTgt spid="1048646"/>
                                        </p:tgtEl>
                                      </p:cBhvr>
                                      <p:to x="100000" y="90000"/>
                                    </p:animScale>
                                    <p:animScale>
                                      <p:cBhvr>
                                        <p:cTn id="29" dur="166" decel="50000">
                                          <p:stCondLst>
                                            <p:cond delay="1668"/>
                                          </p:stCondLst>
                                        </p:cTn>
                                        <p:tgtEl>
                                          <p:spTgt spid="1048646"/>
                                        </p:tgtEl>
                                      </p:cBhvr>
                                      <p:to x="100000" y="100000"/>
                                    </p:animScale>
                                    <p:animScale>
                                      <p:cBhvr>
                                        <p:cTn id="30" dur="26">
                                          <p:stCondLst>
                                            <p:cond delay="1808"/>
                                          </p:stCondLst>
                                        </p:cTn>
                                        <p:tgtEl>
                                          <p:spTgt spid="1048646"/>
                                        </p:tgtEl>
                                      </p:cBhvr>
                                      <p:to x="100000" y="95000"/>
                                    </p:animScale>
                                    <p:animScale>
                                      <p:cBhvr>
                                        <p:cTn id="31" dur="166" decel="50000">
                                          <p:stCondLst>
                                            <p:cond delay="1834"/>
                                          </p:stCondLst>
                                        </p:cTn>
                                        <p:tgtEl>
                                          <p:spTgt spid="1048646"/>
                                        </p:tgtEl>
                                      </p:cBhvr>
                                      <p:to x="100000" y="100000"/>
                                    </p:animScale>
                                  </p:childTnLst>
                                </p:cTn>
                              </p:par>
                              <p:par>
                                <p:cTn id="32" presetID="42"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6" grpId="0"/>
      <p:bldP spid="1048646" grpId="2"/>
      <p:bldP spid="1048646" grpId="3"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标题 1048648"/>
          <p:cNvSpPr>
            <a:spLocks noGrp="1"/>
          </p:cNvSpPr>
          <p:nvPr>
            <p:ph type="title"/>
          </p:nvPr>
        </p:nvSpPr>
        <p:spPr>
          <a:xfrm>
            <a:off x="1105469" y="154722"/>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图书借阅模块</a:t>
            </a:r>
          </a:p>
        </p:txBody>
      </p:sp>
      <p:sp>
        <p:nvSpPr>
          <p:cNvPr id="1048650" name="文本占位符 1048649"/>
          <p:cNvSpPr>
            <a:spLocks noGrp="1"/>
          </p:cNvSpPr>
          <p:nvPr>
            <p:ph type="body" idx="1"/>
          </p:nvPr>
        </p:nvSpPr>
        <p:spPr>
          <a:xfrm>
            <a:off x="1105469" y="1146412"/>
            <a:ext cx="8598919" cy="4617801"/>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endParaRPr dirty="0"/>
          </a:p>
        </p:txBody>
      </p:sp>
      <p:sp>
        <p:nvSpPr>
          <p:cNvPr id="1048651" name="竖卷形 1048650"/>
          <p:cNvSpPr/>
          <p:nvPr/>
        </p:nvSpPr>
        <p:spPr>
          <a:xfrm>
            <a:off x="8555059" y="459522"/>
            <a:ext cx="2568575" cy="4794250"/>
          </a:xfrm>
          <a:prstGeom prst="verticalScroll">
            <a:avLst>
              <a:gd name="adj" fmla="val 12500"/>
            </a:avLst>
          </a:prstGeom>
          <a:solidFill>
            <a:schemeClr val="lt2"/>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1800">
                <a:solidFill>
                  <a:schemeClr val="accent2"/>
                </a:solidFill>
                <a:effectLst>
                  <a:outerShdw blurRad="38100" dist="38100" dir="2700000" algn="tl">
                    <a:srgbClr val="C0C0C0"/>
                  </a:outerShdw>
                </a:effectLst>
                <a:ea typeface="宋体" charset="-122"/>
              </a:rPr>
              <a:t>图</a:t>
            </a:r>
            <a:r>
              <a:rPr lang="zh-CN" altLang="en-US" sz="1800">
                <a:solidFill>
                  <a:schemeClr val="hlink"/>
                </a:solidFill>
                <a:effectLst>
                  <a:outerShdw blurRad="38100" dist="38100" dir="2700000" algn="tl">
                    <a:srgbClr val="C0C0C0"/>
                  </a:outerShdw>
                </a:effectLst>
                <a:ea typeface="宋体" charset="-122"/>
              </a:rPr>
              <a:t>书借阅首先需要</a:t>
            </a:r>
          </a:p>
          <a:p>
            <a:pPr lvl="0" eaLnBrk="1" latinLnBrk="1" hangingPunct="1"/>
            <a:r>
              <a:rPr lang="zh-CN" altLang="en-US" sz="1800">
                <a:solidFill>
                  <a:schemeClr val="hlink"/>
                </a:solidFill>
                <a:effectLst>
                  <a:outerShdw blurRad="38100" dist="38100" dir="2700000" algn="tl">
                    <a:srgbClr val="C0C0C0"/>
                  </a:outerShdw>
                </a:effectLst>
                <a:ea typeface="宋体" charset="-122"/>
              </a:rPr>
              <a:t>知道哪个人，借了</a:t>
            </a:r>
          </a:p>
          <a:p>
            <a:pPr lvl="0" eaLnBrk="1" latinLnBrk="1" hangingPunct="1"/>
            <a:r>
              <a:rPr lang="zh-CN" altLang="en-US" sz="1800">
                <a:solidFill>
                  <a:schemeClr val="hlink"/>
                </a:solidFill>
                <a:effectLst>
                  <a:outerShdw blurRad="38100" dist="38100" dir="2700000" algn="tl">
                    <a:srgbClr val="C0C0C0"/>
                  </a:outerShdw>
                </a:effectLst>
                <a:ea typeface="宋体" charset="-122"/>
              </a:rPr>
              <a:t>哪本书，因此输入</a:t>
            </a:r>
          </a:p>
          <a:p>
            <a:pPr lvl="0" eaLnBrk="1" latinLnBrk="1" hangingPunct="1"/>
            <a:r>
              <a:rPr lang="zh-CN" altLang="en-US" sz="1800">
                <a:solidFill>
                  <a:schemeClr val="hlink"/>
                </a:solidFill>
                <a:effectLst>
                  <a:outerShdw blurRad="38100" dist="38100" dir="2700000" algn="tl">
                    <a:srgbClr val="C0C0C0"/>
                  </a:outerShdw>
                </a:effectLst>
                <a:ea typeface="宋体" charset="-122"/>
              </a:rPr>
              <a:t>读者编号，图书编</a:t>
            </a:r>
          </a:p>
          <a:p>
            <a:pPr lvl="0" eaLnBrk="1" latinLnBrk="1" hangingPunct="1"/>
            <a:r>
              <a:rPr lang="zh-CN" altLang="en-US" sz="1800">
                <a:solidFill>
                  <a:schemeClr val="hlink"/>
                </a:solidFill>
                <a:effectLst>
                  <a:outerShdw blurRad="38100" dist="38100" dir="2700000" algn="tl">
                    <a:srgbClr val="C0C0C0"/>
                  </a:outerShdw>
                </a:effectLst>
                <a:ea typeface="宋体" charset="-122"/>
              </a:rPr>
              <a:t>号点击借阅就可以</a:t>
            </a:r>
          </a:p>
          <a:p>
            <a:pPr lvl="0" eaLnBrk="1" latinLnBrk="1" hangingPunct="1"/>
            <a:r>
              <a:rPr lang="zh-CN" altLang="en-US" sz="1800">
                <a:solidFill>
                  <a:schemeClr val="hlink"/>
                </a:solidFill>
                <a:effectLst>
                  <a:outerShdw blurRad="38100" dist="38100" dir="2700000" algn="tl">
                    <a:srgbClr val="C0C0C0"/>
                  </a:outerShdw>
                </a:effectLst>
                <a:ea typeface="宋体" charset="-122"/>
              </a:rPr>
              <a:t>了，但是前提是读</a:t>
            </a:r>
          </a:p>
          <a:p>
            <a:pPr lvl="0" eaLnBrk="1" latinLnBrk="1" hangingPunct="1"/>
            <a:r>
              <a:rPr lang="zh-CN" altLang="en-US" sz="1800">
                <a:solidFill>
                  <a:schemeClr val="hlink"/>
                </a:solidFill>
                <a:effectLst>
                  <a:outerShdw blurRad="38100" dist="38100" dir="2700000" algn="tl">
                    <a:srgbClr val="C0C0C0"/>
                  </a:outerShdw>
                </a:effectLst>
                <a:ea typeface="宋体" charset="-122"/>
              </a:rPr>
              <a:t>者和这本书存在，</a:t>
            </a:r>
          </a:p>
          <a:p>
            <a:pPr lvl="0" eaLnBrk="1" latinLnBrk="1" hangingPunct="1"/>
            <a:r>
              <a:rPr lang="zh-CN" altLang="en-US" sz="1800">
                <a:solidFill>
                  <a:schemeClr val="hlink"/>
                </a:solidFill>
                <a:effectLst>
                  <a:outerShdw blurRad="38100" dist="38100" dir="2700000" algn="tl">
                    <a:srgbClr val="C0C0C0"/>
                  </a:outerShdw>
                </a:effectLst>
                <a:ea typeface="宋体" charset="-122"/>
              </a:rPr>
              <a:t>否则会提示错误</a:t>
            </a:r>
          </a:p>
          <a:p>
            <a:pPr lvl="0" eaLnBrk="1" latinLnBrk="1" hangingPunct="1"/>
            <a:r>
              <a:rPr lang="zh-CN" altLang="en-US" sz="1800">
                <a:solidFill>
                  <a:schemeClr val="hlink"/>
                </a:solidFill>
                <a:effectLst>
                  <a:outerShdw blurRad="38100" dist="38100" dir="2700000" algn="tl">
                    <a:srgbClr val="C0C0C0"/>
                  </a:outerShdw>
                </a:effectLst>
                <a:ea typeface="宋体" charset="-122"/>
              </a:rPr>
              <a:t>信息。输入读者编</a:t>
            </a:r>
          </a:p>
          <a:p>
            <a:pPr lvl="0" eaLnBrk="1" latinLnBrk="1" hangingPunct="1"/>
            <a:r>
              <a:rPr lang="zh-CN" altLang="en-US" sz="1800">
                <a:solidFill>
                  <a:schemeClr val="hlink"/>
                </a:solidFill>
                <a:effectLst>
                  <a:outerShdw blurRad="38100" dist="38100" dir="2700000" algn="tl">
                    <a:srgbClr val="C0C0C0"/>
                  </a:outerShdw>
                </a:effectLst>
                <a:ea typeface="宋体" charset="-122"/>
              </a:rPr>
              <a:t>号，点击查询，便</a:t>
            </a:r>
          </a:p>
          <a:p>
            <a:pPr lvl="0" eaLnBrk="1" latinLnBrk="1" hangingPunct="1"/>
            <a:r>
              <a:rPr lang="zh-CN" altLang="en-US" sz="1800">
                <a:solidFill>
                  <a:schemeClr val="hlink"/>
                </a:solidFill>
                <a:effectLst>
                  <a:outerShdw blurRad="38100" dist="38100" dir="2700000" algn="tl">
                    <a:srgbClr val="C0C0C0"/>
                  </a:outerShdw>
                </a:effectLst>
                <a:ea typeface="宋体" charset="-122"/>
              </a:rPr>
              <a:t>可以查询该读者的</a:t>
            </a:r>
          </a:p>
          <a:p>
            <a:pPr lvl="0" eaLnBrk="1" latinLnBrk="1" hangingPunct="1"/>
            <a:r>
              <a:rPr lang="zh-CN" altLang="en-US" sz="1800">
                <a:solidFill>
                  <a:schemeClr val="hlink"/>
                </a:solidFill>
                <a:effectLst>
                  <a:outerShdw blurRad="38100" dist="38100" dir="2700000" algn="tl">
                    <a:srgbClr val="C0C0C0"/>
                  </a:outerShdw>
                </a:effectLst>
                <a:ea typeface="宋体" charset="-122"/>
              </a:rPr>
              <a:t>借阅情况。其中借</a:t>
            </a:r>
          </a:p>
          <a:p>
            <a:pPr lvl="0" eaLnBrk="1" latinLnBrk="1" hangingPunct="1"/>
            <a:r>
              <a:rPr lang="zh-CN" altLang="en-US" sz="1800">
                <a:solidFill>
                  <a:schemeClr val="hlink"/>
                </a:solidFill>
                <a:effectLst>
                  <a:outerShdw blurRad="38100" dist="38100" dir="2700000" algn="tl">
                    <a:srgbClr val="C0C0C0"/>
                  </a:outerShdw>
                </a:effectLst>
                <a:ea typeface="宋体" charset="-122"/>
              </a:rPr>
              <a:t>阅数量默认为1，</a:t>
            </a:r>
          </a:p>
          <a:p>
            <a:pPr lvl="0" eaLnBrk="1" latinLnBrk="1" hangingPunct="1"/>
            <a:r>
              <a:rPr lang="zh-CN" altLang="en-US" sz="1800">
                <a:solidFill>
                  <a:schemeClr val="hlink"/>
                </a:solidFill>
                <a:effectLst>
                  <a:outerShdw blurRad="38100" dist="38100" dir="2700000" algn="tl">
                    <a:srgbClr val="C0C0C0"/>
                  </a:outerShdw>
                </a:effectLst>
                <a:ea typeface="宋体" charset="-122"/>
              </a:rPr>
              <a:t>借阅时间为借阅当</a:t>
            </a:r>
          </a:p>
          <a:p>
            <a:pPr lvl="0" eaLnBrk="1" latinLnBrk="1" hangingPunct="1"/>
            <a:r>
              <a:rPr lang="zh-CN" altLang="en-US" sz="1800">
                <a:solidFill>
                  <a:schemeClr val="hlink"/>
                </a:solidFill>
                <a:effectLst>
                  <a:outerShdw blurRad="38100" dist="38100" dir="2700000" algn="tl">
                    <a:srgbClr val="C0C0C0"/>
                  </a:outerShdw>
                </a:effectLst>
                <a:ea typeface="宋体" charset="-122"/>
              </a:rPr>
              <a:t>天时间。</a:t>
            </a:r>
          </a:p>
        </p:txBody>
      </p:sp>
      <p:sp>
        <p:nvSpPr>
          <p:cNvPr id="1048652" name="前凸弯带形 1048651"/>
          <p:cNvSpPr/>
          <p:nvPr/>
        </p:nvSpPr>
        <p:spPr>
          <a:xfrm>
            <a:off x="1396432" y="883157"/>
            <a:ext cx="4951412" cy="768350"/>
          </a:xfrm>
          <a:prstGeom prst="ellipseRibbon">
            <a:avLst>
              <a:gd name="adj1" fmla="val 25000"/>
              <a:gd name="adj2" fmla="val 50000"/>
              <a:gd name="adj3" fmla="val 12500"/>
            </a:avLst>
          </a:prstGeom>
          <a:solidFill>
            <a:srgbClr val="3399FF">
              <a:alpha val="100000"/>
            </a:srgbClr>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2000">
                <a:solidFill>
                  <a:srgbClr val="FFCC99"/>
                </a:solidFill>
                <a:effectLst>
                  <a:outerShdw blurRad="38100" dist="38100" dir="2700000" algn="tl">
                    <a:srgbClr val="C0C0C0"/>
                  </a:outerShdw>
                </a:effectLst>
                <a:ea typeface="宋体" charset="-122"/>
              </a:rPr>
              <a:t>图书借阅功能实现图</a:t>
            </a:r>
          </a:p>
        </p:txBody>
      </p:sp>
      <p:sp>
        <p:nvSpPr>
          <p:cNvPr id="1048654" name="页脚占位符 1048653"/>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69" y="1796477"/>
            <a:ext cx="7449590" cy="410584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1048652"/>
                                        </p:tgtEl>
                                        <p:attrNameLst>
                                          <p:attrName>style.visibility</p:attrName>
                                        </p:attrNameLst>
                                      </p:cBhvr>
                                      <p:to>
                                        <p:strVal val="visible"/>
                                      </p:to>
                                    </p:set>
                                    <p:animEffect transition="in" filter="fade">
                                      <p:cBhvr>
                                        <p:cTn id="7" dur="800" decel="100000"/>
                                        <p:tgtEl>
                                          <p:spTgt spid="1048652"/>
                                        </p:tgtEl>
                                      </p:cBhvr>
                                    </p:animEffect>
                                    <p:anim calcmode="lin" valueType="num">
                                      <p:cBhvr>
                                        <p:cTn id="8" dur="800" decel="100000" fill="hold"/>
                                        <p:tgtEl>
                                          <p:spTgt spid="1048652"/>
                                        </p:tgtEl>
                                        <p:attrNameLst>
                                          <p:attrName>style.rotation</p:attrName>
                                        </p:attrNameLst>
                                      </p:cBhvr>
                                      <p:tavLst>
                                        <p:tav tm="0">
                                          <p:val>
                                            <p:fltVal val="-90"/>
                                          </p:val>
                                        </p:tav>
                                        <p:tav tm="100000">
                                          <p:val>
                                            <p:fltVal val="0"/>
                                          </p:val>
                                        </p:tav>
                                      </p:tavLst>
                                    </p:anim>
                                    <p:anim calcmode="lin" valueType="num">
                                      <p:cBhvr>
                                        <p:cTn id="9" dur="800" decel="100000" fill="hold"/>
                                        <p:tgtEl>
                                          <p:spTgt spid="1048652"/>
                                        </p:tgtEl>
                                        <p:attrNameLst>
                                          <p:attrName>ppt_x</p:attrName>
                                        </p:attrNameLst>
                                      </p:cBhvr>
                                      <p:tavLst>
                                        <p:tav tm="0">
                                          <p:val>
                                            <p:strVal val="#ppt_x+0.4"/>
                                          </p:val>
                                        </p:tav>
                                        <p:tav tm="100000">
                                          <p:val>
                                            <p:strVal val="#ppt_x-0.05"/>
                                          </p:val>
                                        </p:tav>
                                      </p:tavLst>
                                    </p:anim>
                                    <p:anim calcmode="lin" valueType="num">
                                      <p:cBhvr>
                                        <p:cTn id="10" dur="800" decel="100000" fill="hold"/>
                                        <p:tgtEl>
                                          <p:spTgt spid="104865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04865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04865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grpId="1" nodeType="afterEffect">
                                  <p:stCondLst>
                                    <p:cond delay="0"/>
                                  </p:stCondLst>
                                  <p:childTnLst>
                                    <p:set>
                                      <p:cBhvr>
                                        <p:cTn id="15" dur="1" fill="hold">
                                          <p:stCondLst>
                                            <p:cond delay="0"/>
                                          </p:stCondLst>
                                        </p:cTn>
                                        <p:tgtEl>
                                          <p:spTgt spid="1048651"/>
                                        </p:tgtEl>
                                        <p:attrNameLst>
                                          <p:attrName>style.visibility</p:attrName>
                                        </p:attrNameLst>
                                      </p:cBhvr>
                                      <p:to>
                                        <p:strVal val="visible"/>
                                      </p:to>
                                    </p:set>
                                    <p:animEffect transition="in" filter="fade">
                                      <p:cBhvr>
                                        <p:cTn id="16" dur="400" decel="100000"/>
                                        <p:tgtEl>
                                          <p:spTgt spid="1048651"/>
                                        </p:tgtEl>
                                      </p:cBhvr>
                                    </p:animEffect>
                                    <p:anim calcmode="lin" valueType="num">
                                      <p:cBhvr>
                                        <p:cTn id="17" dur="400" decel="100000" fill="hold"/>
                                        <p:tgtEl>
                                          <p:spTgt spid="1048651"/>
                                        </p:tgtEl>
                                        <p:attrNameLst>
                                          <p:attrName>style.rotation</p:attrName>
                                        </p:attrNameLst>
                                      </p:cBhvr>
                                      <p:tavLst>
                                        <p:tav tm="0">
                                          <p:val>
                                            <p:fltVal val="-90"/>
                                          </p:val>
                                        </p:tav>
                                        <p:tav tm="100000">
                                          <p:val>
                                            <p:fltVal val="0"/>
                                          </p:val>
                                        </p:tav>
                                      </p:tavLst>
                                    </p:anim>
                                    <p:anim calcmode="lin" valueType="num">
                                      <p:cBhvr>
                                        <p:cTn id="18" dur="400" decel="100000" fill="hold"/>
                                        <p:tgtEl>
                                          <p:spTgt spid="1048651"/>
                                        </p:tgtEl>
                                        <p:attrNameLst>
                                          <p:attrName>ppt_x</p:attrName>
                                        </p:attrNameLst>
                                      </p:cBhvr>
                                      <p:tavLst>
                                        <p:tav tm="0">
                                          <p:val>
                                            <p:strVal val="#ppt_x+0.4"/>
                                          </p:val>
                                        </p:tav>
                                        <p:tav tm="100000">
                                          <p:val>
                                            <p:strVal val="#ppt_x-0.05"/>
                                          </p:val>
                                        </p:tav>
                                      </p:tavLst>
                                    </p:anim>
                                    <p:anim calcmode="lin" valueType="num">
                                      <p:cBhvr>
                                        <p:cTn id="19" dur="400" decel="100000" fill="hold"/>
                                        <p:tgtEl>
                                          <p:spTgt spid="1048651"/>
                                        </p:tgtEl>
                                        <p:attrNameLst>
                                          <p:attrName>ppt_y</p:attrName>
                                        </p:attrNameLst>
                                      </p:cBhvr>
                                      <p:tavLst>
                                        <p:tav tm="0">
                                          <p:val>
                                            <p:strVal val="#ppt_y-0.4"/>
                                          </p:val>
                                        </p:tav>
                                        <p:tav tm="100000">
                                          <p:val>
                                            <p:strVal val="#ppt_y+0.1"/>
                                          </p:val>
                                        </p:tav>
                                      </p:tavLst>
                                    </p:anim>
                                    <p:anim calcmode="lin" valueType="num">
                                      <p:cBhvr>
                                        <p:cTn id="20" dur="100" accel="100000" fill="hold">
                                          <p:stCondLst>
                                            <p:cond delay="400"/>
                                          </p:stCondLst>
                                        </p:cTn>
                                        <p:tgtEl>
                                          <p:spTgt spid="1048651"/>
                                        </p:tgtEl>
                                        <p:attrNameLst>
                                          <p:attrName>ppt_x</p:attrName>
                                        </p:attrNameLst>
                                      </p:cBhvr>
                                      <p:tavLst>
                                        <p:tav tm="0">
                                          <p:val>
                                            <p:strVal val="#ppt_x-0.05"/>
                                          </p:val>
                                        </p:tav>
                                        <p:tav tm="100000">
                                          <p:val>
                                            <p:strVal val="#ppt_x"/>
                                          </p:val>
                                        </p:tav>
                                      </p:tavLst>
                                    </p:anim>
                                    <p:anim calcmode="lin" valueType="num">
                                      <p:cBhvr>
                                        <p:cTn id="21" dur="100" accel="100000" fill="hold">
                                          <p:stCondLst>
                                            <p:cond delay="400"/>
                                          </p:stCondLst>
                                        </p:cTn>
                                        <p:tgtEl>
                                          <p:spTgt spid="1048651"/>
                                        </p:tgtEl>
                                        <p:attrNameLst>
                                          <p:attrName>ppt_y</p:attrName>
                                        </p:attrNameLst>
                                      </p:cBhvr>
                                      <p:tavLst>
                                        <p:tav tm="0">
                                          <p:val>
                                            <p:strVal val="#ppt_y+0.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p:bldP spid="1048651" grpId="1" animBg="1"/>
      <p:bldP spid="104865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标题 1048654"/>
          <p:cNvSpPr>
            <a:spLocks noGrp="1"/>
          </p:cNvSpPr>
          <p:nvPr>
            <p:ph type="title"/>
          </p:nvPr>
        </p:nvSpPr>
        <p:spPr>
          <a:xfrm>
            <a:off x="818867" y="125855"/>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修改密码模块</a:t>
            </a:r>
          </a:p>
        </p:txBody>
      </p:sp>
      <p:sp>
        <p:nvSpPr>
          <p:cNvPr id="1048656" name="文本占位符 1048655"/>
          <p:cNvSpPr>
            <a:spLocks noGrp="1"/>
          </p:cNvSpPr>
          <p:nvPr>
            <p:ph type="body" idx="1"/>
          </p:nvPr>
        </p:nvSpPr>
        <p:spPr>
          <a:xfrm>
            <a:off x="818867" y="1091846"/>
            <a:ext cx="8885522" cy="4672368"/>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endParaRPr dirty="0"/>
          </a:p>
        </p:txBody>
      </p:sp>
      <p:sp>
        <p:nvSpPr>
          <p:cNvPr id="1048657" name="圆角矩形标注 1048656"/>
          <p:cNvSpPr/>
          <p:nvPr/>
        </p:nvSpPr>
        <p:spPr>
          <a:xfrm>
            <a:off x="8087517" y="1091846"/>
            <a:ext cx="2832100" cy="2938462"/>
          </a:xfrm>
          <a:prstGeom prst="wedgeRoundRectCallout">
            <a:avLst>
              <a:gd name="adj1" fmla="val -43750"/>
              <a:gd name="adj2" fmla="val 70000"/>
              <a:gd name="adj3" fmla="val 16667"/>
            </a:avLst>
          </a:prstGeom>
          <a:solidFill>
            <a:srgbClr val="99FF33">
              <a:alpha val="100000"/>
            </a:srgbClr>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2000">
                <a:solidFill>
                  <a:srgbClr val="FF0066"/>
                </a:solidFill>
                <a:effectLst>
                  <a:outerShdw blurRad="38100" dist="38100" dir="2700000" algn="tl">
                    <a:srgbClr val="C0C0C0"/>
                  </a:outerShdw>
                </a:effectLst>
                <a:ea typeface="宋体" charset="-122"/>
              </a:rPr>
              <a:t>输入用户名称，原密码，</a:t>
            </a:r>
          </a:p>
          <a:p>
            <a:pPr lvl="0" eaLnBrk="1" latinLnBrk="1" hangingPunct="1"/>
            <a:r>
              <a:rPr lang="zh-CN" altLang="en-US" sz="2000">
                <a:solidFill>
                  <a:srgbClr val="FF0066"/>
                </a:solidFill>
                <a:effectLst>
                  <a:outerShdw blurRad="38100" dist="38100" dir="2700000" algn="tl">
                    <a:srgbClr val="C0C0C0"/>
                  </a:outerShdw>
                </a:effectLst>
                <a:ea typeface="宋体" charset="-122"/>
              </a:rPr>
              <a:t>新密码，然后确认一遍新</a:t>
            </a:r>
          </a:p>
          <a:p>
            <a:pPr lvl="0" eaLnBrk="1" latinLnBrk="1" hangingPunct="1"/>
            <a:r>
              <a:rPr lang="zh-CN" altLang="en-US" sz="2000">
                <a:solidFill>
                  <a:srgbClr val="FF0066"/>
                </a:solidFill>
                <a:effectLst>
                  <a:outerShdw blurRad="38100" dist="38100" dir="2700000" algn="tl">
                    <a:srgbClr val="C0C0C0"/>
                  </a:outerShdw>
                </a:effectLst>
                <a:ea typeface="宋体" charset="-122"/>
              </a:rPr>
              <a:t>密码，如果新密码和确认</a:t>
            </a:r>
          </a:p>
          <a:p>
            <a:pPr lvl="0" eaLnBrk="1" latinLnBrk="1" hangingPunct="1"/>
            <a:r>
              <a:rPr lang="zh-CN" altLang="en-US" sz="2000">
                <a:solidFill>
                  <a:srgbClr val="FF0066"/>
                </a:solidFill>
                <a:effectLst>
                  <a:outerShdw blurRad="38100" dist="38100" dir="2700000" algn="tl">
                    <a:srgbClr val="C0C0C0"/>
                  </a:outerShdw>
                </a:effectLst>
                <a:ea typeface="宋体" charset="-122"/>
              </a:rPr>
              <a:t>密码一样，则可以修改</a:t>
            </a:r>
          </a:p>
          <a:p>
            <a:pPr lvl="0" eaLnBrk="1" latinLnBrk="1" hangingPunct="1"/>
            <a:r>
              <a:rPr lang="zh-CN" altLang="en-US" sz="2000">
                <a:solidFill>
                  <a:srgbClr val="FF0066"/>
                </a:solidFill>
                <a:effectLst>
                  <a:outerShdw blurRad="38100" dist="38100" dir="2700000" algn="tl">
                    <a:srgbClr val="C0C0C0"/>
                  </a:outerShdw>
                </a:effectLst>
                <a:ea typeface="宋体" charset="-122"/>
              </a:rPr>
              <a:t>成功，否则需要重新输</a:t>
            </a:r>
          </a:p>
          <a:p>
            <a:pPr lvl="0" eaLnBrk="1" latinLnBrk="1" hangingPunct="1"/>
            <a:r>
              <a:rPr lang="zh-CN" altLang="en-US" sz="2000">
                <a:solidFill>
                  <a:srgbClr val="FF0066"/>
                </a:solidFill>
                <a:effectLst>
                  <a:outerShdw blurRad="38100" dist="38100" dir="2700000" algn="tl">
                    <a:srgbClr val="C0C0C0"/>
                  </a:outerShdw>
                </a:effectLst>
                <a:ea typeface="宋体" charset="-122"/>
              </a:rPr>
              <a:t>入。只有超级管理员才能</a:t>
            </a:r>
          </a:p>
          <a:p>
            <a:pPr lvl="0" eaLnBrk="1" latinLnBrk="1" hangingPunct="1"/>
            <a:r>
              <a:rPr lang="zh-CN" altLang="en-US" sz="2000">
                <a:solidFill>
                  <a:srgbClr val="FF0066"/>
                </a:solidFill>
                <a:effectLst>
                  <a:outerShdw blurRad="38100" dist="38100" dir="2700000" algn="tl">
                    <a:srgbClr val="C0C0C0"/>
                  </a:outerShdw>
                </a:effectLst>
                <a:ea typeface="宋体" charset="-122"/>
              </a:rPr>
              <a:t>修改密码。</a:t>
            </a:r>
          </a:p>
        </p:txBody>
      </p:sp>
      <p:sp>
        <p:nvSpPr>
          <p:cNvPr id="1048658" name="双波形 1048657"/>
          <p:cNvSpPr/>
          <p:nvPr/>
        </p:nvSpPr>
        <p:spPr>
          <a:xfrm>
            <a:off x="1038480" y="1091846"/>
            <a:ext cx="3414712" cy="741362"/>
          </a:xfrm>
          <a:prstGeom prst="doubleWave">
            <a:avLst>
              <a:gd name="adj1" fmla="val 6500"/>
              <a:gd name="adj2" fmla="val 0"/>
            </a:avLst>
          </a:prstGeom>
          <a:solidFill>
            <a:srgbClr val="FF0066">
              <a:alpha val="100000"/>
            </a:srgbClr>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2400" dirty="0">
                <a:solidFill>
                  <a:srgbClr val="33CC33"/>
                </a:solidFill>
                <a:effectLst>
                  <a:outerShdw blurRad="38100" dist="38100" dir="2700000" algn="tl">
                    <a:srgbClr val="C0C0C0"/>
                  </a:outerShdw>
                </a:effectLst>
                <a:ea typeface="宋体" charset="-122"/>
              </a:rPr>
              <a:t>修改密码功能实现图</a:t>
            </a:r>
          </a:p>
        </p:txBody>
      </p:sp>
      <p:sp>
        <p:nvSpPr>
          <p:cNvPr id="1048660" name="页脚占位符 1048659"/>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80" y="1833208"/>
            <a:ext cx="6461740" cy="4429485"/>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1" nodeType="afterEffect">
                                  <p:stCondLst>
                                    <p:cond delay="0"/>
                                  </p:stCondLst>
                                  <p:childTnLst>
                                    <p:set>
                                      <p:cBhvr>
                                        <p:cTn id="6" dur="1" fill="hold">
                                          <p:stCondLst>
                                            <p:cond delay="0"/>
                                          </p:stCondLst>
                                        </p:cTn>
                                        <p:tgtEl>
                                          <p:spTgt spid="1048657"/>
                                        </p:tgtEl>
                                        <p:attrNameLst>
                                          <p:attrName>style.visibility</p:attrName>
                                        </p:attrNameLst>
                                      </p:cBhvr>
                                      <p:to>
                                        <p:strVal val="visible"/>
                                      </p:to>
                                    </p:set>
                                    <p:anim calcmode="lin" valueType="num">
                                      <p:cBhvr>
                                        <p:cTn id="7" dur="500" decel="50000" fill="hold">
                                          <p:stCondLst>
                                            <p:cond delay="0"/>
                                          </p:stCondLst>
                                        </p:cTn>
                                        <p:tgtEl>
                                          <p:spTgt spid="104865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4865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48657"/>
                                        </p:tgtEl>
                                        <p:attrNameLst>
                                          <p:attrName>ppt_w</p:attrName>
                                        </p:attrNameLst>
                                      </p:cBhvr>
                                      <p:tavLst>
                                        <p:tav tm="0">
                                          <p:val>
                                            <p:strVal val="#ppt_w*.05"/>
                                          </p:val>
                                        </p:tav>
                                        <p:tav tm="100000">
                                          <p:val>
                                            <p:strVal val="#ppt_w"/>
                                          </p:val>
                                        </p:tav>
                                      </p:tavLst>
                                    </p:anim>
                                    <p:anim calcmode="lin" valueType="num">
                                      <p:cBhvr>
                                        <p:cTn id="10" dur="1000" fill="hold"/>
                                        <p:tgtEl>
                                          <p:spTgt spid="104865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4865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4865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4865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48657"/>
                                        </p:tgtEl>
                                      </p:cBhvr>
                                    </p:animEffect>
                                  </p:childTnLst>
                                </p:cTn>
                              </p:par>
                            </p:childTnLst>
                          </p:cTn>
                        </p:par>
                        <p:par>
                          <p:cTn id="15" fill="hold">
                            <p:stCondLst>
                              <p:cond delay="1000"/>
                            </p:stCondLst>
                            <p:childTnLst>
                              <p:par>
                                <p:cTn id="16" presetID="38" presetClass="entr" presetSubtype="0" accel="50000" fill="hold" grpId="0" nodeType="afterEffect">
                                  <p:stCondLst>
                                    <p:cond delay="0"/>
                                  </p:stCondLst>
                                  <p:iterate type="lt">
                                    <p:tmPct val="50000"/>
                                  </p:iterate>
                                  <p:childTnLst>
                                    <p:set>
                                      <p:cBhvr>
                                        <p:cTn id="17" dur="1" fill="hold">
                                          <p:stCondLst>
                                            <p:cond delay="0"/>
                                          </p:stCondLst>
                                        </p:cTn>
                                        <p:tgtEl>
                                          <p:spTgt spid="1048658"/>
                                        </p:tgtEl>
                                        <p:attrNameLst>
                                          <p:attrName>style.visibility</p:attrName>
                                        </p:attrNameLst>
                                      </p:cBhvr>
                                      <p:to>
                                        <p:strVal val="visible"/>
                                      </p:to>
                                    </p:set>
                                    <p:set>
                                      <p:cBhvr>
                                        <p:cTn id="18" dur="455" fill="hold">
                                          <p:stCondLst>
                                            <p:cond delay="0"/>
                                          </p:stCondLst>
                                        </p:cTn>
                                        <p:tgtEl>
                                          <p:spTgt spid="1048658"/>
                                        </p:tgtEl>
                                        <p:attrNameLst>
                                          <p:attrName>style.rotation</p:attrName>
                                        </p:attrNameLst>
                                      </p:cBhvr>
                                      <p:to>
                                        <p:strVal val="-45.0"/>
                                      </p:to>
                                    </p:set>
                                    <p:anim calcmode="lin" valueType="num">
                                      <p:cBhvr>
                                        <p:cTn id="19" dur="455" fill="hold">
                                          <p:stCondLst>
                                            <p:cond delay="455"/>
                                          </p:stCondLst>
                                        </p:cTn>
                                        <p:tgtEl>
                                          <p:spTgt spid="1048658"/>
                                        </p:tgtEl>
                                        <p:attrNameLst>
                                          <p:attrName>style.rotation</p:attrName>
                                        </p:attrNameLst>
                                      </p:cBhvr>
                                      <p:tavLst>
                                        <p:tav tm="0">
                                          <p:val>
                                            <p:fltVal val="-45"/>
                                          </p:val>
                                        </p:tav>
                                        <p:tav tm="69900">
                                          <p:val>
                                            <p:fltVal val="45"/>
                                          </p:val>
                                        </p:tav>
                                        <p:tav tm="100000">
                                          <p:val>
                                            <p:fltVal val="0"/>
                                          </p:val>
                                        </p:tav>
                                      </p:tavLst>
                                    </p:anim>
                                    <p:anim calcmode="lin" valueType="num">
                                      <p:cBhvr>
                                        <p:cTn id="20" dur="455" fill="hold">
                                          <p:stCondLst>
                                            <p:cond delay="0"/>
                                          </p:stCondLst>
                                        </p:cTn>
                                        <p:tgtEl>
                                          <p:spTgt spid="1048658"/>
                                        </p:tgtEl>
                                        <p:attrNameLst>
                                          <p:attrName>ppt_y</p:attrName>
                                        </p:attrNameLst>
                                      </p:cBhvr>
                                      <p:tavLst>
                                        <p:tav tm="0">
                                          <p:val>
                                            <p:strVal val="#ppt_y-1"/>
                                          </p:val>
                                        </p:tav>
                                        <p:tav tm="100000">
                                          <p:val>
                                            <p:strVal val="#ppt_y-(0.354*#ppt_w-0.172*#ppt_h)"/>
                                          </p:val>
                                        </p:tav>
                                      </p:tavLst>
                                    </p:anim>
                                    <p:anim calcmode="lin" valueType="num">
                                      <p:cBhvr>
                                        <p:cTn id="21" dur="156" decel="50000" autoRev="1" fill="hold">
                                          <p:stCondLst>
                                            <p:cond delay="455"/>
                                          </p:stCondLst>
                                        </p:cTn>
                                        <p:tgtEl>
                                          <p:spTgt spid="1048658"/>
                                        </p:tgtEl>
                                        <p:attrNameLst>
                                          <p:attrName>ppt_y</p:attrName>
                                        </p:attrNameLst>
                                      </p:cBhvr>
                                      <p:tavLst>
                                        <p:tav tm="0">
                                          <p:val>
                                            <p:strVal val="#ppt_y-(0.354*#ppt_w-0.172*#ppt_h)"/>
                                          </p:val>
                                        </p:tav>
                                        <p:tav tm="100000">
                                          <p:val>
                                            <p:strVal val="#ppt_y-(0.354*#ppt_w-0.172*#ppt_h)-#ppt_h/2"/>
                                          </p:val>
                                        </p:tav>
                                      </p:tavLst>
                                    </p:anim>
                                    <p:anim calcmode="lin" valueType="num">
                                      <p:cBhvr>
                                        <p:cTn id="22" dur="136" fill="hold">
                                          <p:stCondLst>
                                            <p:cond delay="864"/>
                                          </p:stCondLst>
                                        </p:cTn>
                                        <p:tgtEl>
                                          <p:spTgt spid="1048658"/>
                                        </p:tgtEl>
                                        <p:attrNameLst>
                                          <p:attrName>ppt_y</p:attrName>
                                        </p:attrNameLst>
                                      </p:cBhvr>
                                      <p:tavLst>
                                        <p:tav tm="0">
                                          <p:val>
                                            <p:strVal val="#ppt_y-(0.354*#ppt_w-0.172*#ppt_h)"/>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7" grpId="0"/>
      <p:bldP spid="1048657" grpId="1" animBg="1"/>
      <p:bldP spid="104865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标题 1048660"/>
          <p:cNvSpPr>
            <a:spLocks noGrp="1"/>
          </p:cNvSpPr>
          <p:nvPr>
            <p:ph type="title"/>
          </p:nvPr>
        </p:nvSpPr>
        <p:spPr>
          <a:xfrm>
            <a:off x="1282890" y="142235"/>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a:ea typeface="宋体" charset="-122"/>
              </a:rPr>
              <a:t>总结</a:t>
            </a:r>
          </a:p>
        </p:txBody>
      </p:sp>
      <p:sp>
        <p:nvSpPr>
          <p:cNvPr id="1048662" name="文本占位符 1048661"/>
          <p:cNvSpPr>
            <a:spLocks noGrp="1"/>
          </p:cNvSpPr>
          <p:nvPr>
            <p:ph type="body" idx="1"/>
          </p:nvPr>
        </p:nvSpPr>
        <p:spPr>
          <a:xfrm>
            <a:off x="1282890" y="1132764"/>
            <a:ext cx="10372297" cy="4681182"/>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r>
              <a:rPr lang="zh-CN" dirty="0"/>
              <a:t>　　　通过开发一个这样的图书管理系统，我进一步熟悉了开发系统的思路和流程，为我以后的开发系统打好了基础，也让我熟练的掌握了编程的技巧，学习了很多新的知识，并且也巩固</a:t>
            </a:r>
            <a:r>
              <a:rPr lang="zh-CN" dirty="0" smtClean="0"/>
              <a:t>了</a:t>
            </a:r>
            <a:r>
              <a:rPr lang="en-US" altLang="zh-CN" dirty="0" smtClean="0"/>
              <a:t>C#</a:t>
            </a:r>
            <a:r>
              <a:rPr lang="zh-CN" dirty="0" smtClean="0"/>
              <a:t>和</a:t>
            </a:r>
            <a:r>
              <a:rPr lang="zh-CN" dirty="0"/>
              <a:t>SQL Server</a:t>
            </a:r>
            <a:r>
              <a:rPr lang="zh-CN" dirty="0" smtClean="0"/>
              <a:t>200</a:t>
            </a:r>
            <a:r>
              <a:rPr lang="en-US" altLang="zh-CN" smtClean="0"/>
              <a:t>8</a:t>
            </a:r>
            <a:r>
              <a:rPr lang="zh-CN" smtClean="0"/>
              <a:t>的</a:t>
            </a:r>
            <a:r>
              <a:rPr lang="zh-CN" dirty="0"/>
              <a:t>用法。需要做出这样一个系统真的需要不少时间和精力，我努力查阅书籍、和同学讨论，并且从中得出了一个结论：只有持之以恒，坚持不懈的去做一件事情，才能取得成功。开发一个图书管理系统是一个漫长而艰辛的道路，我深深体会到，只学习书本上的知识是远远不够的，我们要勤于动手、勤于动脑，只有置身于实践，才能真的学到很多东西。这次毕业设计让我各方面都有很大的提高。但是这个系统只是一个中小型的系统，功能还有欠缺的地方，比如界面可能不是很美观、功能也还不是很强大，但是我会努力学习，争取制作出一个功能强大又实用的系统。</a:t>
            </a:r>
          </a:p>
        </p:txBody>
      </p:sp>
      <p:sp>
        <p:nvSpPr>
          <p:cNvPr id="1048664" name="页脚占位符 1048663"/>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withEffect">
                                  <p:stCondLst>
                                    <p:cond delay="0"/>
                                  </p:stCondLst>
                                  <p:iterate type="lt">
                                    <p:tmPct val="10000"/>
                                  </p:iterate>
                                  <p:childTnLst>
                                    <p:set>
                                      <p:cBhvr>
                                        <p:cTn id="6" dur="1" fill="hold">
                                          <p:stCondLst>
                                            <p:cond delay="0"/>
                                          </p:stCondLst>
                                        </p:cTn>
                                        <p:tgtEl>
                                          <p:spTgt spid="1048662">
                                            <p:txEl>
                                              <p:pRg st="0" end="0"/>
                                            </p:txEl>
                                          </p:spTgt>
                                        </p:tgtEl>
                                        <p:attrNameLst>
                                          <p:attrName>style.visibility</p:attrName>
                                        </p:attrNameLst>
                                      </p:cBhvr>
                                      <p:to>
                                        <p:strVal val="visible"/>
                                      </p:to>
                                    </p:set>
                                    <p:anim calcmode="lin" valueType="num">
                                      <p:cBhvr>
                                        <p:cTn id="7" dur="500" fill="hold"/>
                                        <p:tgtEl>
                                          <p:spTgt spid="104866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48662">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04866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4866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10486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8665" name="内容占位符 1048664"/>
          <p:cNvSpPr>
            <a:spLocks noGrp="1"/>
          </p:cNvSpPr>
          <p:nvPr>
            <p:ph idx="4294967295"/>
          </p:nvPr>
        </p:nvSpPr>
        <p:spPr>
          <a:xfrm>
            <a:off x="1023583" y="1173708"/>
            <a:ext cx="10263116" cy="4653886"/>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r>
              <a:rPr lang="zh-CN" altLang="en-US" sz="2800" dirty="0">
                <a:ea typeface="宋体" charset="-122"/>
              </a:rPr>
              <a:t>大学本科的学习生活即将结束。在此，我要感谢所有曾经教导过我的老师和关心过我的同学，他们在我成长过程中给予了我很大的帮助。本文能够顺利完成，要特别感谢我的</a:t>
            </a:r>
            <a:r>
              <a:rPr lang="zh-CN" altLang="en-US" sz="2800" dirty="0" smtClean="0">
                <a:ea typeface="宋体" charset="-122"/>
              </a:rPr>
              <a:t>导师</a:t>
            </a:r>
            <a:r>
              <a:rPr lang="zh-CN" altLang="en-US" sz="2800" dirty="0">
                <a:ea typeface="宋体" charset="-122"/>
              </a:rPr>
              <a:t>张文辉</a:t>
            </a:r>
            <a:r>
              <a:rPr lang="zh-CN" altLang="en-US" sz="2800" dirty="0" smtClean="0">
                <a:ea typeface="宋体" charset="-122"/>
              </a:rPr>
              <a:t>老师</a:t>
            </a:r>
            <a:r>
              <a:rPr lang="zh-CN" altLang="en-US" sz="2800" dirty="0">
                <a:ea typeface="宋体" charset="-122"/>
              </a:rPr>
              <a:t>，感谢各位老师的指导和点评。</a:t>
            </a:r>
          </a:p>
        </p:txBody>
      </p:sp>
      <p:sp>
        <p:nvSpPr>
          <p:cNvPr id="1048666" name="标题 1048665"/>
          <p:cNvSpPr>
            <a:spLocks noGrp="1"/>
          </p:cNvSpPr>
          <p:nvPr>
            <p:ph type="title" idx="4294967295"/>
          </p:nvPr>
        </p:nvSpPr>
        <p:spPr>
          <a:xfrm>
            <a:off x="1023583" y="169530"/>
            <a:ext cx="7848600" cy="609600"/>
          </a:xfrm>
          <a:prstGeom prst="rect">
            <a:avLst/>
          </a:prstGeom>
          <a:noFill/>
          <a:ln>
            <a:noFill/>
          </a:ln>
        </p:spPr>
        <p:txBody>
          <a:bodyPr vert="horz" lIns="91440" tIns="45720" rIns="91440" bIns="45720" anchor="ctr"/>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eaLnBrk="1" hangingPunct="1"/>
            <a:r>
              <a:rPr lang="zh-CN" altLang="en-US" dirty="0">
                <a:ea typeface="宋体" charset="-122"/>
              </a:rPr>
              <a:t>致谢</a:t>
            </a:r>
          </a:p>
        </p:txBody>
      </p:sp>
      <p:sp>
        <p:nvSpPr>
          <p:cNvPr id="1048668" name="页脚占位符 1048667"/>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48665">
                                            <p:txEl>
                                              <p:pRg st="0" end="0"/>
                                            </p:txEl>
                                          </p:spTgt>
                                        </p:tgtEl>
                                        <p:attrNameLst>
                                          <p:attrName>style.visibility</p:attrName>
                                        </p:attrNameLst>
                                      </p:cBhvr>
                                      <p:to>
                                        <p:strVal val="visible"/>
                                      </p:to>
                                    </p:set>
                                    <p:animEffect transition="in" filter="wipe(down)">
                                      <p:cBhvr>
                                        <p:cTn id="7" dur="580">
                                          <p:stCondLst>
                                            <p:cond delay="0"/>
                                          </p:stCondLst>
                                        </p:cTn>
                                        <p:tgtEl>
                                          <p:spTgt spid="1048665">
                                            <p:txEl>
                                              <p:pRg st="0" end="0"/>
                                            </p:txEl>
                                          </p:spTgt>
                                        </p:tgtEl>
                                      </p:cBhvr>
                                    </p:animEffect>
                                    <p:anim calcmode="lin" valueType="num">
                                      <p:cBhvr>
                                        <p:cTn id="8" dur="1822">
                                          <p:stCondLst>
                                            <p:cond delay="0"/>
                                          </p:stCondLst>
                                        </p:cTn>
                                        <p:tgtEl>
                                          <p:spTgt spid="1048665">
                                            <p:txEl>
                                              <p:pRg st="0" end="0"/>
                                            </p:txEl>
                                          </p:spTgt>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1048665">
                                            <p:txEl>
                                              <p:pRg st="0" end="0"/>
                                            </p:txEl>
                                          </p:spTgt>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1048665">
                                            <p:txEl>
                                              <p:pRg st="0" end="0"/>
                                            </p:txEl>
                                          </p:spTgt>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1048665">
                                            <p:txEl>
                                              <p:pRg st="0" end="0"/>
                                            </p:txEl>
                                          </p:spTgt>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104866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48665">
                                            <p:txEl>
                                              <p:pRg st="0" end="0"/>
                                            </p:txEl>
                                          </p:spTgt>
                                        </p:tgtEl>
                                      </p:cBhvr>
                                      <p:to x="100000" y="60000"/>
                                    </p:animScale>
                                    <p:animScale>
                                      <p:cBhvr>
                                        <p:cTn id="14" dur="166" decel="50000">
                                          <p:stCondLst>
                                            <p:cond delay="676"/>
                                          </p:stCondLst>
                                        </p:cTn>
                                        <p:tgtEl>
                                          <p:spTgt spid="1048665">
                                            <p:txEl>
                                              <p:pRg st="0" end="0"/>
                                            </p:txEl>
                                          </p:spTgt>
                                        </p:tgtEl>
                                      </p:cBhvr>
                                      <p:to x="100000" y="100000"/>
                                    </p:animScale>
                                    <p:animScale>
                                      <p:cBhvr>
                                        <p:cTn id="15" dur="26">
                                          <p:stCondLst>
                                            <p:cond delay="1312"/>
                                          </p:stCondLst>
                                        </p:cTn>
                                        <p:tgtEl>
                                          <p:spTgt spid="1048665">
                                            <p:txEl>
                                              <p:pRg st="0" end="0"/>
                                            </p:txEl>
                                          </p:spTgt>
                                        </p:tgtEl>
                                      </p:cBhvr>
                                      <p:to x="100000" y="80000"/>
                                    </p:animScale>
                                    <p:animScale>
                                      <p:cBhvr>
                                        <p:cTn id="16" dur="166" decel="50000">
                                          <p:stCondLst>
                                            <p:cond delay="1338"/>
                                          </p:stCondLst>
                                        </p:cTn>
                                        <p:tgtEl>
                                          <p:spTgt spid="1048665">
                                            <p:txEl>
                                              <p:pRg st="0" end="0"/>
                                            </p:txEl>
                                          </p:spTgt>
                                        </p:tgtEl>
                                      </p:cBhvr>
                                      <p:to x="100000" y="100000"/>
                                    </p:animScale>
                                    <p:animScale>
                                      <p:cBhvr>
                                        <p:cTn id="17" dur="26">
                                          <p:stCondLst>
                                            <p:cond delay="1642"/>
                                          </p:stCondLst>
                                        </p:cTn>
                                        <p:tgtEl>
                                          <p:spTgt spid="1048665">
                                            <p:txEl>
                                              <p:pRg st="0" end="0"/>
                                            </p:txEl>
                                          </p:spTgt>
                                        </p:tgtEl>
                                      </p:cBhvr>
                                      <p:to x="100000" y="90000"/>
                                    </p:animScale>
                                    <p:animScale>
                                      <p:cBhvr>
                                        <p:cTn id="18" dur="166" decel="50000">
                                          <p:stCondLst>
                                            <p:cond delay="1668"/>
                                          </p:stCondLst>
                                        </p:cTn>
                                        <p:tgtEl>
                                          <p:spTgt spid="1048665">
                                            <p:txEl>
                                              <p:pRg st="0" end="0"/>
                                            </p:txEl>
                                          </p:spTgt>
                                        </p:tgtEl>
                                      </p:cBhvr>
                                      <p:to x="100000" y="100000"/>
                                    </p:animScale>
                                    <p:animScale>
                                      <p:cBhvr>
                                        <p:cTn id="19" dur="26">
                                          <p:stCondLst>
                                            <p:cond delay="1808"/>
                                          </p:stCondLst>
                                        </p:cTn>
                                        <p:tgtEl>
                                          <p:spTgt spid="1048665">
                                            <p:txEl>
                                              <p:pRg st="0" end="0"/>
                                            </p:txEl>
                                          </p:spTgt>
                                        </p:tgtEl>
                                      </p:cBhvr>
                                      <p:to x="100000" y="95000"/>
                                    </p:animScale>
                                    <p:animScale>
                                      <p:cBhvr>
                                        <p:cTn id="20" dur="166" decel="50000">
                                          <p:stCondLst>
                                            <p:cond delay="1834"/>
                                          </p:stCondLst>
                                        </p:cTn>
                                        <p:tgtEl>
                                          <p:spTgt spid="104866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3"/>
          </p:nvPr>
        </p:nvSpPr>
        <p:spPr/>
        <p:txBody>
          <a:bodyPr/>
          <a:lstStyle/>
          <a:p>
            <a:pPr lvl="0" algn="l" eaLnBrk="1" hangingPunct="1"/>
            <a:r>
              <a:rPr lang="en-US" altLang="en-US" sz="1600" b="1" smtClean="0">
                <a:latin typeface="Verdana" pitchFamily="2" charset="0"/>
              </a:rPr>
              <a:t>Company Logo</a:t>
            </a:r>
            <a:endParaRPr lang="en-US" altLang="en-US" sz="1600" b="1">
              <a:latin typeface="Verdana" pitchFamily="2" charset="0"/>
            </a:endParaRPr>
          </a:p>
        </p:txBody>
      </p:sp>
      <p:sp>
        <p:nvSpPr>
          <p:cNvPr id="7" name="矩形 6"/>
          <p:cNvSpPr/>
          <p:nvPr/>
        </p:nvSpPr>
        <p:spPr>
          <a:xfrm>
            <a:off x="4618670" y="2967335"/>
            <a:ext cx="2954656" cy="923330"/>
          </a:xfrm>
          <a:prstGeom prst="rect">
            <a:avLst/>
          </a:prstGeom>
          <a:noFill/>
        </p:spPr>
        <p:txBody>
          <a:bodyPr wrap="none" lIns="91440" tIns="45720" rIns="91440" bIns="45720">
            <a:spAutoFit/>
          </a:bodyPr>
          <a:lstStyle/>
          <a:p>
            <a:pPr algn="ctr"/>
            <a:r>
              <a:rPr lang="zh-CN" alt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谢谢聆听</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608753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587" name="文本占位符 1048586"/>
          <p:cNvSpPr>
            <a:spLocks noGrp="1"/>
          </p:cNvSpPr>
          <p:nvPr>
            <p:ph type="body" idx="4294967295"/>
          </p:nvPr>
        </p:nvSpPr>
        <p:spPr>
          <a:xfrm>
            <a:off x="2581275" y="493713"/>
            <a:ext cx="7042150" cy="5101869"/>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1"/>
            <a:r>
              <a:rPr lang="zh-CN" altLang="en-US" sz="100" dirty="0">
                <a:ea typeface="宋体" charset="-122"/>
              </a:rPr>
              <a:t>　</a:t>
            </a:r>
          </a:p>
          <a:p>
            <a:pPr lvl="1"/>
            <a:endParaRPr lang="zh-CN" altLang="en-US" sz="1600" dirty="0">
              <a:latin typeface="宋体" charset="-122"/>
              <a:ea typeface="宋体" charset="-122"/>
            </a:endParaRPr>
          </a:p>
          <a:p>
            <a:pPr lvl="1"/>
            <a:endParaRPr lang="zh-CN" altLang="en-US" sz="1600" dirty="0">
              <a:latin typeface="宋体" charset="-122"/>
              <a:ea typeface="宋体" charset="-122"/>
            </a:endParaRPr>
          </a:p>
          <a:p>
            <a:pPr lvl="1"/>
            <a:r>
              <a:rPr lang="zh-CN" altLang="en-US" sz="2000" dirty="0">
                <a:latin typeface="宋体" charset="-122"/>
                <a:ea typeface="宋体" charset="-122"/>
              </a:rPr>
              <a:t>    </a:t>
            </a:r>
            <a:r>
              <a:rPr lang="zh-CN" altLang="en-US" sz="3200" dirty="0">
                <a:latin typeface="宋体" charset="-122"/>
                <a:ea typeface="宋体" charset="-122"/>
              </a:rPr>
              <a:t>  </a:t>
            </a:r>
            <a:r>
              <a:rPr lang="zh-CN" altLang="en-US" sz="3200" dirty="0" smtClean="0">
                <a:latin typeface="宋体" charset="-122"/>
                <a:ea typeface="宋体" charset="-122"/>
              </a:rPr>
              <a:t>1</a:t>
            </a:r>
            <a:r>
              <a:rPr lang="zh-CN" altLang="en-US" sz="3200" dirty="0">
                <a:latin typeface="宋体" charset="-122"/>
                <a:ea typeface="宋体" charset="-122"/>
              </a:rPr>
              <a:t>.绪论</a:t>
            </a:r>
          </a:p>
          <a:p>
            <a:pPr lvl="1"/>
            <a:r>
              <a:rPr lang="zh-CN" altLang="en-US" sz="3200" dirty="0">
                <a:latin typeface="宋体" charset="-122"/>
                <a:ea typeface="宋体" charset="-122"/>
              </a:rPr>
              <a:t>    </a:t>
            </a:r>
            <a:r>
              <a:rPr lang="zh-CN" altLang="en-US" sz="3200" dirty="0" smtClean="0">
                <a:latin typeface="宋体" charset="-122"/>
                <a:ea typeface="宋体" charset="-122"/>
              </a:rPr>
              <a:t> 2</a:t>
            </a:r>
            <a:r>
              <a:rPr lang="zh-CN" altLang="en-US" sz="3200" dirty="0">
                <a:latin typeface="宋体" charset="-122"/>
                <a:ea typeface="宋体" charset="-122"/>
              </a:rPr>
              <a:t>.系统需求分析</a:t>
            </a:r>
          </a:p>
          <a:p>
            <a:pPr lvl="1"/>
            <a:r>
              <a:rPr lang="zh-CN" altLang="en-US" sz="3200" dirty="0">
                <a:latin typeface="宋体" charset="-122"/>
                <a:ea typeface="宋体" charset="-122"/>
              </a:rPr>
              <a:t>     3.系统设计</a:t>
            </a:r>
          </a:p>
          <a:p>
            <a:pPr lvl="1"/>
            <a:r>
              <a:rPr lang="zh-CN" altLang="en-US" sz="3200" dirty="0">
                <a:latin typeface="宋体" charset="-122"/>
                <a:ea typeface="宋体" charset="-122"/>
              </a:rPr>
              <a:t>     4.系统流程设计</a:t>
            </a:r>
          </a:p>
          <a:p>
            <a:pPr lvl="1"/>
            <a:r>
              <a:rPr lang="zh-CN" altLang="en-US" sz="3200" dirty="0">
                <a:latin typeface="宋体" charset="-122"/>
                <a:ea typeface="宋体" charset="-122"/>
              </a:rPr>
              <a:t>     5.系统功能实现</a:t>
            </a:r>
          </a:p>
          <a:p>
            <a:pPr lvl="1"/>
            <a:r>
              <a:rPr lang="zh-CN" altLang="en-US" sz="3200" dirty="0">
                <a:latin typeface="宋体" charset="-122"/>
                <a:ea typeface="宋体" charset="-122"/>
              </a:rPr>
              <a:t>     6.总结</a:t>
            </a:r>
          </a:p>
          <a:p>
            <a:pPr lvl="1"/>
            <a:r>
              <a:rPr lang="zh-CN" altLang="en-US" sz="3200" dirty="0">
                <a:latin typeface="宋体" charset="-122"/>
                <a:ea typeface="宋体" charset="-122"/>
              </a:rPr>
              <a:t>     7.致谢</a:t>
            </a:r>
          </a:p>
          <a:p>
            <a:pPr lvl="1"/>
            <a:endParaRPr lang="zh-CN" altLang="en-US" sz="2000" dirty="0">
              <a:latin typeface="宋体" charset="-122"/>
              <a:ea typeface="宋体" charset="-122"/>
            </a:endParaRPr>
          </a:p>
          <a:p>
            <a:pPr lvl="1"/>
            <a:endParaRPr lang="zh-CN" altLang="en-US" sz="100" dirty="0">
              <a:latin typeface="宋体" charset="-122"/>
              <a:ea typeface="宋体" charset="-122"/>
            </a:endParaRPr>
          </a:p>
          <a:p>
            <a:pPr lvl="1"/>
            <a:r>
              <a:rPr lang="zh-CN" altLang="en-US" sz="500" dirty="0">
                <a:latin typeface="宋体" charset="-122"/>
                <a:ea typeface="宋体" charset="-122"/>
              </a:rPr>
              <a:t>    </a:t>
            </a:r>
            <a:r>
              <a:rPr lang="zh-CN" altLang="en-US" sz="700" dirty="0">
                <a:latin typeface="宋体" charset="-122"/>
                <a:ea typeface="宋体" charset="-122"/>
              </a:rPr>
              <a:t>   </a:t>
            </a:r>
          </a:p>
          <a:p>
            <a:pPr lvl="1"/>
            <a:endParaRPr lang="zh-CN" altLang="en-US" sz="100" dirty="0">
              <a:ea typeface="Gulim" pitchFamily="2" charset="-127"/>
            </a:endParaRPr>
          </a:p>
          <a:p>
            <a:endParaRPr lang="zh-CN" altLang="en-US" sz="100" dirty="0">
              <a:ea typeface="Gulim" pitchFamily="2" charset="-127"/>
            </a:endParaRPr>
          </a:p>
        </p:txBody>
      </p:sp>
      <p:sp>
        <p:nvSpPr>
          <p:cNvPr id="1048588" name="标题 1048587"/>
          <p:cNvSpPr>
            <a:spLocks noGrp="1"/>
          </p:cNvSpPr>
          <p:nvPr>
            <p:ph type="title" idx="4294967295"/>
          </p:nvPr>
        </p:nvSpPr>
        <p:spPr>
          <a:xfrm>
            <a:off x="2709862" y="128587"/>
            <a:ext cx="7848600" cy="609600"/>
          </a:xfrm>
          <a:prstGeom prst="rect">
            <a:avLst/>
          </a:prstGeom>
          <a:noFill/>
          <a:ln>
            <a:noFill/>
          </a:ln>
        </p:spPr>
        <p:txBody>
          <a:bodyPr vert="horz" lIns="91440" tIns="45720" rIns="91440" bIns="45720" anchor="ctr"/>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eaLnBrk="1" hangingPunct="1"/>
            <a:r>
              <a:rPr lang="zh-CN" altLang="en-US">
                <a:ea typeface="宋体" charset="-122"/>
              </a:rPr>
              <a:t>目录</a:t>
            </a:r>
          </a:p>
        </p:txBody>
      </p:sp>
    </p:spTree>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591" name="文本占位符 1048590"/>
          <p:cNvSpPr>
            <a:spLocks noGrp="1"/>
          </p:cNvSpPr>
          <p:nvPr>
            <p:ph type="body" idx="4294967295"/>
          </p:nvPr>
        </p:nvSpPr>
        <p:spPr>
          <a:xfrm>
            <a:off x="1093668" y="1174914"/>
            <a:ext cx="9961018" cy="4830101"/>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1">
              <a:lnSpc>
                <a:spcPct val="90000"/>
              </a:lnSpc>
            </a:pPr>
            <a:r>
              <a:rPr lang="zh-CN" altLang="en-US" sz="700" dirty="0">
                <a:ea typeface="宋体" charset="-122"/>
              </a:rPr>
              <a:t>　</a:t>
            </a:r>
          </a:p>
          <a:p>
            <a:pPr lvl="1">
              <a:lnSpc>
                <a:spcPct val="90000"/>
              </a:lnSpc>
            </a:pPr>
            <a:endParaRPr lang="zh-CN" altLang="en-US" sz="700" dirty="0">
              <a:latin typeface="宋体" charset="-122"/>
              <a:ea typeface="宋体" charset="-122"/>
            </a:endParaRPr>
          </a:p>
          <a:p>
            <a:pPr lvl="1">
              <a:lnSpc>
                <a:spcPct val="90000"/>
              </a:lnSpc>
            </a:pPr>
            <a:endParaRPr lang="zh-CN" altLang="en-US" sz="700" dirty="0">
              <a:latin typeface="宋体" charset="-122"/>
              <a:ea typeface="宋体" charset="-122"/>
            </a:endParaRPr>
          </a:p>
          <a:p>
            <a:pPr lvl="1">
              <a:lnSpc>
                <a:spcPct val="90000"/>
              </a:lnSpc>
            </a:pPr>
            <a:r>
              <a:rPr lang="zh-CN" altLang="en-US" sz="1200" dirty="0">
                <a:latin typeface="宋体" charset="-122"/>
                <a:ea typeface="宋体" charset="-122"/>
              </a:rPr>
              <a:t>    </a:t>
            </a:r>
            <a:r>
              <a:rPr lang="zh-CN" altLang="en-US" sz="1600" dirty="0">
                <a:latin typeface="宋体" charset="-122"/>
                <a:ea typeface="宋体" charset="-122"/>
              </a:rPr>
              <a:t>   </a:t>
            </a:r>
            <a:r>
              <a:rPr lang="zh-CN" altLang="en-US" sz="2000" dirty="0">
                <a:solidFill>
                  <a:srgbClr val="111111"/>
                </a:solidFill>
                <a:latin typeface="宋体" charset="-122"/>
                <a:ea typeface="宋体" charset="-122"/>
              </a:rPr>
              <a:t>在当今的信息技术如此发达的社会，图书管理系统已经从人们的生活密不可分</a:t>
            </a:r>
            <a:r>
              <a:rPr lang="zh-CN" altLang="en-US" sz="2000" dirty="0">
                <a:latin typeface="宋体" charset="-122"/>
                <a:ea typeface="宋体" charset="-122"/>
              </a:rPr>
              <a:t>，</a:t>
            </a:r>
            <a:r>
              <a:rPr lang="zh-CN" altLang="en-US" sz="2000" dirty="0">
                <a:solidFill>
                  <a:srgbClr val="111111"/>
                </a:solidFill>
                <a:latin typeface="宋体" charset="-122"/>
                <a:ea typeface="宋体" charset="-122"/>
                <a:sym typeface="Arial" charset="0"/>
              </a:rPr>
              <a:t>即它可以满足中小型图书馆的借阅与管理的需要。在一般学校与科研机构，其下属的很多分支的研究中心，试验中心，各个学院，他们往往都有着自己的规模较大的图书资料室。而这些图书资料室由于本身规模不大因此其对书籍或资料的管理模式不大，因此其对书籍或资料的管理模式一般都比较旧，而且在没有能力也没有必要引进大型图书馆管理软硬件的基础上，寻求一个针对中小型图书资料室的管理软件是必要的。</a:t>
            </a:r>
          </a:p>
          <a:p>
            <a:pPr lvl="1">
              <a:lnSpc>
                <a:spcPct val="90000"/>
              </a:lnSpc>
            </a:pPr>
            <a:r>
              <a:rPr lang="zh-CN" altLang="en-US" sz="2000" dirty="0">
                <a:solidFill>
                  <a:srgbClr val="111111"/>
                </a:solidFill>
                <a:latin typeface="宋体" charset="-122"/>
                <a:ea typeface="宋体" charset="-122"/>
                <a:sym typeface="Arial" charset="0"/>
              </a:rPr>
              <a:t>       这种管理软件对硬件的要求很低，一般有一个比较简单的服务器与pc机组成的网络即可，再加上使用比较廉价、性能不错的软件，这样就可以以比较低的成本来实现一个足够使用的功能，而这种模式也正满足了那种中小型资料室，图书馆的要求。</a:t>
            </a:r>
          </a:p>
          <a:p>
            <a:pPr lvl="1">
              <a:lnSpc>
                <a:spcPct val="90000"/>
              </a:lnSpc>
            </a:pPr>
            <a:endParaRPr lang="zh-CN" altLang="en-US" sz="2000" dirty="0">
              <a:latin typeface="宋体" charset="-122"/>
              <a:ea typeface="宋体" charset="-122"/>
            </a:endParaRPr>
          </a:p>
          <a:p>
            <a:pPr lvl="1">
              <a:lnSpc>
                <a:spcPct val="90000"/>
              </a:lnSpc>
            </a:pPr>
            <a:endParaRPr lang="zh-CN" altLang="en-US" sz="1200" dirty="0">
              <a:latin typeface="宋体" charset="-122"/>
              <a:ea typeface="宋体" charset="-122"/>
            </a:endParaRPr>
          </a:p>
          <a:p>
            <a:pPr lvl="1">
              <a:lnSpc>
                <a:spcPct val="90000"/>
              </a:lnSpc>
            </a:pPr>
            <a:endParaRPr lang="zh-CN" altLang="en-US" sz="100" dirty="0">
              <a:ea typeface="Gulim" pitchFamily="2" charset="-127"/>
            </a:endParaRPr>
          </a:p>
          <a:p>
            <a:pPr>
              <a:lnSpc>
                <a:spcPct val="90000"/>
              </a:lnSpc>
            </a:pPr>
            <a:endParaRPr lang="zh-CN" altLang="en-US" sz="100" dirty="0">
              <a:ea typeface="Gulim" pitchFamily="2" charset="-127"/>
            </a:endParaRPr>
          </a:p>
        </p:txBody>
      </p:sp>
      <p:sp>
        <p:nvSpPr>
          <p:cNvPr id="1048592" name="标题 1048591"/>
          <p:cNvSpPr>
            <a:spLocks noGrp="1"/>
          </p:cNvSpPr>
          <p:nvPr>
            <p:ph type="title" idx="4294967295"/>
          </p:nvPr>
        </p:nvSpPr>
        <p:spPr>
          <a:xfrm>
            <a:off x="1358733" y="169530"/>
            <a:ext cx="7848600" cy="609600"/>
          </a:xfrm>
          <a:prstGeom prst="rect">
            <a:avLst/>
          </a:prstGeom>
          <a:noFill/>
          <a:ln>
            <a:noFill/>
          </a:ln>
        </p:spPr>
        <p:txBody>
          <a:bodyPr vert="horz" lIns="91440" tIns="45720" rIns="91440" bIns="45720" anchor="ctr"/>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eaLnBrk="1" hangingPunct="1"/>
            <a:r>
              <a:rPr lang="zh-CN" altLang="en-US" dirty="0">
                <a:ea typeface="宋体" charset="-122"/>
              </a:rPr>
              <a:t>系统研究的背景及意义</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3" nodeType="withEffect">
                                  <p:stCondLst>
                                    <p:cond delay="0"/>
                                  </p:stCondLst>
                                  <p:childTnLst>
                                    <p:set>
                                      <p:cBhvr>
                                        <p:cTn id="6" dur="1" fill="hold">
                                          <p:stCondLst>
                                            <p:cond delay="0"/>
                                          </p:stCondLst>
                                        </p:cTn>
                                        <p:tgtEl>
                                          <p:spTgt spid="1048591">
                                            <p:txEl>
                                              <p:pRg st="0" end="0"/>
                                            </p:txEl>
                                          </p:spTgt>
                                        </p:tgtEl>
                                        <p:attrNameLst>
                                          <p:attrName>style.visibility</p:attrName>
                                        </p:attrNameLst>
                                      </p:cBhvr>
                                      <p:to>
                                        <p:strVal val="visible"/>
                                      </p:to>
                                    </p:set>
                                    <p:animEffect transition="in" filter="plus(in)">
                                      <p:cBhvr>
                                        <p:cTn id="7" dur="2000"/>
                                        <p:tgtEl>
                                          <p:spTgt spid="1048591">
                                            <p:txEl>
                                              <p:pRg st="0" end="0"/>
                                            </p:txEl>
                                          </p:spTgt>
                                        </p:tgtEl>
                                      </p:cBhvr>
                                    </p:animEffect>
                                  </p:childTnLst>
                                </p:cTn>
                              </p:par>
                              <p:par>
                                <p:cTn id="8" presetID="13" presetClass="entr" presetSubtype="16" fill="hold" grpId="3" nodeType="withEffect">
                                  <p:stCondLst>
                                    <p:cond delay="0"/>
                                  </p:stCondLst>
                                  <p:childTnLst>
                                    <p:set>
                                      <p:cBhvr>
                                        <p:cTn id="9" dur="1" fill="hold">
                                          <p:stCondLst>
                                            <p:cond delay="0"/>
                                          </p:stCondLst>
                                        </p:cTn>
                                        <p:tgtEl>
                                          <p:spTgt spid="1048591">
                                            <p:txEl>
                                              <p:pRg st="3" end="3"/>
                                            </p:txEl>
                                          </p:spTgt>
                                        </p:tgtEl>
                                        <p:attrNameLst>
                                          <p:attrName>style.visibility</p:attrName>
                                        </p:attrNameLst>
                                      </p:cBhvr>
                                      <p:to>
                                        <p:strVal val="visible"/>
                                      </p:to>
                                    </p:set>
                                    <p:animEffect transition="in" filter="plus(in)">
                                      <p:cBhvr>
                                        <p:cTn id="10" dur="2000"/>
                                        <p:tgtEl>
                                          <p:spTgt spid="1048591">
                                            <p:txEl>
                                              <p:pRg st="3" end="3"/>
                                            </p:txEl>
                                          </p:spTgt>
                                        </p:tgtEl>
                                      </p:cBhvr>
                                    </p:animEffect>
                                  </p:childTnLst>
                                </p:cTn>
                              </p:par>
                              <p:par>
                                <p:cTn id="11" presetID="13" presetClass="entr" presetSubtype="16" fill="hold" grpId="3" nodeType="withEffect">
                                  <p:stCondLst>
                                    <p:cond delay="0"/>
                                  </p:stCondLst>
                                  <p:childTnLst>
                                    <p:set>
                                      <p:cBhvr>
                                        <p:cTn id="12" dur="1" fill="hold">
                                          <p:stCondLst>
                                            <p:cond delay="0"/>
                                          </p:stCondLst>
                                        </p:cTn>
                                        <p:tgtEl>
                                          <p:spTgt spid="1048591">
                                            <p:txEl>
                                              <p:pRg st="4" end="4"/>
                                            </p:txEl>
                                          </p:spTgt>
                                        </p:tgtEl>
                                        <p:attrNameLst>
                                          <p:attrName>style.visibility</p:attrName>
                                        </p:attrNameLst>
                                      </p:cBhvr>
                                      <p:to>
                                        <p:strVal val="visible"/>
                                      </p:to>
                                    </p:set>
                                    <p:animEffect transition="in" filter="plus(in)">
                                      <p:cBhvr>
                                        <p:cTn id="13" dur="2000"/>
                                        <p:tgtEl>
                                          <p:spTgt spid="10485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1" grpId="0" build="p"/>
      <p:bldP spid="1048591" grpId="1" build="p"/>
      <p:bldP spid="1048591" grpId="2" build="p"/>
      <p:bldP spid="1048591" grpId="3"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show="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8595" name="文本占位符 1048594"/>
          <p:cNvSpPr>
            <a:spLocks noGrp="1"/>
          </p:cNvSpPr>
          <p:nvPr>
            <p:ph type="body" idx="4294967295"/>
          </p:nvPr>
        </p:nvSpPr>
        <p:spPr>
          <a:xfrm>
            <a:off x="1023582" y="738187"/>
            <a:ext cx="10258211" cy="5511302"/>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1"/>
            <a:r>
              <a:rPr lang="zh-CN" altLang="en-US" sz="400" dirty="0">
                <a:ea typeface="宋体" charset="-122"/>
              </a:rPr>
              <a:t>　</a:t>
            </a:r>
          </a:p>
          <a:p>
            <a:pPr lvl="1"/>
            <a:endParaRPr lang="zh-CN" altLang="en-US" sz="400" dirty="0">
              <a:latin typeface="宋体" charset="-122"/>
              <a:ea typeface="宋体" charset="-122"/>
            </a:endParaRPr>
          </a:p>
          <a:p>
            <a:pPr lvl="1"/>
            <a:endParaRPr lang="zh-CN" altLang="en-US" sz="400" dirty="0">
              <a:latin typeface="宋体" charset="-122"/>
              <a:ea typeface="宋体" charset="-122"/>
            </a:endParaRPr>
          </a:p>
          <a:p>
            <a:pPr lvl="1">
              <a:lnSpc>
                <a:spcPct val="90000"/>
              </a:lnSpc>
            </a:pPr>
            <a:r>
              <a:rPr lang="zh-CN" altLang="en-US" sz="800" dirty="0">
                <a:latin typeface="宋体" charset="-122"/>
                <a:ea typeface="宋体" charset="-122"/>
              </a:rPr>
              <a:t>    </a:t>
            </a:r>
            <a:r>
              <a:rPr lang="zh-CN" altLang="en-US" sz="1000" dirty="0">
                <a:latin typeface="宋体" charset="-122"/>
                <a:ea typeface="宋体" charset="-122"/>
              </a:rPr>
              <a:t>   </a:t>
            </a:r>
            <a:r>
              <a:rPr lang="zh-CN" altLang="en-US" sz="2000" dirty="0">
                <a:solidFill>
                  <a:srgbClr val="111111"/>
                </a:solidFill>
                <a:latin typeface="宋体" charset="-122"/>
                <a:ea typeface="宋体" charset="-122"/>
              </a:rPr>
              <a:t>　（1）图书管理系统的发展可以说是从20世纪60年代末期开始。那时候计算机已经出现，并且技术已经进入实用阶段。但是很多大型的图书馆运行的时候需要大量的人力来查询图书信息，并且还要登记借阅归还信息，大量的信息很容易出差错，为了解决这个问题，第一代图书管理系统诞生了。它的出现降低了统计图书信息的错误率，同时减少了人力物力和财力，效率大大提高，为图书管理系统展现了美好的前景。</a:t>
            </a:r>
          </a:p>
          <a:p>
            <a:pPr lvl="1">
              <a:lnSpc>
                <a:spcPct val="90000"/>
              </a:lnSpc>
            </a:pPr>
            <a:r>
              <a:rPr lang="zh-CN" altLang="en-US" sz="2000" dirty="0">
                <a:solidFill>
                  <a:srgbClr val="111111"/>
                </a:solidFill>
                <a:latin typeface="宋体" charset="-122"/>
                <a:ea typeface="宋体" charset="-122"/>
              </a:rPr>
              <a:t>　　　（2）20世纪70年代末，第二代图书管理系统出现了。由于计算机技术，无论是电脑，电脑系统或开发工具和数据库技术的普及，既为发展图书馆管理系统可能阶段的快速发展。但未能系统地考虑图书借阅的需求和想法。</a:t>
            </a:r>
          </a:p>
          <a:p>
            <a:pPr lvl="1">
              <a:lnSpc>
                <a:spcPct val="90000"/>
              </a:lnSpc>
            </a:pPr>
            <a:r>
              <a:rPr lang="zh-CN" altLang="en-US" sz="2000" dirty="0">
                <a:solidFill>
                  <a:srgbClr val="111111"/>
                </a:solidFill>
                <a:latin typeface="宋体" charset="-122"/>
                <a:ea typeface="宋体" charset="-122"/>
              </a:rPr>
              <a:t>　　　（3）20世纪90年代末图书管理系统出现了重大的变革。随着信息技术日趋成熟，社会经济不断发展，人们进入到一个信息化时代。对图书管理系统的需求也越来越高，计算机已经融入到了我们的生活，第三代图书管理系统的特点是充分满足人们的需求，系统更加完善。</a:t>
            </a:r>
          </a:p>
          <a:p>
            <a:pPr lvl="1"/>
            <a:endParaRPr lang="zh-CN" altLang="en-US" dirty="0">
              <a:ea typeface="Gulim" pitchFamily="2" charset="-127"/>
            </a:endParaRPr>
          </a:p>
          <a:p>
            <a:endParaRPr lang="zh-CN" altLang="en-US" dirty="0">
              <a:ea typeface="Gulim" pitchFamily="2" charset="-127"/>
            </a:endParaRPr>
          </a:p>
        </p:txBody>
      </p:sp>
      <p:sp>
        <p:nvSpPr>
          <p:cNvPr id="1048596" name="标题 1048595"/>
          <p:cNvSpPr>
            <a:spLocks noGrp="1"/>
          </p:cNvSpPr>
          <p:nvPr>
            <p:ph type="title" idx="4294967295"/>
          </p:nvPr>
        </p:nvSpPr>
        <p:spPr>
          <a:xfrm>
            <a:off x="1154018" y="128587"/>
            <a:ext cx="7848600" cy="609600"/>
          </a:xfrm>
          <a:prstGeom prst="rect">
            <a:avLst/>
          </a:prstGeom>
          <a:noFill/>
          <a:ln>
            <a:noFill/>
          </a:ln>
        </p:spPr>
        <p:txBody>
          <a:bodyPr vert="horz" lIns="91440" tIns="45720" rIns="91440" bIns="45720" anchor="ctr"/>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eaLnBrk="1" hangingPunct="1"/>
            <a:r>
              <a:rPr lang="zh-CN" altLang="en-US" dirty="0">
                <a:ea typeface="宋体" charset="-122"/>
              </a:rPr>
              <a:t>国内外研究现状</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withEffect">
                                  <p:stCondLst>
                                    <p:cond delay="0"/>
                                  </p:stCondLst>
                                  <p:iterate type="lt">
                                    <p:tmPct val="10000"/>
                                  </p:iterate>
                                  <p:childTnLst>
                                    <p:set>
                                      <p:cBhvr>
                                        <p:cTn id="6" dur="1" fill="hold">
                                          <p:stCondLst>
                                            <p:cond delay="0"/>
                                          </p:stCondLst>
                                        </p:cTn>
                                        <p:tgtEl>
                                          <p:spTgt spid="1048595">
                                            <p:txEl>
                                              <p:pRg st="3" end="3"/>
                                            </p:txEl>
                                          </p:spTgt>
                                        </p:tgtEl>
                                        <p:attrNameLst>
                                          <p:attrName>style.visibility</p:attrName>
                                        </p:attrNameLst>
                                      </p:cBhvr>
                                      <p:to>
                                        <p:strVal val="visible"/>
                                      </p:to>
                                    </p:set>
                                    <p:anim calcmode="lin" valueType="num">
                                      <p:cBhvr>
                                        <p:cTn id="7" dur="500" fill="hold"/>
                                        <p:tgtEl>
                                          <p:spTgt spid="104859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48595">
                                            <p:txEl>
                                              <p:pRg st="3" end="3"/>
                                            </p:txEl>
                                          </p:spTgt>
                                        </p:tgtEl>
                                        <p:attrNameLst>
                                          <p:attrName>ppt_y</p:attrName>
                                        </p:attrNameLst>
                                      </p:cBhvr>
                                      <p:tavLst>
                                        <p:tav tm="0">
                                          <p:val>
                                            <p:strVal val="#ppt_y"/>
                                          </p:val>
                                        </p:tav>
                                        <p:tav tm="100000">
                                          <p:val>
                                            <p:strVal val="#ppt_y"/>
                                          </p:val>
                                        </p:tav>
                                      </p:tavLst>
                                    </p:anim>
                                    <p:anim calcmode="lin" valueType="num">
                                      <p:cBhvr>
                                        <p:cTn id="9" dur="500" fill="hold"/>
                                        <p:tgtEl>
                                          <p:spTgt spid="104859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4859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1048595">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1048595">
                                            <p:txEl>
                                              <p:pRg st="4" end="4"/>
                                            </p:txEl>
                                          </p:spTgt>
                                        </p:tgtEl>
                                        <p:attrNameLst>
                                          <p:attrName>style.visibility</p:attrName>
                                        </p:attrNameLst>
                                      </p:cBhvr>
                                      <p:to>
                                        <p:strVal val="visible"/>
                                      </p:to>
                                    </p:set>
                                    <p:anim calcmode="lin" valueType="num">
                                      <p:cBhvr>
                                        <p:cTn id="16" dur="1000" fill="hold"/>
                                        <p:tgtEl>
                                          <p:spTgt spid="1048595">
                                            <p:txEl>
                                              <p:pRg st="4" end="4"/>
                                            </p:txEl>
                                          </p:spTgt>
                                        </p:tgtEl>
                                        <p:attrNameLst>
                                          <p:attrName>ppt_w</p:attrName>
                                        </p:attrNameLst>
                                      </p:cBhvr>
                                      <p:tavLst>
                                        <p:tav tm="0">
                                          <p:val>
                                            <p:strVal val="#ppt_w*0.05"/>
                                          </p:val>
                                        </p:tav>
                                        <p:tav tm="100000">
                                          <p:val>
                                            <p:strVal val="#ppt_w"/>
                                          </p:val>
                                        </p:tav>
                                      </p:tavLst>
                                    </p:anim>
                                    <p:anim calcmode="lin" valueType="num">
                                      <p:cBhvr>
                                        <p:cTn id="17" dur="1000" fill="hold"/>
                                        <p:tgtEl>
                                          <p:spTgt spid="1048595">
                                            <p:txEl>
                                              <p:pRg st="4" end="4"/>
                                            </p:txEl>
                                          </p:spTgt>
                                        </p:tgtEl>
                                        <p:attrNameLst>
                                          <p:attrName>ppt_h</p:attrName>
                                        </p:attrNameLst>
                                      </p:cBhvr>
                                      <p:tavLst>
                                        <p:tav tm="0">
                                          <p:val>
                                            <p:strVal val="#ppt_h"/>
                                          </p:val>
                                        </p:tav>
                                        <p:tav tm="100000">
                                          <p:val>
                                            <p:strVal val="#ppt_h"/>
                                          </p:val>
                                        </p:tav>
                                      </p:tavLst>
                                    </p:anim>
                                    <p:anim calcmode="lin" valueType="num">
                                      <p:cBhvr>
                                        <p:cTn id="18" dur="1000" fill="hold"/>
                                        <p:tgtEl>
                                          <p:spTgt spid="1048595">
                                            <p:txEl>
                                              <p:pRg st="4" end="4"/>
                                            </p:txEl>
                                          </p:spTgt>
                                        </p:tgtEl>
                                        <p:attrNameLst>
                                          <p:attrName>ppt_x</p:attrName>
                                        </p:attrNameLst>
                                      </p:cBhvr>
                                      <p:tavLst>
                                        <p:tav tm="0">
                                          <p:val>
                                            <p:strVal val="#ppt_x-.2"/>
                                          </p:val>
                                        </p:tav>
                                        <p:tav tm="100000">
                                          <p:val>
                                            <p:strVal val="#ppt_x"/>
                                          </p:val>
                                        </p:tav>
                                      </p:tavLst>
                                    </p:anim>
                                    <p:anim calcmode="lin" valueType="num">
                                      <p:cBhvr>
                                        <p:cTn id="19" dur="1000" fill="hold"/>
                                        <p:tgtEl>
                                          <p:spTgt spid="1048595">
                                            <p:txEl>
                                              <p:pRg st="4" end="4"/>
                                            </p:txEl>
                                          </p:spTgt>
                                        </p:tgtEl>
                                        <p:attrNameLst>
                                          <p:attrName>ppt_y</p:attrName>
                                        </p:attrNameLst>
                                      </p:cBhvr>
                                      <p:tavLst>
                                        <p:tav tm="0">
                                          <p:val>
                                            <p:strVal val="#ppt_y"/>
                                          </p:val>
                                        </p:tav>
                                        <p:tav tm="100000">
                                          <p:val>
                                            <p:strVal val="#ppt_y"/>
                                          </p:val>
                                        </p:tav>
                                      </p:tavLst>
                                    </p:anim>
                                    <p:animEffect transition="in" filter="fade">
                                      <p:cBhvr>
                                        <p:cTn id="20" dur="1000"/>
                                        <p:tgtEl>
                                          <p:spTgt spid="104859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5" presetClass="entr" presetSubtype="0" fill="hold" nodeType="clickEffect">
                                  <p:stCondLst>
                                    <p:cond delay="0"/>
                                  </p:stCondLst>
                                  <p:childTnLst>
                                    <p:set>
                                      <p:cBhvr>
                                        <p:cTn id="24" dur="1" fill="hold">
                                          <p:stCondLst>
                                            <p:cond delay="0"/>
                                          </p:stCondLst>
                                        </p:cTn>
                                        <p:tgtEl>
                                          <p:spTgt spid="1048595">
                                            <p:txEl>
                                              <p:pRg st="5" end="5"/>
                                            </p:txEl>
                                          </p:spTgt>
                                        </p:tgtEl>
                                        <p:attrNameLst>
                                          <p:attrName>style.visibility</p:attrName>
                                        </p:attrNameLst>
                                      </p:cBhvr>
                                      <p:to>
                                        <p:strVal val="visible"/>
                                      </p:to>
                                    </p:set>
                                    <p:animEffect transition="in" filter="fade">
                                      <p:cBhvr>
                                        <p:cTn id="25" dur="2000"/>
                                        <p:tgtEl>
                                          <p:spTgt spid="1048595">
                                            <p:txEl>
                                              <p:pRg st="5" end="5"/>
                                            </p:txEl>
                                          </p:spTgt>
                                        </p:tgtEl>
                                      </p:cBhvr>
                                    </p:animEffect>
                                    <p:anim calcmode="lin" valueType="num">
                                      <p:cBhvr>
                                        <p:cTn id="26" dur="2000" fill="hold"/>
                                        <p:tgtEl>
                                          <p:spTgt spid="1048595">
                                            <p:txEl>
                                              <p:pRg st="5" end="5"/>
                                            </p:txEl>
                                          </p:spTgt>
                                        </p:tgtEl>
                                        <p:attrNameLst>
                                          <p:attrName>style.rotation</p:attrName>
                                        </p:attrNameLst>
                                      </p:cBhvr>
                                      <p:tavLst>
                                        <p:tav tm="0">
                                          <p:val>
                                            <p:fltVal val="720"/>
                                          </p:val>
                                        </p:tav>
                                        <p:tav tm="100000">
                                          <p:val>
                                            <p:fltVal val="0"/>
                                          </p:val>
                                        </p:tav>
                                      </p:tavLst>
                                    </p:anim>
                                    <p:anim calcmode="lin" valueType="num">
                                      <p:cBhvr>
                                        <p:cTn id="27" dur="2000" fill="hold"/>
                                        <p:tgtEl>
                                          <p:spTgt spid="1048595">
                                            <p:txEl>
                                              <p:pRg st="5" end="5"/>
                                            </p:txEl>
                                          </p:spTgt>
                                        </p:tgtEl>
                                        <p:attrNameLst>
                                          <p:attrName>ppt_h</p:attrName>
                                        </p:attrNameLst>
                                      </p:cBhvr>
                                      <p:tavLst>
                                        <p:tav tm="0">
                                          <p:val>
                                            <p:fltVal val="0"/>
                                          </p:val>
                                        </p:tav>
                                        <p:tav tm="100000">
                                          <p:val>
                                            <p:strVal val="#ppt_h"/>
                                          </p:val>
                                        </p:tav>
                                      </p:tavLst>
                                    </p:anim>
                                    <p:anim calcmode="lin" valueType="num">
                                      <p:cBhvr>
                                        <p:cTn id="28" dur="2000" fill="hold"/>
                                        <p:tgtEl>
                                          <p:spTgt spid="1048595">
                                            <p:txEl>
                                              <p:pRg st="5" end="5"/>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5" grpId="0" build="p"/>
      <p:bldP spid="1048595" grpId="1" build="p"/>
      <p:bldP spid="1048595" grpId="2"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标题 1048601"/>
          <p:cNvSpPr>
            <a:spLocks noGrp="1"/>
          </p:cNvSpPr>
          <p:nvPr>
            <p:ph type="title"/>
          </p:nvPr>
        </p:nvSpPr>
        <p:spPr>
          <a:xfrm>
            <a:off x="1074004" y="178961"/>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数据库设计</a:t>
            </a:r>
          </a:p>
        </p:txBody>
      </p:sp>
      <p:sp>
        <p:nvSpPr>
          <p:cNvPr id="1048603" name="文本占位符 1048602"/>
          <p:cNvSpPr>
            <a:spLocks noGrp="1"/>
          </p:cNvSpPr>
          <p:nvPr>
            <p:ph type="body" idx="1"/>
          </p:nvPr>
        </p:nvSpPr>
        <p:spPr>
          <a:xfrm>
            <a:off x="859809" y="1023582"/>
            <a:ext cx="10358651" cy="4872251"/>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1">
              <a:lnSpc>
                <a:spcPct val="150000"/>
              </a:lnSpc>
            </a:pPr>
            <a:r>
              <a:rPr lang="zh-CN" altLang="en-US" dirty="0">
                <a:ea typeface="宋体" charset="-122"/>
              </a:rPr>
              <a:t>      </a:t>
            </a:r>
            <a:r>
              <a:rPr lang="zh-CN" altLang="en-US" sz="2000" dirty="0">
                <a:solidFill>
                  <a:srgbClr val="111111"/>
                </a:solidFill>
                <a:latin typeface="宋体" charset="-122"/>
                <a:ea typeface="宋体" charset="-122"/>
              </a:rPr>
              <a:t>这个图书管理系统如下信息：图书信息、读者信息、图书类别信息、图书借阅信息、角色信息。这些信息又由很多子信息组成：</a:t>
            </a:r>
          </a:p>
          <a:p>
            <a:pPr lvl="1">
              <a:lnSpc>
                <a:spcPct val="150000"/>
              </a:lnSpc>
            </a:pPr>
            <a:r>
              <a:rPr lang="zh-CN" altLang="en-US" sz="2000" dirty="0">
                <a:solidFill>
                  <a:srgbClr val="111111"/>
                </a:solidFill>
                <a:latin typeface="宋体" charset="-122"/>
                <a:ea typeface="宋体" charset="-122"/>
              </a:rPr>
              <a:t>　（1）图书信息：图书编号、图书名称、图书类别编号、作者、出版社、出版日期、图书数量。（图书编号为主键，图书类别编号为外键）</a:t>
            </a:r>
          </a:p>
          <a:p>
            <a:pPr lvl="1">
              <a:lnSpc>
                <a:spcPct val="150000"/>
              </a:lnSpc>
            </a:pPr>
            <a:r>
              <a:rPr lang="zh-CN" altLang="en-US" sz="2000" dirty="0">
                <a:solidFill>
                  <a:srgbClr val="111111"/>
                </a:solidFill>
                <a:latin typeface="宋体" charset="-122"/>
                <a:ea typeface="宋体" charset="-122"/>
              </a:rPr>
              <a:t>　（2）读者信息：读者编号、读者名称、电话、密码、性别、所在学院、就读专业、年龄、地址、角色编号。（读者编号为主键，角色编号为外键）</a:t>
            </a:r>
          </a:p>
          <a:p>
            <a:pPr lvl="1">
              <a:lnSpc>
                <a:spcPct val="150000"/>
              </a:lnSpc>
            </a:pPr>
            <a:r>
              <a:rPr lang="zh-CN" altLang="en-US" sz="2000" dirty="0">
                <a:solidFill>
                  <a:srgbClr val="111111"/>
                </a:solidFill>
                <a:latin typeface="宋体" charset="-122"/>
                <a:ea typeface="宋体" charset="-122"/>
              </a:rPr>
              <a:t>　（3）图书类别信息：类别编号、类别名称、可借天数。（类别编号为主键）</a:t>
            </a:r>
          </a:p>
          <a:p>
            <a:pPr lvl="1">
              <a:lnSpc>
                <a:spcPct val="150000"/>
              </a:lnSpc>
            </a:pPr>
            <a:r>
              <a:rPr lang="zh-CN" altLang="en-US" sz="2000" dirty="0">
                <a:solidFill>
                  <a:srgbClr val="111111"/>
                </a:solidFill>
                <a:latin typeface="宋体" charset="-122"/>
                <a:ea typeface="宋体" charset="-122"/>
              </a:rPr>
              <a:t>　（4）借阅信息：借阅编号、读者编号、图书编号、借阅数量、出借日期、归还日期。（借阅编号为主键，读者编号和图书编号为外键）</a:t>
            </a:r>
          </a:p>
          <a:p>
            <a:pPr lvl="1">
              <a:lnSpc>
                <a:spcPct val="150000"/>
              </a:lnSpc>
            </a:pPr>
            <a:r>
              <a:rPr lang="zh-CN" altLang="en-US" sz="2000" dirty="0">
                <a:solidFill>
                  <a:srgbClr val="111111"/>
                </a:solidFill>
                <a:latin typeface="宋体" charset="-122"/>
                <a:ea typeface="宋体" charset="-122"/>
              </a:rPr>
              <a:t>  （5）角色信息：角色编号、角色名称（角色编号为主键）</a:t>
            </a:r>
          </a:p>
        </p:txBody>
      </p:sp>
      <p:sp>
        <p:nvSpPr>
          <p:cNvPr id="1048605" name="页脚占位符 1048604"/>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标题 1048607"/>
          <p:cNvSpPr>
            <a:spLocks noGrp="1"/>
          </p:cNvSpPr>
          <p:nvPr>
            <p:ph type="title"/>
          </p:nvPr>
        </p:nvSpPr>
        <p:spPr>
          <a:xfrm>
            <a:off x="1017540" y="93664"/>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系统模块图</a:t>
            </a:r>
          </a:p>
        </p:txBody>
      </p:sp>
      <p:sp>
        <p:nvSpPr>
          <p:cNvPr id="1048609" name="文本占位符 1048608"/>
          <p:cNvSpPr>
            <a:spLocks noGrp="1"/>
          </p:cNvSpPr>
          <p:nvPr>
            <p:ph type="body" idx="1"/>
          </p:nvPr>
        </p:nvSpPr>
        <p:spPr>
          <a:xfrm>
            <a:off x="2582863" y="1209676"/>
            <a:ext cx="7121525" cy="4554537"/>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endParaRPr/>
          </a:p>
        </p:txBody>
      </p:sp>
      <p:pic>
        <p:nvPicPr>
          <p:cNvPr id="2097152" name="图片 2097151"/>
          <p:cNvPicPr>
            <a:picLocks/>
          </p:cNvPicPr>
          <p:nvPr/>
        </p:nvPicPr>
        <p:blipFill>
          <a:blip r:embed="rId2"/>
          <a:srcRect/>
          <a:stretch>
            <a:fillRect/>
          </a:stretch>
        </p:blipFill>
        <p:spPr>
          <a:xfrm>
            <a:off x="1146412" y="1209676"/>
            <a:ext cx="8254763" cy="4143375"/>
          </a:xfrm>
          <a:prstGeom prst="rect">
            <a:avLst/>
          </a:prstGeom>
          <a:noFill/>
          <a:ln>
            <a:noFill/>
          </a:ln>
        </p:spPr>
      </p:pic>
      <p:sp>
        <p:nvSpPr>
          <p:cNvPr id="1048611" name="页脚占位符 1048610"/>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2097152"/>
                                        </p:tgtEl>
                                        <p:attrNameLst>
                                          <p:attrName>style.visibility</p:attrName>
                                        </p:attrNameLst>
                                      </p:cBhvr>
                                      <p:to>
                                        <p:strVal val="visible"/>
                                      </p:to>
                                    </p:set>
                                    <p:anim calcmode="lin" valueType="num">
                                      <p:cBhvr>
                                        <p:cTn id="7" dur="1000" fill="hold"/>
                                        <p:tgtEl>
                                          <p:spTgt spid="2097152"/>
                                        </p:tgtEl>
                                        <p:attrNameLst>
                                          <p:attrName>ppt_w</p:attrName>
                                        </p:attrNameLst>
                                      </p:cBhvr>
                                      <p:tavLst>
                                        <p:tav tm="0">
                                          <p:val>
                                            <p:fltVal val="0"/>
                                          </p:val>
                                        </p:tav>
                                        <p:tav tm="100000">
                                          <p:val>
                                            <p:strVal val="#ppt_w"/>
                                          </p:val>
                                        </p:tav>
                                      </p:tavLst>
                                    </p:anim>
                                    <p:anim calcmode="lin" valueType="num">
                                      <p:cBhvr>
                                        <p:cTn id="8" dur="1000" fill="hold"/>
                                        <p:tgtEl>
                                          <p:spTgt spid="2097152"/>
                                        </p:tgtEl>
                                        <p:attrNameLst>
                                          <p:attrName>ppt_h</p:attrName>
                                        </p:attrNameLst>
                                      </p:cBhvr>
                                      <p:tavLst>
                                        <p:tav tm="0">
                                          <p:val>
                                            <p:fltVal val="0"/>
                                          </p:val>
                                        </p:tav>
                                        <p:tav tm="100000">
                                          <p:val>
                                            <p:strVal val="#ppt_h"/>
                                          </p:val>
                                        </p:tav>
                                      </p:tavLst>
                                    </p:anim>
                                    <p:anim calcmode="lin" valueType="num">
                                      <p:cBhvr>
                                        <p:cTn id="9" dur="1000" fill="hold"/>
                                        <p:tgtEl>
                                          <p:spTgt spid="209715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9715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标题 1048611"/>
          <p:cNvSpPr>
            <a:spLocks noGrp="1"/>
          </p:cNvSpPr>
          <p:nvPr>
            <p:ph type="title"/>
          </p:nvPr>
        </p:nvSpPr>
        <p:spPr>
          <a:xfrm>
            <a:off x="1072131" y="73821"/>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系统操作流程图</a:t>
            </a:r>
          </a:p>
        </p:txBody>
      </p:sp>
      <p:sp>
        <p:nvSpPr>
          <p:cNvPr id="1048613" name="文本占位符 1048612"/>
          <p:cNvSpPr>
            <a:spLocks noGrp="1"/>
          </p:cNvSpPr>
          <p:nvPr>
            <p:ph type="body" idx="1"/>
          </p:nvPr>
        </p:nvSpPr>
        <p:spPr>
          <a:xfrm>
            <a:off x="1152525" y="894771"/>
            <a:ext cx="7121525" cy="4625975"/>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r>
              <a:rPr lang="zh-CN" altLang="en-US" dirty="0">
                <a:ea typeface="宋体" charset="-122"/>
              </a:rPr>
              <a:t>系统操作流程图：</a:t>
            </a:r>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a:p>
            <a:pPr lvl="0">
              <a:buFontTx/>
              <a:buNone/>
            </a:pPr>
            <a:endParaRPr lang="zh-CN" altLang="en-US" dirty="0"/>
          </a:p>
        </p:txBody>
      </p:sp>
      <p:pic>
        <p:nvPicPr>
          <p:cNvPr id="2097153" name="图片 2097152"/>
          <p:cNvPicPr>
            <a:picLocks/>
          </p:cNvPicPr>
          <p:nvPr/>
        </p:nvPicPr>
        <p:blipFill>
          <a:blip r:embed="rId2"/>
          <a:srcRect/>
          <a:stretch>
            <a:fillRect/>
          </a:stretch>
        </p:blipFill>
        <p:spPr>
          <a:xfrm>
            <a:off x="1946276" y="1590676"/>
            <a:ext cx="5534025" cy="4225925"/>
          </a:xfrm>
          <a:prstGeom prst="rect">
            <a:avLst/>
          </a:prstGeom>
          <a:noFill/>
          <a:ln>
            <a:noFill/>
          </a:ln>
        </p:spPr>
      </p:pic>
      <p:sp>
        <p:nvSpPr>
          <p:cNvPr id="1048614" name="竖卷形 1048613"/>
          <p:cNvSpPr/>
          <p:nvPr/>
        </p:nvSpPr>
        <p:spPr>
          <a:xfrm>
            <a:off x="7612063" y="1443037"/>
            <a:ext cx="2871787" cy="3840162"/>
          </a:xfrm>
          <a:prstGeom prst="verticalScroll">
            <a:avLst>
              <a:gd name="adj" fmla="val 12500"/>
            </a:avLst>
          </a:prstGeom>
          <a:solidFill>
            <a:schemeClr val="dk2"/>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1800" b="1">
                <a:solidFill>
                  <a:srgbClr val="008000"/>
                </a:solidFill>
                <a:effectLst>
                  <a:outerShdw blurRad="38100" dist="38100" dir="2700000" algn="tl">
                    <a:srgbClr val="C0C0C0"/>
                  </a:outerShdw>
                </a:effectLst>
                <a:ea typeface="宋体" charset="-122"/>
              </a:rPr>
              <a:t>首先是系统登录</a:t>
            </a:r>
          </a:p>
          <a:p>
            <a:pPr lvl="0" eaLnBrk="1" latinLnBrk="1" hangingPunct="1"/>
            <a:r>
              <a:rPr lang="zh-CN" altLang="en-US" sz="1800" b="1">
                <a:solidFill>
                  <a:srgbClr val="008000"/>
                </a:solidFill>
                <a:effectLst>
                  <a:outerShdw blurRad="38100" dist="38100" dir="2700000" algn="tl">
                    <a:srgbClr val="C0C0C0"/>
                  </a:outerShdw>
                </a:effectLst>
                <a:ea typeface="宋体" charset="-122"/>
              </a:rPr>
              <a:t>界面，需要输入用</a:t>
            </a:r>
          </a:p>
          <a:p>
            <a:pPr lvl="0" eaLnBrk="1" latinLnBrk="1" hangingPunct="1"/>
            <a:r>
              <a:rPr lang="zh-CN" altLang="en-US" sz="1800" b="1">
                <a:solidFill>
                  <a:srgbClr val="008000"/>
                </a:solidFill>
                <a:effectLst>
                  <a:outerShdw blurRad="38100" dist="38100" dir="2700000" algn="tl">
                    <a:srgbClr val="C0C0C0"/>
                  </a:outerShdw>
                </a:effectLst>
                <a:ea typeface="宋体" charset="-122"/>
              </a:rPr>
              <a:t>户名及密码，然</a:t>
            </a:r>
          </a:p>
          <a:p>
            <a:pPr lvl="0" eaLnBrk="1" latinLnBrk="1" hangingPunct="1"/>
            <a:r>
              <a:rPr lang="zh-CN" altLang="en-US" sz="1800" b="1">
                <a:solidFill>
                  <a:srgbClr val="008000"/>
                </a:solidFill>
                <a:effectLst>
                  <a:outerShdw blurRad="38100" dist="38100" dir="2700000" algn="tl">
                    <a:srgbClr val="C0C0C0"/>
                  </a:outerShdw>
                </a:effectLst>
                <a:ea typeface="宋体" charset="-122"/>
              </a:rPr>
              <a:t>后判断密码是否</a:t>
            </a:r>
          </a:p>
          <a:p>
            <a:pPr lvl="0" eaLnBrk="1" latinLnBrk="1" hangingPunct="1"/>
            <a:r>
              <a:rPr lang="zh-CN" altLang="en-US" sz="1800" b="1">
                <a:solidFill>
                  <a:srgbClr val="008000"/>
                </a:solidFill>
                <a:effectLst>
                  <a:outerShdw blurRad="38100" dist="38100" dir="2700000" algn="tl">
                    <a:srgbClr val="C0C0C0"/>
                  </a:outerShdw>
                </a:effectLst>
                <a:ea typeface="宋体" charset="-122"/>
              </a:rPr>
              <a:t>正确，如果正确就</a:t>
            </a:r>
          </a:p>
          <a:p>
            <a:pPr lvl="0" eaLnBrk="1" latinLnBrk="1" hangingPunct="1"/>
            <a:r>
              <a:rPr lang="zh-CN" altLang="en-US" sz="1800" b="1">
                <a:solidFill>
                  <a:srgbClr val="008000"/>
                </a:solidFill>
                <a:effectLst>
                  <a:outerShdw blurRad="38100" dist="38100" dir="2700000" algn="tl">
                    <a:srgbClr val="C0C0C0"/>
                  </a:outerShdw>
                </a:effectLst>
                <a:ea typeface="宋体" charset="-122"/>
              </a:rPr>
              <a:t>会进入功能界面，</a:t>
            </a:r>
          </a:p>
          <a:p>
            <a:pPr lvl="0" eaLnBrk="1" latinLnBrk="1" hangingPunct="1"/>
            <a:r>
              <a:rPr lang="zh-CN" altLang="en-US" sz="1800" b="1">
                <a:solidFill>
                  <a:srgbClr val="008000"/>
                </a:solidFill>
                <a:effectLst>
                  <a:outerShdw blurRad="38100" dist="38100" dir="2700000" algn="tl">
                    <a:srgbClr val="C0C0C0"/>
                  </a:outerShdw>
                </a:effectLst>
                <a:ea typeface="宋体" charset="-122"/>
              </a:rPr>
              <a:t>可以进行一系列功</a:t>
            </a:r>
          </a:p>
          <a:p>
            <a:pPr lvl="0" eaLnBrk="1" latinLnBrk="1" hangingPunct="1"/>
            <a:r>
              <a:rPr lang="zh-CN" altLang="en-US" sz="1800" b="1">
                <a:solidFill>
                  <a:srgbClr val="008000"/>
                </a:solidFill>
                <a:effectLst>
                  <a:outerShdw blurRad="38100" dist="38100" dir="2700000" algn="tl">
                    <a:srgbClr val="C0C0C0"/>
                  </a:outerShdw>
                </a:effectLst>
                <a:ea typeface="宋体" charset="-122"/>
              </a:rPr>
              <a:t>能处理，如果密</a:t>
            </a:r>
          </a:p>
          <a:p>
            <a:pPr lvl="0" eaLnBrk="1" latinLnBrk="1" hangingPunct="1"/>
            <a:r>
              <a:rPr lang="zh-CN" altLang="en-US" sz="1800" b="1">
                <a:solidFill>
                  <a:srgbClr val="008000"/>
                </a:solidFill>
                <a:effectLst>
                  <a:outerShdw blurRad="38100" dist="38100" dir="2700000" algn="tl">
                    <a:srgbClr val="C0C0C0"/>
                  </a:outerShdw>
                </a:effectLst>
                <a:ea typeface="宋体" charset="-122"/>
              </a:rPr>
              <a:t>码不正确，则会提</a:t>
            </a:r>
          </a:p>
          <a:p>
            <a:pPr lvl="0" eaLnBrk="1" latinLnBrk="1" hangingPunct="1"/>
            <a:r>
              <a:rPr lang="zh-CN" altLang="en-US" sz="1800" b="1">
                <a:solidFill>
                  <a:srgbClr val="008000"/>
                </a:solidFill>
                <a:effectLst>
                  <a:outerShdw blurRad="38100" dist="38100" dir="2700000" algn="tl">
                    <a:srgbClr val="C0C0C0"/>
                  </a:outerShdw>
                </a:effectLst>
                <a:ea typeface="宋体" charset="-122"/>
              </a:rPr>
              <a:t>示错误信息，需</a:t>
            </a:r>
          </a:p>
          <a:p>
            <a:pPr lvl="0" eaLnBrk="1" latinLnBrk="1" hangingPunct="1"/>
            <a:r>
              <a:rPr lang="zh-CN" altLang="en-US" sz="1800" b="1">
                <a:solidFill>
                  <a:srgbClr val="008000"/>
                </a:solidFill>
                <a:effectLst>
                  <a:outerShdw blurRad="38100" dist="38100" dir="2700000" algn="tl">
                    <a:srgbClr val="C0C0C0"/>
                  </a:outerShdw>
                </a:effectLst>
                <a:ea typeface="宋体" charset="-122"/>
              </a:rPr>
              <a:t>要重新输入。</a:t>
            </a:r>
          </a:p>
        </p:txBody>
      </p:sp>
      <p:sp>
        <p:nvSpPr>
          <p:cNvPr id="1048616" name="页脚占位符 1048615"/>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2097153"/>
                                        </p:tgtEl>
                                        <p:attrNameLst>
                                          <p:attrName>style.visibility</p:attrName>
                                        </p:attrNameLst>
                                      </p:cBhvr>
                                      <p:to>
                                        <p:strVal val="visible"/>
                                      </p:to>
                                    </p:set>
                                    <p:animEffect transition="in" filter="wheel(4)">
                                      <p:cBhvr>
                                        <p:cTn id="7" dur="2000"/>
                                        <p:tgtEl>
                                          <p:spTgt spid="2097153"/>
                                        </p:tgtEl>
                                      </p:cBhvr>
                                    </p:animEffect>
                                  </p:childTnLst>
                                </p:cTn>
                              </p:par>
                            </p:childTnLst>
                          </p:cTn>
                        </p:par>
                        <p:par>
                          <p:cTn id="8" fill="hold">
                            <p:stCondLst>
                              <p:cond delay="2000"/>
                            </p:stCondLst>
                            <p:childTnLst>
                              <p:par>
                                <p:cTn id="9" presetID="27" presetClass="entr" presetSubtype="0" fill="hold" nodeType="afterEffect">
                                  <p:stCondLst>
                                    <p:cond delay="0"/>
                                  </p:stCondLst>
                                  <p:iterate type="lt">
                                    <p:tmPct val="50000"/>
                                  </p:iterate>
                                  <p:childTnLst>
                                    <p:set>
                                      <p:cBhvr>
                                        <p:cTn id="10" dur="1" fill="hold">
                                          <p:stCondLst>
                                            <p:cond delay="0"/>
                                          </p:stCondLst>
                                        </p:cTn>
                                        <p:tgtEl>
                                          <p:spTgt spid="1048613">
                                            <p:txEl>
                                              <p:pRg st="0" end="0"/>
                                            </p:txEl>
                                          </p:spTgt>
                                        </p:tgtEl>
                                        <p:attrNameLst>
                                          <p:attrName>style.visibility</p:attrName>
                                        </p:attrNameLst>
                                      </p:cBhvr>
                                      <p:to>
                                        <p:strVal val="visible"/>
                                      </p:to>
                                    </p:set>
                                    <p:anim calcmode="discrete" valueType="clr">
                                      <p:cBhvr override="childStyle">
                                        <p:cTn id="11" dur="1000"/>
                                        <p:tgtEl>
                                          <p:spTgt spid="1048613">
                                            <p:txEl>
                                              <p:pRg st="0" end="0"/>
                                            </p:txEl>
                                          </p:spTgt>
                                        </p:tgtEl>
                                        <p:attrNameLst>
                                          <p:attrName>style.color</p:attrName>
                                        </p:attrNameLst>
                                      </p:cBhvr>
                                      <p:tavLst>
                                        <p:tav tm="0">
                                          <p:val>
                                            <p:clrVal>
                                              <a:srgbClr val="DBE8B2"/>
                                            </p:clrVal>
                                          </p:val>
                                        </p:tav>
                                        <p:tav tm="50000">
                                          <p:val>
                                            <p:clrVal>
                                              <a:srgbClr val="BAD16F"/>
                                            </p:clrVal>
                                          </p:val>
                                        </p:tav>
                                      </p:tavLst>
                                    </p:anim>
                                    <p:anim calcmode="discrete" valueType="clr">
                                      <p:cBhvr>
                                        <p:cTn id="12" dur="1000"/>
                                        <p:tgtEl>
                                          <p:spTgt spid="1048613">
                                            <p:txEl>
                                              <p:pRg st="0" end="0"/>
                                            </p:txEl>
                                          </p:spTgt>
                                        </p:tgtEl>
                                        <p:attrNameLst>
                                          <p:attrName>fill.color</p:attrName>
                                        </p:attrNameLst>
                                      </p:cBhvr>
                                      <p:tavLst>
                                        <p:tav tm="0">
                                          <p:val>
                                            <p:clrVal>
                                              <a:srgbClr val="DBE8B2"/>
                                            </p:clrVal>
                                          </p:val>
                                        </p:tav>
                                        <p:tav tm="50000">
                                          <p:val>
                                            <p:clrVal>
                                              <a:srgbClr val="BAD16F"/>
                                            </p:clrVal>
                                          </p:val>
                                        </p:tav>
                                      </p:tavLst>
                                    </p:anim>
                                    <p:set>
                                      <p:cBhvr>
                                        <p:cTn id="13" dur="1000"/>
                                        <p:tgtEl>
                                          <p:spTgt spid="1048613">
                                            <p:txEl>
                                              <p:pRg st="0" end="0"/>
                                            </p:txEl>
                                          </p:spTgt>
                                        </p:tgtEl>
                                        <p:attrNameLst>
                                          <p:attrName>fill.type</p:attrName>
                                        </p:attrNameLst>
                                      </p:cBhvr>
                                      <p:to>
                                        <p:strVal val="solid"/>
                                      </p:to>
                                    </p:set>
                                  </p:childTnLst>
                                </p:cTn>
                              </p:par>
                            </p:childTnLst>
                          </p:cTn>
                        </p:par>
                        <p:par>
                          <p:cTn id="14" fill="hold">
                            <p:stCondLst>
                              <p:cond delay="6500"/>
                            </p:stCondLst>
                            <p:childTnLst>
                              <p:par>
                                <p:cTn id="15" presetID="15" presetClass="entr" presetSubtype="0" fill="hold" grpId="0" nodeType="afterEffect">
                                  <p:stCondLst>
                                    <p:cond delay="0"/>
                                  </p:stCondLst>
                                  <p:childTnLst>
                                    <p:set>
                                      <p:cBhvr>
                                        <p:cTn id="16" dur="1" fill="hold">
                                          <p:stCondLst>
                                            <p:cond delay="0"/>
                                          </p:stCondLst>
                                        </p:cTn>
                                        <p:tgtEl>
                                          <p:spTgt spid="1048614"/>
                                        </p:tgtEl>
                                        <p:attrNameLst>
                                          <p:attrName>style.visibility</p:attrName>
                                        </p:attrNameLst>
                                      </p:cBhvr>
                                      <p:to>
                                        <p:strVal val="visible"/>
                                      </p:to>
                                    </p:set>
                                    <p:anim calcmode="lin" valueType="num">
                                      <p:cBhvr>
                                        <p:cTn id="17" dur="1000" fill="hold"/>
                                        <p:tgtEl>
                                          <p:spTgt spid="1048614"/>
                                        </p:tgtEl>
                                        <p:attrNameLst>
                                          <p:attrName>ppt_w</p:attrName>
                                        </p:attrNameLst>
                                      </p:cBhvr>
                                      <p:tavLst>
                                        <p:tav tm="0">
                                          <p:val>
                                            <p:fltVal val="0"/>
                                          </p:val>
                                        </p:tav>
                                        <p:tav tm="100000">
                                          <p:val>
                                            <p:strVal val="#ppt_w"/>
                                          </p:val>
                                        </p:tav>
                                      </p:tavLst>
                                    </p:anim>
                                    <p:anim calcmode="lin" valueType="num">
                                      <p:cBhvr>
                                        <p:cTn id="18" dur="1000" fill="hold"/>
                                        <p:tgtEl>
                                          <p:spTgt spid="1048614"/>
                                        </p:tgtEl>
                                        <p:attrNameLst>
                                          <p:attrName>ppt_h</p:attrName>
                                        </p:attrNameLst>
                                      </p:cBhvr>
                                      <p:tavLst>
                                        <p:tav tm="0">
                                          <p:val>
                                            <p:fltVal val="0"/>
                                          </p:val>
                                        </p:tav>
                                        <p:tav tm="100000">
                                          <p:val>
                                            <p:strVal val="#ppt_h"/>
                                          </p:val>
                                        </p:tav>
                                      </p:tavLst>
                                    </p:anim>
                                    <p:anim calcmode="lin" valueType="num">
                                      <p:cBhvr>
                                        <p:cTn id="19" dur="1000" fill="hold"/>
                                        <p:tgtEl>
                                          <p:spTgt spid="104861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0486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标题 1048616"/>
          <p:cNvSpPr>
            <a:spLocks noGrp="1"/>
          </p:cNvSpPr>
          <p:nvPr>
            <p:ph type="title" idx="4294967295"/>
          </p:nvPr>
        </p:nvSpPr>
        <p:spPr>
          <a:xfrm>
            <a:off x="1044835" y="89090"/>
            <a:ext cx="7848600" cy="609600"/>
          </a:xfrm>
          <a:prstGeom prst="rect">
            <a:avLst/>
          </a:prstGeom>
          <a:noFill/>
          <a:ln>
            <a:noFill/>
          </a:ln>
        </p:spPr>
        <p:txBody>
          <a:bodyPr vert="horz" lIns="91440" tIns="45720" rIns="91440" bIns="45720" anchor="ctr"/>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dirty="0">
                <a:ea typeface="宋体" charset="-122"/>
              </a:rPr>
              <a:t>用户需求分析</a:t>
            </a:r>
          </a:p>
        </p:txBody>
      </p:sp>
      <p:sp>
        <p:nvSpPr>
          <p:cNvPr id="1048618" name="内容占位符 1048617"/>
          <p:cNvSpPr>
            <a:spLocks noGrp="1"/>
          </p:cNvSpPr>
          <p:nvPr>
            <p:ph idx="4294967295"/>
          </p:nvPr>
        </p:nvSpPr>
        <p:spPr>
          <a:xfrm>
            <a:off x="1313621" y="1127789"/>
            <a:ext cx="8785722" cy="4808987"/>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lnSpc>
                <a:spcPct val="80000"/>
              </a:lnSpc>
            </a:pPr>
            <a:endParaRPr lang="zh-CN" altLang="en-US" sz="1600" dirty="0">
              <a:ea typeface="宋体" charset="-122"/>
            </a:endParaRPr>
          </a:p>
          <a:p>
            <a:pPr lvl="0">
              <a:lnSpc>
                <a:spcPct val="80000"/>
              </a:lnSpc>
            </a:pPr>
            <a:endParaRPr lang="zh-CN" altLang="en-US" sz="1600" dirty="0">
              <a:ea typeface="宋体" charset="-122"/>
            </a:endParaRPr>
          </a:p>
          <a:p>
            <a:pPr lvl="0">
              <a:lnSpc>
                <a:spcPct val="80000"/>
              </a:lnSpc>
            </a:pPr>
            <a:r>
              <a:rPr lang="zh-CN" altLang="en-US" dirty="0">
                <a:ea typeface="宋体" charset="-122"/>
              </a:rPr>
              <a:t>(1) 对于普通用户，也就是进入图书馆的普通读者，登陆进入图书管理系统后只能使用图书管理系统的查询功能（可按照图书编号、图书名称、图书的出版社、图书的作者进行查询）、图书类别查询功能，让人们省时省力更方便的借阅书籍。</a:t>
            </a:r>
          </a:p>
          <a:p>
            <a:pPr lvl="0">
              <a:lnSpc>
                <a:spcPct val="80000"/>
              </a:lnSpc>
            </a:pPr>
            <a:endParaRPr lang="zh-CN" altLang="en-US" dirty="0">
              <a:ea typeface="宋体" charset="-122"/>
            </a:endParaRPr>
          </a:p>
          <a:p>
            <a:pPr lvl="0">
              <a:lnSpc>
                <a:spcPct val="80000"/>
              </a:lnSpc>
            </a:pPr>
            <a:r>
              <a:rPr lang="zh-CN" altLang="en-US" dirty="0">
                <a:ea typeface="宋体" charset="-122"/>
                <a:sym typeface="Arial" charset="0"/>
              </a:rPr>
              <a:t>(2) 管理员这一角色，也就是普通用户的上层，登陆进入图书管理系统后可以对基本信息进行管理。管理员对普通用户信息也可以进行一系列操作，对图书类别信息也可以进行管理，让图书分明别类层次更加清晰，还可以管理读者借还图书，还能查询各个读者的借阅归还情况，还能进行系统管理</a:t>
            </a:r>
            <a:r>
              <a:rPr lang="zh-CN" altLang="en-US" dirty="0" smtClean="0">
                <a:ea typeface="宋体" charset="-122"/>
                <a:sym typeface="Arial" charset="0"/>
              </a:rPr>
              <a:t>。</a:t>
            </a:r>
            <a:endParaRPr lang="zh-CN" altLang="en-US" dirty="0">
              <a:ea typeface="宋体" charset="-122"/>
              <a:sym typeface="Arial" charset="0"/>
            </a:endParaRPr>
          </a:p>
        </p:txBody>
      </p:sp>
      <p:sp>
        <p:nvSpPr>
          <p:cNvPr id="1048620" name="页脚占位符 1048619"/>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48618">
                                            <p:txEl>
                                              <p:pRg st="2" end="2"/>
                                            </p:txEl>
                                          </p:spTgt>
                                        </p:tgtEl>
                                        <p:attrNameLst>
                                          <p:attrName>style.visibility</p:attrName>
                                        </p:attrNameLst>
                                      </p:cBhvr>
                                      <p:to>
                                        <p:strVal val="visible"/>
                                      </p:to>
                                    </p:set>
                                    <p:anim calcmode="lin" valueType="num">
                                      <p:cBhvr additive="base">
                                        <p:cTn id="7" dur="500" fill="hold"/>
                                        <p:tgtEl>
                                          <p:spTgt spid="104861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048618">
                                            <p:txEl>
                                              <p:pRg st="4" end="4"/>
                                            </p:txEl>
                                          </p:spTgt>
                                        </p:tgtEl>
                                        <p:attrNameLst>
                                          <p:attrName>style.visibility</p:attrName>
                                        </p:attrNameLst>
                                      </p:cBhvr>
                                      <p:to>
                                        <p:strVal val="visible"/>
                                      </p:to>
                                    </p:set>
                                    <p:animEffect transition="in" filter="circle(in)">
                                      <p:cBhvr>
                                        <p:cTn id="13" dur="2000"/>
                                        <p:tgtEl>
                                          <p:spTgt spid="10486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标题 1048620"/>
          <p:cNvSpPr>
            <a:spLocks noGrp="1"/>
          </p:cNvSpPr>
          <p:nvPr>
            <p:ph type="title"/>
          </p:nvPr>
        </p:nvSpPr>
        <p:spPr>
          <a:xfrm>
            <a:off x="567164" y="122536"/>
            <a:ext cx="7848600" cy="609600"/>
          </a:xfrm>
          <a:prstGeom prst="rect">
            <a:avLst/>
          </a:prstGeom>
          <a:noFill/>
          <a:ln>
            <a:noFill/>
          </a:ln>
        </p:spPr>
        <p:txBody>
          <a:bodyPr vert="horz" lIns="91440" tIns="45720" rIns="91440" bIns="45720" anchor="t"/>
          <a:lstStyle>
            <a:lvl1pPr marL="0" indent="0" algn="l" fontAlgn="base" latinLnBrk="1">
              <a:lnSpc>
                <a:spcPct val="100000"/>
              </a:lnSpc>
              <a:spcBef>
                <a:spcPct val="0"/>
              </a:spcBef>
              <a:spcAft>
                <a:spcPct val="0"/>
              </a:spcAft>
              <a:buFontTx/>
              <a:buNone/>
              <a:defRPr sz="2800" b="1" u="none" baseline="0">
                <a:solidFill>
                  <a:schemeClr val="accent2"/>
                </a:solidFill>
                <a:latin typeface="Verdana" pitchFamily="2" charset="0"/>
              </a:defRPr>
            </a:lvl1pPr>
          </a:lstStyle>
          <a:p>
            <a:pPr lvl="0"/>
            <a:r>
              <a:rPr lang="zh-CN" altLang="en-US">
                <a:ea typeface="宋体" charset="-122"/>
              </a:rPr>
              <a:t>主界面模块</a:t>
            </a:r>
          </a:p>
        </p:txBody>
      </p:sp>
      <p:sp>
        <p:nvSpPr>
          <p:cNvPr id="1048622" name="文本占位符 1048621"/>
          <p:cNvSpPr>
            <a:spLocks noGrp="1"/>
          </p:cNvSpPr>
          <p:nvPr>
            <p:ph type="body" idx="1"/>
          </p:nvPr>
        </p:nvSpPr>
        <p:spPr>
          <a:xfrm>
            <a:off x="409433" y="888670"/>
            <a:ext cx="7121525" cy="4554537"/>
          </a:xfrm>
          <a:prstGeom prst="rect">
            <a:avLst/>
          </a:prstGeom>
          <a:noFill/>
          <a:ln>
            <a:noFill/>
          </a:ln>
        </p:spPr>
        <p:txBody>
          <a:bodyPr vert="horz" lIns="91440" tIns="45720" rIns="91440" bIns="45720" anchor="t"/>
          <a:lstStyle>
            <a:lvl1pPr marL="342900" indent="-342900" algn="l" fontAlgn="base" latinLnBrk="1">
              <a:lnSpc>
                <a:spcPct val="100000"/>
              </a:lnSpc>
              <a:spcBef>
                <a:spcPct val="20000"/>
              </a:spcBef>
              <a:spcAft>
                <a:spcPct val="0"/>
              </a:spcAft>
              <a:buClr>
                <a:schemeClr val="folHlink"/>
              </a:buClr>
              <a:buFont typeface="Wingdings" charset="2"/>
              <a:buChar char="u"/>
              <a:defRPr sz="2000" b="1" u="none" baseline="0">
                <a:solidFill>
                  <a:schemeClr val="folHlink"/>
                </a:solidFill>
                <a:latin typeface="Verdana" pitchFamily="2" charset="0"/>
              </a:defRPr>
            </a:lvl1pPr>
            <a:lvl2pPr marL="742950" indent="-285750" algn="l" fontAlgn="base" latinLnBrk="1">
              <a:lnSpc>
                <a:spcPct val="100000"/>
              </a:lnSpc>
              <a:spcBef>
                <a:spcPct val="20000"/>
              </a:spcBef>
              <a:spcAft>
                <a:spcPct val="0"/>
              </a:spcAft>
              <a:buFontTx/>
              <a:buNone/>
              <a:defRPr sz="1800" b="1" u="none" baseline="0">
                <a:solidFill>
                  <a:schemeClr val="dk1"/>
                </a:solidFill>
                <a:latin typeface="Verdana" pitchFamily="2" charset="0"/>
              </a:defRPr>
            </a:lvl2pPr>
            <a:lvl3pPr marL="11430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3pPr>
            <a:lvl4pPr marL="1600200" indent="-228600" algn="l" fontAlgn="base" latinLnBrk="1">
              <a:lnSpc>
                <a:spcPct val="100000"/>
              </a:lnSpc>
              <a:spcBef>
                <a:spcPct val="20000"/>
              </a:spcBef>
              <a:spcAft>
                <a:spcPct val="0"/>
              </a:spcAft>
              <a:buFontTx/>
              <a:buNone/>
              <a:defRPr sz="1600" b="1" u="none" baseline="0">
                <a:solidFill>
                  <a:schemeClr val="dk1"/>
                </a:solidFill>
                <a:latin typeface="Verdana" pitchFamily="2" charset="0"/>
              </a:defRPr>
            </a:lvl4pPr>
            <a:lvl5pPr marL="2057400" indent="-228600" algn="l" fontAlgn="base" latinLnBrk="1">
              <a:lnSpc>
                <a:spcPct val="100000"/>
              </a:lnSpc>
              <a:spcBef>
                <a:spcPct val="20000"/>
              </a:spcBef>
              <a:spcAft>
                <a:spcPct val="0"/>
              </a:spcAft>
              <a:buFontTx/>
              <a:buNone/>
              <a:defRPr sz="1400" b="1" u="none" baseline="0">
                <a:solidFill>
                  <a:schemeClr val="dk1"/>
                </a:solidFill>
                <a:latin typeface="Verdana" pitchFamily="2" charset="0"/>
              </a:defRPr>
            </a:lvl5pPr>
          </a:lstStyle>
          <a:p>
            <a:pPr lvl="0">
              <a:buFontTx/>
              <a:buNone/>
            </a:pPr>
            <a:r>
              <a:rPr lang="zh-CN" altLang="en-US" dirty="0">
                <a:ea typeface="宋体" charset="-122"/>
              </a:rPr>
              <a:t>主界面功能实现图如下：</a:t>
            </a:r>
          </a:p>
        </p:txBody>
      </p:sp>
      <p:sp>
        <p:nvSpPr>
          <p:cNvPr id="1048623" name="双波形 1048622"/>
          <p:cNvSpPr/>
          <p:nvPr/>
        </p:nvSpPr>
        <p:spPr>
          <a:xfrm>
            <a:off x="10199807" y="1430338"/>
            <a:ext cx="1614487" cy="3971925"/>
          </a:xfrm>
          <a:prstGeom prst="doubleWave">
            <a:avLst>
              <a:gd name="adj1" fmla="val 6500"/>
              <a:gd name="adj2" fmla="val 0"/>
            </a:avLst>
          </a:prstGeom>
          <a:solidFill>
            <a:srgbClr val="99FF33">
              <a:alpha val="100000"/>
            </a:srgbClr>
          </a:solidFill>
          <a:ln>
            <a:noFill/>
          </a:ln>
        </p:spPr>
        <p:txBody>
          <a:bodyPr vert="horz" wrap="none" lIns="91440" tIns="45720" rIns="91440" bIns="45720" anchor="ctr"/>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eaLnBrk="1" latinLnBrk="1" hangingPunct="1"/>
            <a:r>
              <a:rPr lang="zh-CN" altLang="en-US" sz="2000" dirty="0">
                <a:solidFill>
                  <a:srgbClr val="FF00FF"/>
                </a:solidFill>
                <a:effectLst>
                  <a:outerShdw blurRad="38100" dist="38100" dir="2700000" algn="tl">
                    <a:srgbClr val="C0C0C0"/>
                  </a:outerShdw>
                </a:effectLst>
                <a:ea typeface="宋体" charset="-122"/>
              </a:rPr>
              <a:t>主界面包括图</a:t>
            </a:r>
          </a:p>
          <a:p>
            <a:pPr lvl="0" eaLnBrk="1" latinLnBrk="1" hangingPunct="1"/>
            <a:r>
              <a:rPr lang="zh-CN" altLang="en-US" sz="2000" dirty="0">
                <a:solidFill>
                  <a:srgbClr val="FF00FF"/>
                </a:solidFill>
                <a:effectLst>
                  <a:outerShdw blurRad="38100" dist="38100" dir="2700000" algn="tl">
                    <a:srgbClr val="C0C0C0"/>
                  </a:outerShdw>
                </a:effectLst>
                <a:ea typeface="宋体" charset="-122"/>
              </a:rPr>
              <a:t>书信息管理、</a:t>
            </a:r>
          </a:p>
          <a:p>
            <a:pPr lvl="0" eaLnBrk="1" latinLnBrk="1" hangingPunct="1"/>
            <a:r>
              <a:rPr lang="zh-CN" altLang="en-US" sz="2000" dirty="0">
                <a:solidFill>
                  <a:srgbClr val="FF00FF"/>
                </a:solidFill>
                <a:effectLst>
                  <a:outerShdw blurRad="38100" dist="38100" dir="2700000" algn="tl">
                    <a:srgbClr val="C0C0C0"/>
                  </a:outerShdw>
                </a:effectLst>
                <a:ea typeface="宋体" charset="-122"/>
              </a:rPr>
              <a:t>读者管理、图</a:t>
            </a:r>
          </a:p>
          <a:p>
            <a:pPr lvl="0" eaLnBrk="1" latinLnBrk="1" hangingPunct="1"/>
            <a:r>
              <a:rPr lang="zh-CN" altLang="en-US" sz="2000" dirty="0">
                <a:solidFill>
                  <a:srgbClr val="FF00FF"/>
                </a:solidFill>
                <a:effectLst>
                  <a:outerShdw blurRad="38100" dist="38100" dir="2700000" algn="tl">
                    <a:srgbClr val="C0C0C0"/>
                  </a:outerShdw>
                </a:effectLst>
                <a:ea typeface="宋体" charset="-122"/>
              </a:rPr>
              <a:t>理、退出系统</a:t>
            </a:r>
          </a:p>
          <a:p>
            <a:pPr lvl="0" eaLnBrk="1" latinLnBrk="1" hangingPunct="1"/>
            <a:r>
              <a:rPr lang="zh-CN" altLang="en-US" sz="2000" dirty="0">
                <a:solidFill>
                  <a:srgbClr val="FF00FF"/>
                </a:solidFill>
                <a:effectLst>
                  <a:outerShdw blurRad="38100" dist="38100" dir="2700000" algn="tl">
                    <a:srgbClr val="C0C0C0"/>
                  </a:outerShdw>
                </a:effectLst>
                <a:ea typeface="宋体" charset="-122"/>
              </a:rPr>
              <a:t>功能，每个菜</a:t>
            </a:r>
          </a:p>
          <a:p>
            <a:pPr lvl="0" eaLnBrk="1" latinLnBrk="1" hangingPunct="1"/>
            <a:r>
              <a:rPr lang="zh-CN" altLang="en-US" sz="2000" dirty="0">
                <a:solidFill>
                  <a:srgbClr val="FF00FF"/>
                </a:solidFill>
                <a:effectLst>
                  <a:outerShdw blurRad="38100" dist="38100" dir="2700000" algn="tl">
                    <a:srgbClr val="C0C0C0"/>
                  </a:outerShdw>
                </a:effectLst>
                <a:ea typeface="宋体" charset="-122"/>
              </a:rPr>
              <a:t>单下都会有</a:t>
            </a:r>
          </a:p>
          <a:p>
            <a:pPr lvl="0" eaLnBrk="1" latinLnBrk="1" hangingPunct="1"/>
            <a:r>
              <a:rPr lang="zh-CN" altLang="en-US" sz="2000" dirty="0">
                <a:solidFill>
                  <a:srgbClr val="FF00FF"/>
                </a:solidFill>
                <a:effectLst>
                  <a:outerShdw blurRad="38100" dist="38100" dir="2700000" algn="tl">
                    <a:srgbClr val="C0C0C0"/>
                  </a:outerShdw>
                </a:effectLst>
                <a:ea typeface="宋体" charset="-122"/>
              </a:rPr>
              <a:t>子菜单。</a:t>
            </a:r>
          </a:p>
        </p:txBody>
      </p:sp>
      <p:sp>
        <p:nvSpPr>
          <p:cNvPr id="1048625" name="页脚占位符 1048624"/>
          <p:cNvSpPr>
            <a:spLocks noGrp="1"/>
          </p:cNvSpPr>
          <p:nvPr>
            <p:ph type="ftr" sz="quarter" idx="3"/>
          </p:nvPr>
        </p:nvSpPr>
        <p:spPr>
          <a:xfrm>
            <a:off x="1701801" y="6365875"/>
            <a:ext cx="1946275" cy="304800"/>
          </a:xfrm>
          <a:prstGeom prst="rect">
            <a:avLst/>
          </a:prstGeom>
          <a:noFill/>
          <a:ln>
            <a:noFill/>
          </a:ln>
        </p:spPr>
        <p:txBody>
          <a:bodyPr vert="horz" lIns="91440" tIns="45720" rIns="91440" bIns="45720" anchor="t"/>
          <a:lstStyle>
            <a:lvl1pPr marL="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1pPr>
            <a:lvl2pPr marL="4572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2pPr>
            <a:lvl3pPr marL="9144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3pPr>
            <a:lvl4pPr marL="13716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4pPr>
            <a:lvl5pPr marL="1828800" indent="0" algn="ctr" fontAlgn="base" latinLnBrk="1">
              <a:lnSpc>
                <a:spcPct val="100000"/>
              </a:lnSpc>
              <a:spcBef>
                <a:spcPct val="0"/>
              </a:spcBef>
              <a:spcAft>
                <a:spcPct val="0"/>
              </a:spcAft>
              <a:buFont typeface="Arial" charset="0"/>
              <a:buNone/>
              <a:defRPr sz="1400" u="none" baseline="0">
                <a:solidFill>
                  <a:schemeClr val="lt1"/>
                </a:solidFill>
                <a:latin typeface="Times New Roman" pitchFamily="2" charset="0"/>
                <a:ea typeface="Gulim" pitchFamily="2" charset="-127"/>
              </a:defRPr>
            </a:lvl5pPr>
          </a:lstStyle>
          <a:p>
            <a:pPr lvl="0" algn="l" eaLnBrk="1" hangingPunct="1"/>
            <a:r>
              <a:rPr lang="en-US" altLang="en-US" sz="1600" b="1">
                <a:latin typeface="Verdana" pitchFamily="2" charset="0"/>
              </a:rPr>
              <a:t>Company Logo</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33" y="1430338"/>
            <a:ext cx="9006664" cy="50571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p:tgtEl>
                                          <p:spTgt spid="1048621"/>
                                        </p:tgtEl>
                                      </p:cBhvr>
                                    </p:animEffect>
                                    <p:animScale>
                                      <p:cBhvr>
                                        <p:cTn id="7" dur="250" autoRev="1" fill="hold"/>
                                        <p:tgtEl>
                                          <p:spTgt spid="1048621"/>
                                        </p:tgtEl>
                                      </p:cBhvr>
                                      <p:by x="105000" y="105000"/>
                                    </p:animScale>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048622">
                                            <p:txEl>
                                              <p:pRg st="0" end="0"/>
                                            </p:txEl>
                                          </p:spTgt>
                                        </p:tgtEl>
                                        <p:attrNameLst>
                                          <p:attrName>style.visibility</p:attrName>
                                        </p:attrNameLst>
                                      </p:cBhvr>
                                      <p:to>
                                        <p:strVal val="visible"/>
                                      </p:to>
                                    </p:set>
                                    <p:animEffect transition="in" filter="wipe(down)">
                                      <p:cBhvr>
                                        <p:cTn id="11" dur="580">
                                          <p:stCondLst>
                                            <p:cond delay="0"/>
                                          </p:stCondLst>
                                        </p:cTn>
                                        <p:tgtEl>
                                          <p:spTgt spid="1048622">
                                            <p:txEl>
                                              <p:pRg st="0" end="0"/>
                                            </p:txEl>
                                          </p:spTgt>
                                        </p:tgtEl>
                                      </p:cBhvr>
                                    </p:animEffect>
                                    <p:anim calcmode="lin" valueType="num">
                                      <p:cBhvr>
                                        <p:cTn id="12" dur="1822">
                                          <p:stCondLst>
                                            <p:cond delay="0"/>
                                          </p:stCondLst>
                                        </p:cTn>
                                        <p:tgtEl>
                                          <p:spTgt spid="1048622">
                                            <p:txEl>
                                              <p:pRg st="0" end="0"/>
                                            </p:txEl>
                                          </p:spTgt>
                                        </p:tgtEl>
                                        <p:attrNameLst>
                                          <p:attrName>ppt_x</p:attrName>
                                        </p:attrNameLst>
                                      </p:cBhvr>
                                      <p:tavLst>
                                        <p:tav tm="0">
                                          <p:val>
                                            <p:strVal val="#ppt_x-0.25"/>
                                          </p:val>
                                        </p:tav>
                                        <p:tav tm="100000">
                                          <p:val>
                                            <p:strVal val="#ppt_x"/>
                                          </p:val>
                                        </p:tav>
                                      </p:tavLst>
                                    </p:anim>
                                    <p:anim calcmode="lin" valueType="num">
                                      <p:cBhvr>
                                        <p:cTn id="13" dur="664">
                                          <p:stCondLst>
                                            <p:cond delay="0"/>
                                          </p:stCondLst>
                                        </p:cTn>
                                        <p:tgtEl>
                                          <p:spTgt spid="1048622">
                                            <p:txEl>
                                              <p:pRg st="0" end="0"/>
                                            </p:txEl>
                                          </p:spTgt>
                                        </p:tgtEl>
                                        <p:attrNameLst>
                                          <p:attrName>ppt_y</p:attrName>
                                        </p:attrNameLst>
                                      </p:cBhvr>
                                      <p:tavLst>
                                        <p:tav tm="0" fmla="#ppt_y-sin(pi*$)/3">
                                          <p:val>
                                            <p:fltVal val="0.5"/>
                                          </p:val>
                                        </p:tav>
                                        <p:tav tm="100000">
                                          <p:val>
                                            <p:fltVal val="1"/>
                                          </p:val>
                                        </p:tav>
                                      </p:tavLst>
                                    </p:anim>
                                    <p:anim calcmode="lin" valueType="num">
                                      <p:cBhvr>
                                        <p:cTn id="14" dur="664">
                                          <p:stCondLst>
                                            <p:cond delay="664"/>
                                          </p:stCondLst>
                                        </p:cTn>
                                        <p:tgtEl>
                                          <p:spTgt spid="1048622">
                                            <p:txEl>
                                              <p:pRg st="0" end="0"/>
                                            </p:txEl>
                                          </p:spTgt>
                                        </p:tgtEl>
                                        <p:attrNameLst>
                                          <p:attrName>ppt_y</p:attrName>
                                        </p:attrNameLst>
                                      </p:cBhvr>
                                      <p:tavLst>
                                        <p:tav tm="0" fmla="#ppt_y-sin(pi*$)/9">
                                          <p:val>
                                            <p:fltVal val="0"/>
                                          </p:val>
                                        </p:tav>
                                        <p:tav tm="100000">
                                          <p:val>
                                            <p:fltVal val="1"/>
                                          </p:val>
                                        </p:tav>
                                      </p:tavLst>
                                    </p:anim>
                                    <p:anim calcmode="lin" valueType="num">
                                      <p:cBhvr>
                                        <p:cTn id="15" dur="332">
                                          <p:stCondLst>
                                            <p:cond delay="1324"/>
                                          </p:stCondLst>
                                        </p:cTn>
                                        <p:tgtEl>
                                          <p:spTgt spid="1048622">
                                            <p:txEl>
                                              <p:pRg st="0" end="0"/>
                                            </p:txEl>
                                          </p:spTgt>
                                        </p:tgtEl>
                                        <p:attrNameLst>
                                          <p:attrName>ppt_y</p:attrName>
                                        </p:attrNameLst>
                                      </p:cBhvr>
                                      <p:tavLst>
                                        <p:tav tm="0" fmla="#ppt_y-sin(pi*$)/27">
                                          <p:val>
                                            <p:fltVal val="0"/>
                                          </p:val>
                                        </p:tav>
                                        <p:tav tm="100000">
                                          <p:val>
                                            <p:fltVal val="1"/>
                                          </p:val>
                                        </p:tav>
                                      </p:tavLst>
                                    </p:anim>
                                    <p:anim calcmode="lin" valueType="num">
                                      <p:cBhvr>
                                        <p:cTn id="16" dur="164">
                                          <p:stCondLst>
                                            <p:cond delay="1656"/>
                                          </p:stCondLst>
                                        </p:cTn>
                                        <p:tgtEl>
                                          <p:spTgt spid="1048622">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1048622">
                                            <p:txEl>
                                              <p:pRg st="0" end="0"/>
                                            </p:txEl>
                                          </p:spTgt>
                                        </p:tgtEl>
                                      </p:cBhvr>
                                      <p:to x="100000" y="60000"/>
                                    </p:animScale>
                                    <p:animScale>
                                      <p:cBhvr>
                                        <p:cTn id="18" dur="166" decel="50000">
                                          <p:stCondLst>
                                            <p:cond delay="676"/>
                                          </p:stCondLst>
                                        </p:cTn>
                                        <p:tgtEl>
                                          <p:spTgt spid="1048622">
                                            <p:txEl>
                                              <p:pRg st="0" end="0"/>
                                            </p:txEl>
                                          </p:spTgt>
                                        </p:tgtEl>
                                      </p:cBhvr>
                                      <p:to x="100000" y="100000"/>
                                    </p:animScale>
                                    <p:animScale>
                                      <p:cBhvr>
                                        <p:cTn id="19" dur="26">
                                          <p:stCondLst>
                                            <p:cond delay="1312"/>
                                          </p:stCondLst>
                                        </p:cTn>
                                        <p:tgtEl>
                                          <p:spTgt spid="1048622">
                                            <p:txEl>
                                              <p:pRg st="0" end="0"/>
                                            </p:txEl>
                                          </p:spTgt>
                                        </p:tgtEl>
                                      </p:cBhvr>
                                      <p:to x="100000" y="80000"/>
                                    </p:animScale>
                                    <p:animScale>
                                      <p:cBhvr>
                                        <p:cTn id="20" dur="166" decel="50000">
                                          <p:stCondLst>
                                            <p:cond delay="1338"/>
                                          </p:stCondLst>
                                        </p:cTn>
                                        <p:tgtEl>
                                          <p:spTgt spid="1048622">
                                            <p:txEl>
                                              <p:pRg st="0" end="0"/>
                                            </p:txEl>
                                          </p:spTgt>
                                        </p:tgtEl>
                                      </p:cBhvr>
                                      <p:to x="100000" y="100000"/>
                                    </p:animScale>
                                    <p:animScale>
                                      <p:cBhvr>
                                        <p:cTn id="21" dur="26">
                                          <p:stCondLst>
                                            <p:cond delay="1642"/>
                                          </p:stCondLst>
                                        </p:cTn>
                                        <p:tgtEl>
                                          <p:spTgt spid="1048622">
                                            <p:txEl>
                                              <p:pRg st="0" end="0"/>
                                            </p:txEl>
                                          </p:spTgt>
                                        </p:tgtEl>
                                      </p:cBhvr>
                                      <p:to x="100000" y="90000"/>
                                    </p:animScale>
                                    <p:animScale>
                                      <p:cBhvr>
                                        <p:cTn id="22" dur="166" decel="50000">
                                          <p:stCondLst>
                                            <p:cond delay="1668"/>
                                          </p:stCondLst>
                                        </p:cTn>
                                        <p:tgtEl>
                                          <p:spTgt spid="1048622">
                                            <p:txEl>
                                              <p:pRg st="0" end="0"/>
                                            </p:txEl>
                                          </p:spTgt>
                                        </p:tgtEl>
                                      </p:cBhvr>
                                      <p:to x="100000" y="100000"/>
                                    </p:animScale>
                                    <p:animScale>
                                      <p:cBhvr>
                                        <p:cTn id="23" dur="26">
                                          <p:stCondLst>
                                            <p:cond delay="1808"/>
                                          </p:stCondLst>
                                        </p:cTn>
                                        <p:tgtEl>
                                          <p:spTgt spid="1048622">
                                            <p:txEl>
                                              <p:pRg st="0" end="0"/>
                                            </p:txEl>
                                          </p:spTgt>
                                        </p:tgtEl>
                                      </p:cBhvr>
                                      <p:to x="100000" y="95000"/>
                                    </p:animScale>
                                    <p:animScale>
                                      <p:cBhvr>
                                        <p:cTn id="24" dur="166" decel="50000">
                                          <p:stCondLst>
                                            <p:cond delay="1834"/>
                                          </p:stCondLst>
                                        </p:cTn>
                                        <p:tgtEl>
                                          <p:spTgt spid="1048622">
                                            <p:txEl>
                                              <p:pRg st="0" end="0"/>
                                            </p:txEl>
                                          </p:spTgt>
                                        </p:tgtEl>
                                      </p:cBhvr>
                                      <p:to x="100000" y="100000"/>
                                    </p:animScale>
                                  </p:childTnLst>
                                </p:cTn>
                              </p:par>
                            </p:childTnLst>
                          </p:cTn>
                        </p:par>
                        <p:par>
                          <p:cTn id="25" fill="hold">
                            <p:stCondLst>
                              <p:cond delay="2500"/>
                            </p:stCondLst>
                            <p:childTnLst>
                              <p:par>
                                <p:cTn id="26" presetID="52" presetClass="entr" presetSubtype="0" fill="hold" grpId="0" nodeType="afterEffect">
                                  <p:stCondLst>
                                    <p:cond delay="0"/>
                                  </p:stCondLst>
                                  <p:childTnLst>
                                    <p:set>
                                      <p:cBhvr>
                                        <p:cTn id="27" dur="1" fill="hold">
                                          <p:stCondLst>
                                            <p:cond delay="0"/>
                                          </p:stCondLst>
                                        </p:cTn>
                                        <p:tgtEl>
                                          <p:spTgt spid="1048623"/>
                                        </p:tgtEl>
                                        <p:attrNameLst>
                                          <p:attrName>style.visibility</p:attrName>
                                        </p:attrNameLst>
                                      </p:cBhvr>
                                      <p:to>
                                        <p:strVal val="visible"/>
                                      </p:to>
                                    </p:set>
                                    <p:animScale>
                                      <p:cBhvr>
                                        <p:cTn id="28" dur="1000" decel="50000" fill="hold">
                                          <p:stCondLst>
                                            <p:cond delay="0"/>
                                          </p:stCondLst>
                                        </p:cTn>
                                        <p:tgtEl>
                                          <p:spTgt spid="1048623"/>
                                        </p:tgtEl>
                                      </p:cBhvr>
                                      <p:from x="250000" y="250000"/>
                                      <p:to x="100000" y="100000"/>
                                    </p:animScale>
                                    <p:animMotion origin="layout" path="M -0.46736 0.92887 C -0.37517 0.88508  -0.02552 0.75279  0.0908 0.66613  C  0.20747 0.57948  0.21649 0.50394  0.23177 0.40825  C 0.24705 0.31256 0.22118 0.15964   0.18264 0.09152  C 0.1441 0.02341  0.03802 0.0  0.0 0.0" pathEditMode="relative">
                                      <p:cBhvr>
                                        <p:cTn id="29" dur="1000" decel="50000" fill="hold">
                                          <p:stCondLst>
                                            <p:cond delay="0"/>
                                          </p:stCondLst>
                                        </p:cTn>
                                        <p:tgtEl>
                                          <p:spTgt spid="1048623"/>
                                        </p:tgtEl>
                                        <p:attrNameLst>
                                          <p:attrName>ppt_x,ppt_y</p:attrName>
                                        </p:attrNameLst>
                                      </p:cBhvr>
                                    </p:animMotion>
                                    <p:animEffect transition="in" filter="fade">
                                      <p:cBhvr>
                                        <p:cTn id="30" dur="1000"/>
                                        <p:tgtEl>
                                          <p:spTgt spid="1048623"/>
                                        </p:tgtEl>
                                      </p:cBhvr>
                                    </p:animEffect>
                                  </p:childTnLst>
                                </p:cTn>
                              </p:par>
                              <p:par>
                                <p:cTn id="31" presetID="6" presetClass="entr" presetSubtype="16"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ircle(in)">
                                      <p:cBhvr>
                                        <p:cTn id="3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p:bldP spid="1048623" grpId="0" animBg="1"/>
    </p:bldLst>
  </p:timing>
</p:sld>
</file>

<file path=ppt/theme/theme1.xml><?xml version="1.0" encoding="utf-8"?>
<a:theme xmlns:a="http://schemas.openxmlformats.org/drawingml/2006/main" name="Office 主题">
  <a:themeElements>
    <a:clrScheme name="Default Color Scheme">
      <a:dk1>
        <a:srgbClr val="4D4D4D"/>
      </a:dk1>
      <a:lt1>
        <a:srgbClr val="FFFFFF"/>
      </a:lt1>
      <a:dk2>
        <a:srgbClr val="DDDDDD"/>
      </a:dk2>
      <a:lt2>
        <a:srgbClr val="F2EF62"/>
      </a:lt2>
      <a:accent1>
        <a:srgbClr val="8FAD2F"/>
      </a:accent1>
      <a:accent2>
        <a:srgbClr val="DBE8B2"/>
      </a:accent2>
      <a:accent3>
        <a:srgbClr val="FFFFFF"/>
      </a:accent3>
      <a:accent4>
        <a:srgbClr val="4D4D4D"/>
      </a:accent4>
      <a:accent5>
        <a:srgbClr val="000000"/>
      </a:accent5>
      <a:accent6>
        <a:srgbClr val="000000"/>
      </a:accent6>
      <a:hlink>
        <a:srgbClr val="BAD16F"/>
      </a:hlink>
      <a:folHlink>
        <a:srgbClr val="5078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4D4D4D"/>
        </a:dk1>
        <a:lt1>
          <a:srgbClr val="FFFFFF"/>
        </a:lt1>
        <a:dk2>
          <a:srgbClr val="DDDDDD"/>
        </a:dk2>
        <a:lt2>
          <a:srgbClr val="F2EF62"/>
        </a:lt2>
        <a:accent1>
          <a:srgbClr val="8FAD2F"/>
        </a:accent1>
        <a:accent2>
          <a:srgbClr val="DBE8B2"/>
        </a:accent2>
        <a:accent3>
          <a:srgbClr val="FFFFFF"/>
        </a:accent3>
        <a:accent4>
          <a:srgbClr val="4D4D4D"/>
        </a:accent4>
        <a:accent5>
          <a:srgbClr val="000000"/>
        </a:accent5>
        <a:accent6>
          <a:srgbClr val="000000"/>
        </a:accent6>
        <a:hlink>
          <a:srgbClr val="BAD16F"/>
        </a:hlink>
        <a:folHlink>
          <a:srgbClr val="507800"/>
        </a:folHlink>
      </a:clrScheme>
    </a:extraClrScheme>
    <a:extraClrScheme>
      <a:clrScheme name="Default Color Scheme 2">
        <a:dk1>
          <a:srgbClr val="4D4D4D"/>
        </a:dk1>
        <a:lt1>
          <a:srgbClr val="FFFFFF"/>
        </a:lt1>
        <a:dk2>
          <a:srgbClr val="DDDDDD"/>
        </a:dk2>
        <a:lt2>
          <a:srgbClr val="F4D18A"/>
        </a:lt2>
        <a:accent1>
          <a:srgbClr val="B99633"/>
        </a:accent1>
        <a:accent2>
          <a:srgbClr val="EDE5D1"/>
        </a:accent2>
        <a:accent3>
          <a:srgbClr val="FFFFFF"/>
        </a:accent3>
        <a:accent4>
          <a:srgbClr val="4D4D4D"/>
        </a:accent4>
        <a:accent5>
          <a:srgbClr val="000000"/>
        </a:accent5>
        <a:accent6>
          <a:srgbClr val="000000"/>
        </a:accent6>
        <a:hlink>
          <a:srgbClr val="DAC896"/>
        </a:hlink>
        <a:folHlink>
          <a:srgbClr val="776101"/>
        </a:folHlink>
      </a:clrScheme>
    </a:extraClrScheme>
    <a:extraClrScheme>
      <a:clrScheme name="Default Color Scheme 3">
        <a:dk1>
          <a:srgbClr val="4D4D4D"/>
        </a:dk1>
        <a:lt1>
          <a:srgbClr val="FFFFFF"/>
        </a:lt1>
        <a:dk2>
          <a:srgbClr val="DDDDDD"/>
        </a:dk2>
        <a:lt2>
          <a:srgbClr val="61C2F3"/>
        </a:lt2>
        <a:accent1>
          <a:srgbClr val="5968D7"/>
        </a:accent1>
        <a:accent2>
          <a:srgbClr val="BECDEA"/>
        </a:accent2>
        <a:accent3>
          <a:srgbClr val="FFFFFF"/>
        </a:accent3>
        <a:accent4>
          <a:srgbClr val="4D4D4D"/>
        </a:accent4>
        <a:accent5>
          <a:srgbClr val="000000"/>
        </a:accent5>
        <a:accent6>
          <a:srgbClr val="000000"/>
        </a:accent6>
        <a:hlink>
          <a:srgbClr val="93A8EB"/>
        </a:hlink>
        <a:folHlink>
          <a:srgbClr val="1300A2"/>
        </a:folHlink>
      </a:clrScheme>
    </a:extraClrScheme>
  </a:extraClrSchemeLst>
</a:theme>
</file>

<file path=ppt/theme/theme2.xml><?xml version="1.0" encoding="utf-8"?>
<a:theme xmlns:a="http://schemas.openxmlformats.org/drawingml/2006/main" name="Office 主题">
  <a:themeElements>
    <a:clrScheme name="Default Color Scheme">
      <a:dk1>
        <a:srgbClr val="4D4D4D"/>
      </a:dk1>
      <a:lt1>
        <a:srgbClr val="FFFFFF"/>
      </a:lt1>
      <a:dk2>
        <a:srgbClr val="DDDDDD"/>
      </a:dk2>
      <a:lt2>
        <a:srgbClr val="F2EF62"/>
      </a:lt2>
      <a:accent1>
        <a:srgbClr val="8FAD2F"/>
      </a:accent1>
      <a:accent2>
        <a:srgbClr val="DBE8B2"/>
      </a:accent2>
      <a:accent3>
        <a:srgbClr val="FFFFFF"/>
      </a:accent3>
      <a:accent4>
        <a:srgbClr val="4D4D4D"/>
      </a:accent4>
      <a:accent5>
        <a:srgbClr val="000000"/>
      </a:accent5>
      <a:accent6>
        <a:srgbClr val="000000"/>
      </a:accent6>
      <a:hlink>
        <a:srgbClr val="BAD16F"/>
      </a:hlink>
      <a:folHlink>
        <a:srgbClr val="5078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4D4D4D"/>
        </a:dk1>
        <a:lt1>
          <a:srgbClr val="FFFFFF"/>
        </a:lt1>
        <a:dk2>
          <a:srgbClr val="DDDDDD"/>
        </a:dk2>
        <a:lt2>
          <a:srgbClr val="F2EF62"/>
        </a:lt2>
        <a:accent1>
          <a:srgbClr val="8FAD2F"/>
        </a:accent1>
        <a:accent2>
          <a:srgbClr val="DBE8B2"/>
        </a:accent2>
        <a:accent3>
          <a:srgbClr val="FFFFFF"/>
        </a:accent3>
        <a:accent4>
          <a:srgbClr val="4D4D4D"/>
        </a:accent4>
        <a:accent5>
          <a:srgbClr val="000000"/>
        </a:accent5>
        <a:accent6>
          <a:srgbClr val="000000"/>
        </a:accent6>
        <a:hlink>
          <a:srgbClr val="BAD16F"/>
        </a:hlink>
        <a:folHlink>
          <a:srgbClr val="507800"/>
        </a:folHlink>
      </a:clrScheme>
    </a:extraClrScheme>
    <a:extraClrScheme>
      <a:clrScheme name="Default Color Scheme 2">
        <a:dk1>
          <a:srgbClr val="4D4D4D"/>
        </a:dk1>
        <a:lt1>
          <a:srgbClr val="FFFFFF"/>
        </a:lt1>
        <a:dk2>
          <a:srgbClr val="DDDDDD"/>
        </a:dk2>
        <a:lt2>
          <a:srgbClr val="F4D18A"/>
        </a:lt2>
        <a:accent1>
          <a:srgbClr val="B99633"/>
        </a:accent1>
        <a:accent2>
          <a:srgbClr val="EDE5D1"/>
        </a:accent2>
        <a:accent3>
          <a:srgbClr val="FFFFFF"/>
        </a:accent3>
        <a:accent4>
          <a:srgbClr val="4D4D4D"/>
        </a:accent4>
        <a:accent5>
          <a:srgbClr val="000000"/>
        </a:accent5>
        <a:accent6>
          <a:srgbClr val="000000"/>
        </a:accent6>
        <a:hlink>
          <a:srgbClr val="DAC896"/>
        </a:hlink>
        <a:folHlink>
          <a:srgbClr val="776101"/>
        </a:folHlink>
      </a:clrScheme>
    </a:extraClrScheme>
    <a:extraClrScheme>
      <a:clrScheme name="Default Color Scheme 3">
        <a:dk1>
          <a:srgbClr val="4D4D4D"/>
        </a:dk1>
        <a:lt1>
          <a:srgbClr val="FFFFFF"/>
        </a:lt1>
        <a:dk2>
          <a:srgbClr val="DDDDDD"/>
        </a:dk2>
        <a:lt2>
          <a:srgbClr val="61C2F3"/>
        </a:lt2>
        <a:accent1>
          <a:srgbClr val="5968D7"/>
        </a:accent1>
        <a:accent2>
          <a:srgbClr val="BECDEA"/>
        </a:accent2>
        <a:accent3>
          <a:srgbClr val="FFFFFF"/>
        </a:accent3>
        <a:accent4>
          <a:srgbClr val="4D4D4D"/>
        </a:accent4>
        <a:accent5>
          <a:srgbClr val="000000"/>
        </a:accent5>
        <a:accent6>
          <a:srgbClr val="000000"/>
        </a:accent6>
        <a:hlink>
          <a:srgbClr val="93A8EB"/>
        </a:hlink>
        <a:folHlink>
          <a:srgbClr val="1300A2"/>
        </a:folHlink>
      </a:clrScheme>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694</Words>
  <Application>Microsoft Office PowerPoint</Application>
  <PresentationFormat>宽屏</PresentationFormat>
  <Paragraphs>152</Paragraphs>
  <Slides>19</Slides>
  <Notes>1</Notes>
  <HiddenSlides>2</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Gulim</vt:lpstr>
      <vt:lpstr>宋体</vt:lpstr>
      <vt:lpstr>Arial</vt:lpstr>
      <vt:lpstr>Times New Roman</vt:lpstr>
      <vt:lpstr>Verdana</vt:lpstr>
      <vt:lpstr>Wingdings</vt:lpstr>
      <vt:lpstr>Office 主题</vt:lpstr>
      <vt:lpstr>Office 主题</vt:lpstr>
      <vt:lpstr>滨州学院图书馆信息管理系统设计与实现</vt:lpstr>
      <vt:lpstr>目录</vt:lpstr>
      <vt:lpstr>系统研究的背景及意义</vt:lpstr>
      <vt:lpstr>国内外研究现状</vt:lpstr>
      <vt:lpstr>数据库设计</vt:lpstr>
      <vt:lpstr>系统模块图</vt:lpstr>
      <vt:lpstr>系统操作流程图</vt:lpstr>
      <vt:lpstr>用户需求分析</vt:lpstr>
      <vt:lpstr>主界面模块</vt:lpstr>
      <vt:lpstr>图书信息管理模块</vt:lpstr>
      <vt:lpstr>图书信息管理模块</vt:lpstr>
      <vt:lpstr>图书信息管理模块</vt:lpstr>
      <vt:lpstr>登录模块</vt:lpstr>
      <vt:lpstr>图书信息管理模块</vt:lpstr>
      <vt:lpstr>图书借阅模块</vt:lpstr>
      <vt:lpstr>修改密码模块</vt:lpstr>
      <vt:lpstr>总结</vt:lpstr>
      <vt:lpstr>致谢</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基于java的图书管理系统设计与实现</dc:title>
  <dc:creator>MI 5</dc:creator>
  <cp:lastModifiedBy>zhangmz</cp:lastModifiedBy>
  <cp:revision>12</cp:revision>
  <dcterms:created xsi:type="dcterms:W3CDTF">2010-02-20T06:55:55Z</dcterms:created>
  <dcterms:modified xsi:type="dcterms:W3CDTF">2017-11-17T16:15:06Z</dcterms:modified>
</cp:coreProperties>
</file>