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0717"/>
            <a:ext cx="8229600" cy="3544929"/>
          </a:xfrm>
        </p:spPr>
      </p:pic>
    </p:spTree>
    <p:extLst>
      <p:ext uri="{BB962C8B-B14F-4D97-AF65-F5344CB8AC3E}">
        <p14:creationId xmlns:p14="http://schemas.microsoft.com/office/powerpoint/2010/main" val="32128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25" y="1600200"/>
            <a:ext cx="7359350" cy="4525963"/>
          </a:xfrm>
        </p:spPr>
      </p:pic>
    </p:spTree>
    <p:extLst>
      <p:ext uri="{BB962C8B-B14F-4D97-AF65-F5344CB8AC3E}">
        <p14:creationId xmlns:p14="http://schemas.microsoft.com/office/powerpoint/2010/main" val="1192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4395"/>
            <a:ext cx="8229600" cy="3677572"/>
          </a:xfrm>
        </p:spPr>
      </p:pic>
    </p:spTree>
    <p:extLst>
      <p:ext uri="{BB962C8B-B14F-4D97-AF65-F5344CB8AC3E}">
        <p14:creationId xmlns:p14="http://schemas.microsoft.com/office/powerpoint/2010/main" val="203946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8" y="1600200"/>
            <a:ext cx="7927463" cy="4525963"/>
          </a:xfrm>
        </p:spPr>
      </p:pic>
    </p:spTree>
    <p:extLst>
      <p:ext uri="{BB962C8B-B14F-4D97-AF65-F5344CB8AC3E}">
        <p14:creationId xmlns:p14="http://schemas.microsoft.com/office/powerpoint/2010/main" val="335834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0</Words>
  <Application>Microsoft Office PowerPoint</Application>
  <PresentationFormat>如螢幕大小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888568</dc:creator>
  <cp:lastModifiedBy>888568</cp:lastModifiedBy>
  <cp:revision>3</cp:revision>
  <dcterms:created xsi:type="dcterms:W3CDTF">2017-12-31T11:15:33Z</dcterms:created>
  <dcterms:modified xsi:type="dcterms:W3CDTF">2018-01-01T11:28:59Z</dcterms:modified>
</cp:coreProperties>
</file>