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F82D7-487C-4761-4771-C96BA7EA1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A00E7-22E3-C03C-555F-168654A23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5623F-FBCE-4E89-6114-97457D95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EF46-2C52-41F2-8A87-A11DCEE3D668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B189E-74E8-A72B-5BFD-8C6C6FE6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73C66-0AE8-D251-984F-3ACA61F3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C2B5-B037-4A43-993B-451E816E0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5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B437E-80A7-69C0-48AF-9EE79F0F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C25F78-59CA-9A26-34C0-8CACE438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12F10-5FAC-9E5C-DE4F-9718D356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EF46-2C52-41F2-8A87-A11DCEE3D668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FB2B9-97EB-56E6-FE9A-B5E7F4FC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EDE99-DB57-B097-D9B8-5D29C506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C2B5-B037-4A43-993B-451E816E0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6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44E49D-796C-4A4E-A588-DE76989D3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52BB1-61F8-4146-2C0B-138F15E02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A24F7-D7E7-4A0D-0447-0DADB6C7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EF46-2C52-41F2-8A87-A11DCEE3D668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B6CF6-88DC-8092-A104-650FD9B5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FA716-ABC2-5058-9DEA-D3B0A56D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C2B5-B037-4A43-993B-451E816E0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78908-FB22-FA91-BEEC-A38D9580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6F264-C82E-D1AF-9ECD-CD3D550B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6E592-2B4A-320F-DB7D-EB45EEED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EF46-2C52-41F2-8A87-A11DCEE3D668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96233-C333-412E-4DAA-A31EF0B5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E950B-1B50-5EF6-5070-19B62D30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C2B5-B037-4A43-993B-451E816E0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5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ED69-C070-76E7-116B-5EB5A8A7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E14D3-5E6A-DCD7-A019-A7EB6E42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BBA90-7F7C-3959-1EDC-CB4AFA34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EF46-2C52-41F2-8A87-A11DCEE3D668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928B8-1033-937B-0616-55FD162A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01BD5-8C16-3F5E-E4C3-27C13DD2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C2B5-B037-4A43-993B-451E816E0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4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ED9A3-83C5-3E0B-EA3D-05C36B83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32DCB-5253-70E4-FB86-57CA2EED3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5FDDB-6E5F-4460-5DA9-972B4719D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DEB99-8493-0743-D096-60370205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EF46-2C52-41F2-8A87-A11DCEE3D668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F358D-57F2-3021-79CF-BDC493EB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D1948-AE0C-2F0B-2908-C6D96421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C2B5-B037-4A43-993B-451E816E0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6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4C2B6-F8E6-E2C7-E7BF-8DD2E2A2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5556D-CE14-EC33-3359-F825941B7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987601-9D66-2F2D-1144-5D3BB342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C4978B-A3E9-BF46-E290-52AC907C9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EDB945-6D87-2810-F8F3-E0703D655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789B42-C36B-E7DE-929C-1CF057A6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EF46-2C52-41F2-8A87-A11DCEE3D668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AF0C03-A63C-A861-91C3-99ABADC9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9DD401-49D1-67EF-05D9-A0F7951D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C2B5-B037-4A43-993B-451E816E0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57EA-1069-7C11-1BBF-22F2DFD1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736E3A-4454-D7D5-F2AF-385F5B0B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EF46-2C52-41F2-8A87-A11DCEE3D668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020CB-BCCD-0EE9-C6D3-834EA04C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20E20-A8FE-814F-16E6-34BB1DA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C2B5-B037-4A43-993B-451E816E0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B5E020-DEE4-FADE-A68B-1119BF44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EF46-2C52-41F2-8A87-A11DCEE3D668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C56D9D-B5FC-DB65-64DE-728F50BF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32068-E376-CD56-52AD-14441D66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C2B5-B037-4A43-993B-451E816E0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1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A2ACF-DF68-5D02-A837-FFCE1FCD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4BB34-5EF2-81C7-1282-9C2213B3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4E5468-7B43-EEB1-8695-1B4244E63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F5853-0CF6-E42A-8BD3-D1D418D8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EF46-2C52-41F2-8A87-A11DCEE3D668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4840F-2184-6FD6-641B-05FAB15F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D91ED-43B0-BB1C-7CE8-529D48CD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C2B5-B037-4A43-993B-451E816E0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2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11571-700E-EC60-1C75-1246F711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335A36-4BD1-D963-60FF-504F10470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F05AF-0506-A4B0-7415-21EF7379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4FBF4-0193-FB92-6DEE-6BD88837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EF46-2C52-41F2-8A87-A11DCEE3D668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30CFA-2AFA-3414-2530-941C3CE3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E0412-84C7-FC2E-BCB1-94ECEADD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C2B5-B037-4A43-993B-451E816E0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67F6DB-F49A-AE46-3C24-41C193E6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AA5FF-A97F-0FDA-42C9-ADE5B2CE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2B104-3E27-ADCB-82B4-00C704A69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4EF46-2C52-41F2-8A87-A11DCEE3D668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EF5D9-1BB0-D5B9-AAC3-568AC4A8E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1D715-DE41-4972-EA68-1F2480EFE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0C2B5-B037-4A43-993B-451E816E0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3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等线 Light</vt:lpstr>
      <vt:lpstr>Arial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zhu</dc:creator>
  <cp:lastModifiedBy>cao zhu</cp:lastModifiedBy>
  <cp:revision>2</cp:revision>
  <dcterms:created xsi:type="dcterms:W3CDTF">2024-04-24T05:16:13Z</dcterms:created>
  <dcterms:modified xsi:type="dcterms:W3CDTF">2024-04-24T05:17:28Z</dcterms:modified>
</cp:coreProperties>
</file>