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4"/>
  </p:notesMasterIdLst>
  <p:sldIdLst>
    <p:sldId id="256" r:id="rId2"/>
    <p:sldId id="259" r:id="rId3"/>
    <p:sldId id="306" r:id="rId4"/>
    <p:sldId id="307" r:id="rId5"/>
    <p:sldId id="308" r:id="rId6"/>
    <p:sldId id="309" r:id="rId7"/>
    <p:sldId id="310" r:id="rId8"/>
    <p:sldId id="312" r:id="rId9"/>
    <p:sldId id="311" r:id="rId10"/>
    <p:sldId id="319" r:id="rId11"/>
    <p:sldId id="314" r:id="rId12"/>
    <p:sldId id="315" r:id="rId13"/>
    <p:sldId id="320" r:id="rId14"/>
    <p:sldId id="321" r:id="rId15"/>
    <p:sldId id="322" r:id="rId16"/>
    <p:sldId id="316" r:id="rId17"/>
    <p:sldId id="317" r:id="rId18"/>
    <p:sldId id="323" r:id="rId19"/>
    <p:sldId id="324" r:id="rId20"/>
    <p:sldId id="329" r:id="rId21"/>
    <p:sldId id="326" r:id="rId22"/>
    <p:sldId id="327" r:id="rId23"/>
  </p:sldIdLst>
  <p:sldSz cx="9144000" cy="5143500" type="screen16x9"/>
  <p:notesSz cx="6858000" cy="9144000"/>
  <p:embeddedFontLst>
    <p:embeddedFont>
      <p:font typeface="Archivo" pitchFamily="2" charset="77"/>
      <p:regular r:id="rId25"/>
      <p:bold r:id="rId26"/>
      <p:italic r:id="rId27"/>
      <p:boldItalic r:id="rId28"/>
    </p:embeddedFont>
    <p:embeddedFont>
      <p:font typeface="CordiaUPC" panose="020B0304020202020204" pitchFamily="34" charset="-34"/>
      <p:regular r:id="rId29"/>
      <p:bold r:id="rId30"/>
      <p:italic r:id="rId31"/>
      <p:boldItalic r:id="rId32"/>
    </p:embeddedFont>
    <p:embeddedFont>
      <p:font typeface="Source Sans Pro" panose="020B050303040302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07AE40-194E-0BAD-CC67-C1E1B68C8276}" v="5" dt="2024-07-28T13:51:49.747"/>
    <p1510:client id="{165F25EA-0D7D-46E8-A3FC-518B3AE147BD}" v="754" dt="2024-07-28T10:26:09.473"/>
    <p1510:client id="{1CC63D29-88F8-436E-9C04-BE1361E4EC3E}" v="537" dt="2024-07-27T23:35:30.117"/>
    <p1510:client id="{20644790-EF52-311E-C9F0-809C890395F2}" v="28" dt="2024-07-28T13:06:32.215"/>
    <p1510:client id="{21C14C38-C0E4-4E90-90B7-DEA1E9EF064C}" v="9" dt="2024-07-28T07:42:46.043"/>
    <p1510:client id="{33A82749-1D02-4749-93F5-7F6BB25AD711}" v="387" dt="2024-07-28T09:11:26.966"/>
    <p1510:client id="{4561BCF4-C595-447E-8A0F-A1C100A08769}" v="25" dt="2024-07-28T13:04:58.545"/>
    <p1510:client id="{4F25FDD6-86C5-4D0A-8FDA-2BE034E7AE21}" v="38" dt="2024-07-28T12:31:07.463"/>
    <p1510:client id="{5CA4C56F-48B7-314F-A269-D362CEA389B3}" v="352" dt="2024-07-28T09:12:20.508"/>
    <p1510:client id="{5E54F900-5C12-4451-8762-30D0B494B86E}" v="7" dt="2024-07-28T07:04:47.673"/>
    <p1510:client id="{5F5BCB04-5463-425A-AE30-0029E43EA144}" v="46" dt="2024-07-28T09:39:01.318"/>
    <p1510:client id="{69CB2D66-9E26-474B-929F-8A006F8755F5}" v="208" dt="2024-07-28T11:12:53.367"/>
    <p1510:client id="{6D118A9D-7EF9-E2BF-424C-3D8978B7224D}" v="229" dt="2024-07-28T08:24:43.559"/>
    <p1510:client id="{73597BC6-6CF2-4B13-B364-793DE55798C2}" v="144" dt="2024-07-28T07:23:15.806"/>
    <p1510:client id="{84947A21-A9D4-56EB-88B6-CC3299351D6D}" v="161" dt="2024-07-28T10:48:23.097"/>
    <p1510:client id="{850FE79C-45B1-44BE-98DD-1D8BD0B8255C}" v="43" dt="2024-07-27T22:12:32.779"/>
    <p1510:client id="{93CC19FB-527E-4169-965B-7346630E09DF}" v="451" dt="2024-07-28T13:03:42.008"/>
    <p1510:client id="{9B7A89A0-C0A1-4183-8F0E-1E10F8D84181}" v="57" dt="2024-07-28T10:32:23.393"/>
    <p1510:client id="{CE1972B6-6596-4D64-89A7-EB8D8F11677C}" v="531" dt="2024-07-28T00:37:51.056"/>
    <p1510:client id="{ECE93604-2A26-4455-A3AB-8DF2134C6CE0}" v="793" dt="2024-07-28T07:32:31.034"/>
  </p1510:revLst>
</p1510:revInfo>
</file>

<file path=ppt/tableStyles.xml><?xml version="1.0" encoding="utf-8"?>
<a:tblStyleLst xmlns:a="http://schemas.openxmlformats.org/drawingml/2006/main" def="{340F7306-5E30-4923-A783-4B968989C8CF}">
  <a:tblStyle styleId="{340F7306-5E30-4923-A783-4B968989C8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3"/>
    <p:restoredTop sz="94633"/>
  </p:normalViewPr>
  <p:slideViewPr>
    <p:cSldViewPr snapToGrid="0">
      <p:cViewPr varScale="1">
        <p:scale>
          <a:sx n="120" d="100"/>
          <a:sy n="120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E9501D-4EA1-C946-894B-D4DD55C9F560}" type="doc">
      <dgm:prSet loTypeId="urn:microsoft.com/office/officeart/2005/8/layout/vList2" loCatId="list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76F5752D-83B8-7C4E-9C03-73FD1209E654}">
      <dgm:prSet/>
      <dgm:spPr/>
      <dgm:t>
        <a:bodyPr/>
        <a:lstStyle/>
        <a:p>
          <a:r>
            <a:rPr lang="en-AU" b="1" i="0"/>
            <a:t>Business Implication : </a:t>
          </a:r>
          <a:r>
            <a:rPr lang="en-AU" b="0" i="0"/>
            <a:t>This Model will be helpful in making reliable decision-making, risk management, cost-benefit analysis. </a:t>
          </a:r>
          <a:endParaRPr lang="en-AU"/>
        </a:p>
      </dgm:t>
    </dgm:pt>
    <dgm:pt modelId="{5D343082-E93F-A347-9101-703E6DDD1C2F}" type="parTrans" cxnId="{CFBFDD62-97F8-A24B-A381-898839BCAC45}">
      <dgm:prSet/>
      <dgm:spPr/>
      <dgm:t>
        <a:bodyPr/>
        <a:lstStyle/>
        <a:p>
          <a:endParaRPr lang="en-GB"/>
        </a:p>
      </dgm:t>
    </dgm:pt>
    <dgm:pt modelId="{217F77F8-1706-0844-A079-E32013FDF2FD}" type="sibTrans" cxnId="{CFBFDD62-97F8-A24B-A381-898839BCAC45}">
      <dgm:prSet/>
      <dgm:spPr/>
      <dgm:t>
        <a:bodyPr/>
        <a:lstStyle/>
        <a:p>
          <a:endParaRPr lang="en-GB"/>
        </a:p>
      </dgm:t>
    </dgm:pt>
    <dgm:pt modelId="{FBAD4C0D-EB16-6640-8989-A4592F1E9F88}" type="pres">
      <dgm:prSet presAssocID="{61E9501D-4EA1-C946-894B-D4DD55C9F560}" presName="linear" presStyleCnt="0">
        <dgm:presLayoutVars>
          <dgm:animLvl val="lvl"/>
          <dgm:resizeHandles val="exact"/>
        </dgm:presLayoutVars>
      </dgm:prSet>
      <dgm:spPr/>
    </dgm:pt>
    <dgm:pt modelId="{66C1A3EF-5F36-7E48-B3E6-B6AF825EC0E1}" type="pres">
      <dgm:prSet presAssocID="{76F5752D-83B8-7C4E-9C03-73FD1209E65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AB62C23-332C-D242-A1D8-B439ED0E1722}" type="presOf" srcId="{61E9501D-4EA1-C946-894B-D4DD55C9F560}" destId="{FBAD4C0D-EB16-6640-8989-A4592F1E9F88}" srcOrd="0" destOrd="0" presId="urn:microsoft.com/office/officeart/2005/8/layout/vList2"/>
    <dgm:cxn modelId="{CFBFDD62-97F8-A24B-A381-898839BCAC45}" srcId="{61E9501D-4EA1-C946-894B-D4DD55C9F560}" destId="{76F5752D-83B8-7C4E-9C03-73FD1209E654}" srcOrd="0" destOrd="0" parTransId="{5D343082-E93F-A347-9101-703E6DDD1C2F}" sibTransId="{217F77F8-1706-0844-A079-E32013FDF2FD}"/>
    <dgm:cxn modelId="{9C2CC5AA-3A77-1C44-BD5A-222BA0DD60A8}" type="presOf" srcId="{76F5752D-83B8-7C4E-9C03-73FD1209E654}" destId="{66C1A3EF-5F36-7E48-B3E6-B6AF825EC0E1}" srcOrd="0" destOrd="0" presId="urn:microsoft.com/office/officeart/2005/8/layout/vList2"/>
    <dgm:cxn modelId="{3B257491-F009-0B40-AB49-A641421C0F83}" type="presParOf" srcId="{FBAD4C0D-EB16-6640-8989-A4592F1E9F88}" destId="{66C1A3EF-5F36-7E48-B3E6-B6AF825EC0E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B5AAA7-93F8-4171-9931-F4E7727ED06F}" type="doc">
      <dgm:prSet loTypeId="urn:microsoft.com/office/officeart/2005/8/layout/pyramid3" loCatId="pyramid" qsTypeId="urn:microsoft.com/office/officeart/2005/8/quickstyle/simple1" qsCatId="simple" csTypeId="urn:microsoft.com/office/officeart/2005/8/colors/accent1_5" csCatId="accent1" phldr="1"/>
      <dgm:spPr/>
    </dgm:pt>
    <dgm:pt modelId="{F37146AF-3B8A-4C74-B146-57C51624C06C}">
      <dgm:prSet phldrT="[文本]" phldr="0"/>
      <dgm:spPr>
        <a:solidFill>
          <a:schemeClr val="bg2">
            <a:lumMod val="75000"/>
            <a:alpha val="90000"/>
          </a:schemeClr>
        </a:solidFill>
      </dgm:spPr>
      <dgm:t>
        <a:bodyPr/>
        <a:lstStyle/>
        <a:p>
          <a:r>
            <a:rPr lang="zh-CN"/>
            <a:t>Smoker</a:t>
          </a:r>
          <a:endParaRPr lang="zh-CN" altLang="en-US"/>
        </a:p>
      </dgm:t>
    </dgm:pt>
    <dgm:pt modelId="{2048829F-5F0E-415E-9A8F-F8969C05CC4F}" type="parTrans" cxnId="{BCBCD8ED-B6B0-4B13-B2CD-83954FA4778D}">
      <dgm:prSet/>
      <dgm:spPr/>
      <dgm:t>
        <a:bodyPr/>
        <a:lstStyle/>
        <a:p>
          <a:endParaRPr lang="en-GB"/>
        </a:p>
      </dgm:t>
    </dgm:pt>
    <dgm:pt modelId="{3E8BB5E6-099C-430D-83E9-B62D43EBE17C}" type="sibTrans" cxnId="{BCBCD8ED-B6B0-4B13-B2CD-83954FA4778D}">
      <dgm:prSet/>
      <dgm:spPr/>
      <dgm:t>
        <a:bodyPr/>
        <a:lstStyle/>
        <a:p>
          <a:endParaRPr lang="en-GB"/>
        </a:p>
      </dgm:t>
    </dgm:pt>
    <dgm:pt modelId="{0D5D21C7-3016-4D92-8739-BAD3F7FA39F5}">
      <dgm:prSet phldrT="[文本]"/>
      <dgm:spPr>
        <a:solidFill>
          <a:schemeClr val="bg2">
            <a:lumMod val="60000"/>
            <a:lumOff val="40000"/>
            <a:alpha val="76667"/>
          </a:schemeClr>
        </a:solidFill>
      </dgm:spPr>
      <dgm:t>
        <a:bodyPr/>
        <a:lstStyle/>
        <a:p>
          <a:pPr rtl="0"/>
          <a:r>
            <a:rPr lang="zh-CN"/>
            <a:t>BMI &amp; Age</a:t>
          </a:r>
          <a:endParaRPr lang="zh-CN" altLang="en-US"/>
        </a:p>
      </dgm:t>
    </dgm:pt>
    <dgm:pt modelId="{DDDD606A-FE39-49EF-813C-C12BA578F948}" type="parTrans" cxnId="{4828D724-CB83-48D0-B157-D34A10905134}">
      <dgm:prSet/>
      <dgm:spPr/>
      <dgm:t>
        <a:bodyPr/>
        <a:lstStyle/>
        <a:p>
          <a:endParaRPr lang="en-GB"/>
        </a:p>
      </dgm:t>
    </dgm:pt>
    <dgm:pt modelId="{61D50BB9-6AF3-45F9-96DD-A63C2A5AC087}" type="sibTrans" cxnId="{4828D724-CB83-48D0-B157-D34A10905134}">
      <dgm:prSet/>
      <dgm:spPr/>
      <dgm:t>
        <a:bodyPr/>
        <a:lstStyle/>
        <a:p>
          <a:endParaRPr lang="en-GB"/>
        </a:p>
      </dgm:t>
    </dgm:pt>
    <dgm:pt modelId="{9FA106BE-6B31-46D3-B95C-CBAADDB7F035}">
      <dgm:prSet phldrT="[文本]"/>
      <dgm:spPr>
        <a:solidFill>
          <a:schemeClr val="bg2">
            <a:lumMod val="40000"/>
            <a:lumOff val="60000"/>
            <a:alpha val="58000"/>
          </a:schemeClr>
        </a:solidFill>
      </dgm:spPr>
      <dgm:t>
        <a:bodyPr/>
        <a:lstStyle/>
        <a:p>
          <a:pPr rtl="0"/>
          <a:r>
            <a:rPr lang="en-US" altLang="zh-CN"/>
            <a:t>Children</a:t>
          </a:r>
          <a:endParaRPr lang="zh-CN" altLang="en-US"/>
        </a:p>
      </dgm:t>
    </dgm:pt>
    <dgm:pt modelId="{F0F4376B-8CFC-484B-A7A0-F82588FA0350}" type="parTrans" cxnId="{CC3F580A-C004-414B-A87C-1FB650579D1E}">
      <dgm:prSet/>
      <dgm:spPr/>
      <dgm:t>
        <a:bodyPr/>
        <a:lstStyle/>
        <a:p>
          <a:endParaRPr lang="en-GB"/>
        </a:p>
      </dgm:t>
    </dgm:pt>
    <dgm:pt modelId="{06A9C526-687C-4C1F-8118-5CDB738AF0A0}" type="sibTrans" cxnId="{CC3F580A-C004-414B-A87C-1FB650579D1E}">
      <dgm:prSet/>
      <dgm:spPr/>
      <dgm:t>
        <a:bodyPr/>
        <a:lstStyle/>
        <a:p>
          <a:endParaRPr lang="en-GB"/>
        </a:p>
      </dgm:t>
    </dgm:pt>
    <dgm:pt modelId="{B847CBE9-0551-4653-B049-1D1AC71BD8A7}">
      <dgm:prSet phldr="0"/>
      <dgm:spPr>
        <a:solidFill>
          <a:schemeClr val="bg2">
            <a:lumMod val="20000"/>
            <a:lumOff val="80000"/>
            <a:alpha val="50000"/>
          </a:schemeClr>
        </a:solidFill>
      </dgm:spPr>
      <dgm:t>
        <a:bodyPr/>
        <a:lstStyle/>
        <a:p>
          <a:pPr rtl="0"/>
          <a:r>
            <a:rPr lang="en-US" altLang="zh-CN">
              <a:latin typeface="Aptos Display" panose="02110004020202020204"/>
            </a:rPr>
            <a:t>Sex &amp; Region</a:t>
          </a:r>
        </a:p>
      </dgm:t>
    </dgm:pt>
    <dgm:pt modelId="{6D59752E-C5D7-49F0-BE67-494CE04DE4A9}" type="parTrans" cxnId="{C5B2486C-90E6-674C-8030-E5419FF84520}">
      <dgm:prSet/>
      <dgm:spPr/>
      <dgm:t>
        <a:bodyPr/>
        <a:lstStyle/>
        <a:p>
          <a:endParaRPr lang="en-GB"/>
        </a:p>
      </dgm:t>
    </dgm:pt>
    <dgm:pt modelId="{5B650724-58BE-40A6-83F7-6E3050173C0E}" type="sibTrans" cxnId="{C5B2486C-90E6-674C-8030-E5419FF84520}">
      <dgm:prSet/>
      <dgm:spPr/>
      <dgm:t>
        <a:bodyPr/>
        <a:lstStyle/>
        <a:p>
          <a:endParaRPr lang="en-GB"/>
        </a:p>
      </dgm:t>
    </dgm:pt>
    <dgm:pt modelId="{D3FD1B2D-5063-462C-B5FB-4C7ABFC43B74}" type="pres">
      <dgm:prSet presAssocID="{59B5AAA7-93F8-4171-9931-F4E7727ED06F}" presName="Name0" presStyleCnt="0">
        <dgm:presLayoutVars>
          <dgm:dir/>
          <dgm:animLvl val="lvl"/>
          <dgm:resizeHandles val="exact"/>
        </dgm:presLayoutVars>
      </dgm:prSet>
      <dgm:spPr/>
    </dgm:pt>
    <dgm:pt modelId="{87FE7C17-F78A-4B1D-BB80-842912B6E05B}" type="pres">
      <dgm:prSet presAssocID="{F37146AF-3B8A-4C74-B146-57C51624C06C}" presName="Name8" presStyleCnt="0"/>
      <dgm:spPr/>
    </dgm:pt>
    <dgm:pt modelId="{E7A229CC-4045-4B09-82CD-344382D1EB4C}" type="pres">
      <dgm:prSet presAssocID="{F37146AF-3B8A-4C74-B146-57C51624C06C}" presName="level" presStyleLbl="node1" presStyleIdx="0" presStyleCnt="4">
        <dgm:presLayoutVars>
          <dgm:chMax val="1"/>
          <dgm:bulletEnabled val="1"/>
        </dgm:presLayoutVars>
      </dgm:prSet>
      <dgm:spPr/>
    </dgm:pt>
    <dgm:pt modelId="{3C298D8E-AB7F-4E83-A99A-751217D659BE}" type="pres">
      <dgm:prSet presAssocID="{F37146AF-3B8A-4C74-B146-57C51624C06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031679B-BBC4-461D-8047-C976DF0FFB85}" type="pres">
      <dgm:prSet presAssocID="{0D5D21C7-3016-4D92-8739-BAD3F7FA39F5}" presName="Name8" presStyleCnt="0"/>
      <dgm:spPr/>
    </dgm:pt>
    <dgm:pt modelId="{CBA79C0B-B115-4845-839E-E1695769DE30}" type="pres">
      <dgm:prSet presAssocID="{0D5D21C7-3016-4D92-8739-BAD3F7FA39F5}" presName="level" presStyleLbl="node1" presStyleIdx="1" presStyleCnt="4">
        <dgm:presLayoutVars>
          <dgm:chMax val="1"/>
          <dgm:bulletEnabled val="1"/>
        </dgm:presLayoutVars>
      </dgm:prSet>
      <dgm:spPr/>
    </dgm:pt>
    <dgm:pt modelId="{18948399-2C7D-4EF6-AD85-C37A4842631A}" type="pres">
      <dgm:prSet presAssocID="{0D5D21C7-3016-4D92-8739-BAD3F7FA39F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2C9CE63-AFDB-4AF5-8BDB-FC20A89419C4}" type="pres">
      <dgm:prSet presAssocID="{9FA106BE-6B31-46D3-B95C-CBAADDB7F035}" presName="Name8" presStyleCnt="0"/>
      <dgm:spPr/>
    </dgm:pt>
    <dgm:pt modelId="{2A332A6F-D5E6-4A3D-9C64-31EF3F457188}" type="pres">
      <dgm:prSet presAssocID="{9FA106BE-6B31-46D3-B95C-CBAADDB7F035}" presName="level" presStyleLbl="node1" presStyleIdx="2" presStyleCnt="4">
        <dgm:presLayoutVars>
          <dgm:chMax val="1"/>
          <dgm:bulletEnabled val="1"/>
        </dgm:presLayoutVars>
      </dgm:prSet>
      <dgm:spPr/>
    </dgm:pt>
    <dgm:pt modelId="{96D8570E-EA03-495F-B4C1-096297093BAC}" type="pres">
      <dgm:prSet presAssocID="{9FA106BE-6B31-46D3-B95C-CBAADDB7F03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FD14F3B-70E9-4874-988D-941020CAE3F1}" type="pres">
      <dgm:prSet presAssocID="{B847CBE9-0551-4653-B049-1D1AC71BD8A7}" presName="Name8" presStyleCnt="0"/>
      <dgm:spPr/>
    </dgm:pt>
    <dgm:pt modelId="{4188DFB6-EEFB-40D4-84C1-125C9D636AB4}" type="pres">
      <dgm:prSet presAssocID="{B847CBE9-0551-4653-B049-1D1AC71BD8A7}" presName="level" presStyleLbl="node1" presStyleIdx="3" presStyleCnt="4">
        <dgm:presLayoutVars>
          <dgm:chMax val="1"/>
          <dgm:bulletEnabled val="1"/>
        </dgm:presLayoutVars>
      </dgm:prSet>
      <dgm:spPr/>
    </dgm:pt>
    <dgm:pt modelId="{C2E39BD0-9B45-47A3-B842-A839018D5632}" type="pres">
      <dgm:prSet presAssocID="{B847CBE9-0551-4653-B049-1D1AC71BD8A7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CC3F580A-C004-414B-A87C-1FB650579D1E}" srcId="{59B5AAA7-93F8-4171-9931-F4E7727ED06F}" destId="{9FA106BE-6B31-46D3-B95C-CBAADDB7F035}" srcOrd="2" destOrd="0" parTransId="{F0F4376B-8CFC-484B-A7A0-F82588FA0350}" sibTransId="{06A9C526-687C-4C1F-8118-5CDB738AF0A0}"/>
    <dgm:cxn modelId="{4828D724-CB83-48D0-B157-D34A10905134}" srcId="{59B5AAA7-93F8-4171-9931-F4E7727ED06F}" destId="{0D5D21C7-3016-4D92-8739-BAD3F7FA39F5}" srcOrd="1" destOrd="0" parTransId="{DDDD606A-FE39-49EF-813C-C12BA578F948}" sibTransId="{61D50BB9-6AF3-45F9-96DD-A63C2A5AC087}"/>
    <dgm:cxn modelId="{C2FD5F26-ED99-4136-8CD3-FD851AFB44E1}" type="presOf" srcId="{9FA106BE-6B31-46D3-B95C-CBAADDB7F035}" destId="{2A332A6F-D5E6-4A3D-9C64-31EF3F457188}" srcOrd="0" destOrd="0" presId="urn:microsoft.com/office/officeart/2005/8/layout/pyramid3"/>
    <dgm:cxn modelId="{743F9328-D75F-A044-9CCD-A2F2D68002B4}" type="presOf" srcId="{B847CBE9-0551-4653-B049-1D1AC71BD8A7}" destId="{C2E39BD0-9B45-47A3-B842-A839018D5632}" srcOrd="1" destOrd="0" presId="urn:microsoft.com/office/officeart/2005/8/layout/pyramid3"/>
    <dgm:cxn modelId="{4F3F622E-83D2-C447-820D-A0DB9674D889}" type="presOf" srcId="{B847CBE9-0551-4653-B049-1D1AC71BD8A7}" destId="{4188DFB6-EEFB-40D4-84C1-125C9D636AB4}" srcOrd="0" destOrd="0" presId="urn:microsoft.com/office/officeart/2005/8/layout/pyramid3"/>
    <dgm:cxn modelId="{F7C20959-F0A7-4AEB-BA9F-05D7ADC34C11}" type="presOf" srcId="{F37146AF-3B8A-4C74-B146-57C51624C06C}" destId="{3C298D8E-AB7F-4E83-A99A-751217D659BE}" srcOrd="1" destOrd="0" presId="urn:microsoft.com/office/officeart/2005/8/layout/pyramid3"/>
    <dgm:cxn modelId="{C5B2486C-90E6-674C-8030-E5419FF84520}" srcId="{59B5AAA7-93F8-4171-9931-F4E7727ED06F}" destId="{B847CBE9-0551-4653-B049-1D1AC71BD8A7}" srcOrd="3" destOrd="0" parTransId="{6D59752E-C5D7-49F0-BE67-494CE04DE4A9}" sibTransId="{5B650724-58BE-40A6-83F7-6E3050173C0E}"/>
    <dgm:cxn modelId="{27A32C80-78DA-4706-8689-BBD0B16A7AA7}" type="presOf" srcId="{0D5D21C7-3016-4D92-8739-BAD3F7FA39F5}" destId="{CBA79C0B-B115-4845-839E-E1695769DE30}" srcOrd="0" destOrd="0" presId="urn:microsoft.com/office/officeart/2005/8/layout/pyramid3"/>
    <dgm:cxn modelId="{7F95FA9C-3F4E-4573-BA3D-93A94F60843C}" type="presOf" srcId="{F37146AF-3B8A-4C74-B146-57C51624C06C}" destId="{E7A229CC-4045-4B09-82CD-344382D1EB4C}" srcOrd="0" destOrd="0" presId="urn:microsoft.com/office/officeart/2005/8/layout/pyramid3"/>
    <dgm:cxn modelId="{4699BBA9-EA3D-4B19-91AC-95935C2C7169}" type="presOf" srcId="{0D5D21C7-3016-4D92-8739-BAD3F7FA39F5}" destId="{18948399-2C7D-4EF6-AD85-C37A4842631A}" srcOrd="1" destOrd="0" presId="urn:microsoft.com/office/officeart/2005/8/layout/pyramid3"/>
    <dgm:cxn modelId="{86B293C2-2B25-4EA7-AB31-E64F10FA62D7}" type="presOf" srcId="{59B5AAA7-93F8-4171-9931-F4E7727ED06F}" destId="{D3FD1B2D-5063-462C-B5FB-4C7ABFC43B74}" srcOrd="0" destOrd="0" presId="urn:microsoft.com/office/officeart/2005/8/layout/pyramid3"/>
    <dgm:cxn modelId="{90BE5BE3-5A0A-433E-B9DF-CD29A754A29A}" type="presOf" srcId="{9FA106BE-6B31-46D3-B95C-CBAADDB7F035}" destId="{96D8570E-EA03-495F-B4C1-096297093BAC}" srcOrd="1" destOrd="0" presId="urn:microsoft.com/office/officeart/2005/8/layout/pyramid3"/>
    <dgm:cxn modelId="{BCBCD8ED-B6B0-4B13-B2CD-83954FA4778D}" srcId="{59B5AAA7-93F8-4171-9931-F4E7727ED06F}" destId="{F37146AF-3B8A-4C74-B146-57C51624C06C}" srcOrd="0" destOrd="0" parTransId="{2048829F-5F0E-415E-9A8F-F8969C05CC4F}" sibTransId="{3E8BB5E6-099C-430D-83E9-B62D43EBE17C}"/>
    <dgm:cxn modelId="{3BCF43D4-25AE-499A-BDE5-B2F1AE455FCB}" type="presParOf" srcId="{D3FD1B2D-5063-462C-B5FB-4C7ABFC43B74}" destId="{87FE7C17-F78A-4B1D-BB80-842912B6E05B}" srcOrd="0" destOrd="0" presId="urn:microsoft.com/office/officeart/2005/8/layout/pyramid3"/>
    <dgm:cxn modelId="{C3A97068-E6AF-49B1-A692-94A854FB8AFE}" type="presParOf" srcId="{87FE7C17-F78A-4B1D-BB80-842912B6E05B}" destId="{E7A229CC-4045-4B09-82CD-344382D1EB4C}" srcOrd="0" destOrd="0" presId="urn:microsoft.com/office/officeart/2005/8/layout/pyramid3"/>
    <dgm:cxn modelId="{FC828DFF-D8D8-4A12-BEEC-A86F2D8413F0}" type="presParOf" srcId="{87FE7C17-F78A-4B1D-BB80-842912B6E05B}" destId="{3C298D8E-AB7F-4E83-A99A-751217D659BE}" srcOrd="1" destOrd="0" presId="urn:microsoft.com/office/officeart/2005/8/layout/pyramid3"/>
    <dgm:cxn modelId="{C6A7BD2E-0206-466F-9204-3AC0E1954837}" type="presParOf" srcId="{D3FD1B2D-5063-462C-B5FB-4C7ABFC43B74}" destId="{F031679B-BBC4-461D-8047-C976DF0FFB85}" srcOrd="1" destOrd="0" presId="urn:microsoft.com/office/officeart/2005/8/layout/pyramid3"/>
    <dgm:cxn modelId="{9DE7CE8A-A768-4B5C-8B7C-85E646075A85}" type="presParOf" srcId="{F031679B-BBC4-461D-8047-C976DF0FFB85}" destId="{CBA79C0B-B115-4845-839E-E1695769DE30}" srcOrd="0" destOrd="0" presId="urn:microsoft.com/office/officeart/2005/8/layout/pyramid3"/>
    <dgm:cxn modelId="{E4506B99-1638-427B-9D49-4FB144BE9D26}" type="presParOf" srcId="{F031679B-BBC4-461D-8047-C976DF0FFB85}" destId="{18948399-2C7D-4EF6-AD85-C37A4842631A}" srcOrd="1" destOrd="0" presId="urn:microsoft.com/office/officeart/2005/8/layout/pyramid3"/>
    <dgm:cxn modelId="{E32444D4-E344-40DF-A2F0-2E190855436C}" type="presParOf" srcId="{D3FD1B2D-5063-462C-B5FB-4C7ABFC43B74}" destId="{42C9CE63-AFDB-4AF5-8BDB-FC20A89419C4}" srcOrd="2" destOrd="0" presId="urn:microsoft.com/office/officeart/2005/8/layout/pyramid3"/>
    <dgm:cxn modelId="{44030DE6-63D3-4D55-B5B4-67EFA950941C}" type="presParOf" srcId="{42C9CE63-AFDB-4AF5-8BDB-FC20A89419C4}" destId="{2A332A6F-D5E6-4A3D-9C64-31EF3F457188}" srcOrd="0" destOrd="0" presId="urn:microsoft.com/office/officeart/2005/8/layout/pyramid3"/>
    <dgm:cxn modelId="{6F512D90-ACEE-4070-8FEA-4C9F9F30B0B9}" type="presParOf" srcId="{42C9CE63-AFDB-4AF5-8BDB-FC20A89419C4}" destId="{96D8570E-EA03-495F-B4C1-096297093BAC}" srcOrd="1" destOrd="0" presId="urn:microsoft.com/office/officeart/2005/8/layout/pyramid3"/>
    <dgm:cxn modelId="{1EE7E466-5EE1-CF4A-9E6D-6B8C1D4064DD}" type="presParOf" srcId="{D3FD1B2D-5063-462C-B5FB-4C7ABFC43B74}" destId="{0FD14F3B-70E9-4874-988D-941020CAE3F1}" srcOrd="3" destOrd="0" presId="urn:microsoft.com/office/officeart/2005/8/layout/pyramid3"/>
    <dgm:cxn modelId="{57C7D712-85AD-DB4B-98D1-C52B7309EAE5}" type="presParOf" srcId="{0FD14F3B-70E9-4874-988D-941020CAE3F1}" destId="{4188DFB6-EEFB-40D4-84C1-125C9D636AB4}" srcOrd="0" destOrd="0" presId="urn:microsoft.com/office/officeart/2005/8/layout/pyramid3"/>
    <dgm:cxn modelId="{57D36964-5655-AB47-B3E6-F53202A95CEA}" type="presParOf" srcId="{0FD14F3B-70E9-4874-988D-941020CAE3F1}" destId="{C2E39BD0-9B45-47A3-B842-A839018D5632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C1A3EF-5F36-7E48-B3E6-B6AF825EC0E1}">
      <dsp:nvSpPr>
        <dsp:cNvPr id="0" name=""/>
        <dsp:cNvSpPr/>
      </dsp:nvSpPr>
      <dsp:spPr>
        <a:xfrm>
          <a:off x="0" y="18477"/>
          <a:ext cx="7533673" cy="42471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b="1" i="0" kern="1200"/>
            <a:t>Business Implication : </a:t>
          </a:r>
          <a:r>
            <a:rPr lang="en-AU" sz="1100" b="0" i="0" kern="1200"/>
            <a:t>This Model will be helpful in making reliable decision-making, risk management, cost-benefit analysis. </a:t>
          </a:r>
          <a:endParaRPr lang="en-AU" sz="1100" kern="1200"/>
        </a:p>
      </dsp:txBody>
      <dsp:txXfrm>
        <a:off x="20733" y="39210"/>
        <a:ext cx="7492207" cy="3832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A229CC-4045-4B09-82CD-344382D1EB4C}">
      <dsp:nvSpPr>
        <dsp:cNvPr id="0" name=""/>
        <dsp:cNvSpPr/>
      </dsp:nvSpPr>
      <dsp:spPr>
        <a:xfrm rot="10800000">
          <a:off x="0" y="0"/>
          <a:ext cx="2589690" cy="457841"/>
        </a:xfrm>
        <a:prstGeom prst="trapezoid">
          <a:avLst>
            <a:gd name="adj" fmla="val 70704"/>
          </a:avLst>
        </a:prstGeom>
        <a:solidFill>
          <a:schemeClr val="bg2">
            <a:lumMod val="75000"/>
            <a:alpha val="9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900" kern="1200"/>
            <a:t>Smoker</a:t>
          </a:r>
          <a:endParaRPr lang="zh-CN" altLang="en-US" sz="900" kern="1200"/>
        </a:p>
      </dsp:txBody>
      <dsp:txXfrm rot="-10800000">
        <a:off x="453195" y="0"/>
        <a:ext cx="1683298" cy="457841"/>
      </dsp:txXfrm>
    </dsp:sp>
    <dsp:sp modelId="{CBA79C0B-B115-4845-839E-E1695769DE30}">
      <dsp:nvSpPr>
        <dsp:cNvPr id="0" name=""/>
        <dsp:cNvSpPr/>
      </dsp:nvSpPr>
      <dsp:spPr>
        <a:xfrm rot="10800000">
          <a:off x="323711" y="457841"/>
          <a:ext cx="1942267" cy="457841"/>
        </a:xfrm>
        <a:prstGeom prst="trapezoid">
          <a:avLst>
            <a:gd name="adj" fmla="val 70704"/>
          </a:avLst>
        </a:prstGeom>
        <a:solidFill>
          <a:schemeClr val="bg2">
            <a:lumMod val="60000"/>
            <a:lumOff val="40000"/>
            <a:alpha val="7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900" kern="1200"/>
            <a:t>BMI &amp; Age</a:t>
          </a:r>
          <a:endParaRPr lang="zh-CN" altLang="en-US" sz="900" kern="1200"/>
        </a:p>
      </dsp:txBody>
      <dsp:txXfrm rot="-10800000">
        <a:off x="663608" y="457841"/>
        <a:ext cx="1262473" cy="457841"/>
      </dsp:txXfrm>
    </dsp:sp>
    <dsp:sp modelId="{2A332A6F-D5E6-4A3D-9C64-31EF3F457188}">
      <dsp:nvSpPr>
        <dsp:cNvPr id="0" name=""/>
        <dsp:cNvSpPr/>
      </dsp:nvSpPr>
      <dsp:spPr>
        <a:xfrm rot="10800000">
          <a:off x="647422" y="915683"/>
          <a:ext cx="1294845" cy="457841"/>
        </a:xfrm>
        <a:prstGeom prst="trapezoid">
          <a:avLst>
            <a:gd name="adj" fmla="val 70704"/>
          </a:avLst>
        </a:prstGeom>
        <a:solidFill>
          <a:schemeClr val="bg2">
            <a:lumMod val="40000"/>
            <a:lumOff val="60000"/>
            <a:alpha val="58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/>
            <a:t>Children</a:t>
          </a:r>
          <a:endParaRPr lang="zh-CN" altLang="en-US" sz="900" kern="1200"/>
        </a:p>
      </dsp:txBody>
      <dsp:txXfrm rot="-10800000">
        <a:off x="874020" y="915683"/>
        <a:ext cx="841649" cy="457841"/>
      </dsp:txXfrm>
    </dsp:sp>
    <dsp:sp modelId="{4188DFB6-EEFB-40D4-84C1-125C9D636AB4}">
      <dsp:nvSpPr>
        <dsp:cNvPr id="0" name=""/>
        <dsp:cNvSpPr/>
      </dsp:nvSpPr>
      <dsp:spPr>
        <a:xfrm rot="10800000">
          <a:off x="971133" y="1373525"/>
          <a:ext cx="647422" cy="457841"/>
        </a:xfrm>
        <a:prstGeom prst="trapezoid">
          <a:avLst>
            <a:gd name="adj" fmla="val 70704"/>
          </a:avLst>
        </a:prstGeom>
        <a:solidFill>
          <a:schemeClr val="bg2">
            <a:lumMod val="20000"/>
            <a:lumOff val="8000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>
              <a:latin typeface="Aptos Display" panose="02110004020202020204"/>
            </a:rPr>
            <a:t>Sex &amp; Region</a:t>
          </a:r>
        </a:p>
      </dsp:txBody>
      <dsp:txXfrm rot="-10800000">
        <a:off x="971133" y="1373525"/>
        <a:ext cx="647422" cy="4578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15431fda98d_3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15431fda98d_3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240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15431fda98d_3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15431fda98d_3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47651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15431fda98d_3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15431fda98d_3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7010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15431fda98d_3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Google Shape;1173;g15431fda98d_3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2957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15431fda98d_3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Google Shape;1173;g15431fda98d_3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9874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15431fda98d_3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Google Shape;1173;g15431fda98d_3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50941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15431fda98d_3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Google Shape;1173;g15431fda98d_3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85235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15431fda98d_3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Google Shape;1173;g15431fda98d_3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86086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15431fda98d_3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15431fda98d_3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54212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15431fda98d_3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15431fda98d_3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3418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15431fda98d_3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15431fda98d_3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15431fda98d_3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15431fda98d_3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58810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15431fda98d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15431fda98d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09007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15431fda98d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15431fda98d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8730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15431fda98d_3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15431fda98d_3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endParaRPr lang="en-US" altLang="zh-CN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56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15431fda98d_3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15431fda98d_3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2425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15431fda98d_3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15431fda98d_3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2396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15431fda98d_3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15431fda98d_3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8473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15431fda98d_3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15431fda98d_3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8040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15431fda98d_3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15431fda98d_3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5616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15431fda98d_3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15431fda98d_3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4487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>
            <a:spLocks noGrp="1"/>
          </p:cNvSpPr>
          <p:nvPr>
            <p:ph type="pic" idx="2"/>
          </p:nvPr>
        </p:nvSpPr>
        <p:spPr>
          <a:xfrm>
            <a:off x="677425" y="792550"/>
            <a:ext cx="2955000" cy="3538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941200" y="1697550"/>
            <a:ext cx="4459500" cy="13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941200" y="2988150"/>
            <a:ext cx="4459500" cy="45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8141803" y="1029600"/>
            <a:ext cx="834447" cy="834007"/>
          </a:xfrm>
          <a:custGeom>
            <a:avLst/>
            <a:gdLst/>
            <a:ahLst/>
            <a:cxnLst/>
            <a:rect l="l" t="t" r="r" b="b"/>
            <a:pathLst>
              <a:path w="21615" h="21605" extrusionOk="0">
                <a:moveTo>
                  <a:pt x="21615" y="1"/>
                </a:moveTo>
                <a:cubicBezTo>
                  <a:pt x="9696" y="1"/>
                  <a:pt x="0" y="9696"/>
                  <a:pt x="0" y="21604"/>
                </a:cubicBezTo>
                <a:lnTo>
                  <a:pt x="391" y="21604"/>
                </a:lnTo>
                <a:cubicBezTo>
                  <a:pt x="391" y="9913"/>
                  <a:pt x="9913" y="391"/>
                  <a:pt x="21615" y="391"/>
                </a:cubicBezTo>
                <a:lnTo>
                  <a:pt x="2161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393603" y="371249"/>
            <a:ext cx="1109658" cy="1115440"/>
            <a:chOff x="2994425" y="803150"/>
            <a:chExt cx="1041150" cy="1046575"/>
          </a:xfrm>
        </p:grpSpPr>
        <p:sp>
          <p:nvSpPr>
            <p:cNvPr id="14" name="Google Shape;14;p2"/>
            <p:cNvSpPr/>
            <p:nvPr/>
          </p:nvSpPr>
          <p:spPr>
            <a:xfrm>
              <a:off x="2994425" y="803150"/>
              <a:ext cx="1041150" cy="10875"/>
            </a:xfrm>
            <a:custGeom>
              <a:avLst/>
              <a:gdLst/>
              <a:ahLst/>
              <a:cxnLst/>
              <a:rect l="l" t="t" r="r" b="b"/>
              <a:pathLst>
                <a:path w="41646" h="435" extrusionOk="0">
                  <a:moveTo>
                    <a:pt x="0" y="0"/>
                  </a:moveTo>
                  <a:lnTo>
                    <a:pt x="0" y="434"/>
                  </a:lnTo>
                  <a:lnTo>
                    <a:pt x="41646" y="434"/>
                  </a:lnTo>
                  <a:lnTo>
                    <a:pt x="416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94425" y="808575"/>
              <a:ext cx="10600" cy="1041150"/>
            </a:xfrm>
            <a:custGeom>
              <a:avLst/>
              <a:gdLst/>
              <a:ahLst/>
              <a:cxnLst/>
              <a:rect l="l" t="t" r="r" b="b"/>
              <a:pathLst>
                <a:path w="424" h="41646" extrusionOk="0">
                  <a:moveTo>
                    <a:pt x="0" y="0"/>
                  </a:moveTo>
                  <a:lnTo>
                    <a:pt x="0" y="41646"/>
                  </a:lnTo>
                  <a:lnTo>
                    <a:pt x="423" y="41646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3369775" y="-165787"/>
            <a:ext cx="1321598" cy="738273"/>
            <a:chOff x="6455000" y="3870300"/>
            <a:chExt cx="1321598" cy="738273"/>
          </a:xfrm>
        </p:grpSpPr>
        <p:sp>
          <p:nvSpPr>
            <p:cNvPr id="17" name="Google Shape;17;p2"/>
            <p:cNvSpPr/>
            <p:nvPr/>
          </p:nvSpPr>
          <p:spPr>
            <a:xfrm>
              <a:off x="7674008" y="3870300"/>
              <a:ext cx="102590" cy="88203"/>
            </a:xfrm>
            <a:custGeom>
              <a:avLst/>
              <a:gdLst/>
              <a:ahLst/>
              <a:cxnLst/>
              <a:rect l="l" t="t" r="r" b="b"/>
              <a:pathLst>
                <a:path w="2018" h="1735" extrusionOk="0">
                  <a:moveTo>
                    <a:pt x="1161" y="141"/>
                  </a:moveTo>
                  <a:cubicBezTo>
                    <a:pt x="1562" y="141"/>
                    <a:pt x="1888" y="466"/>
                    <a:pt x="1888" y="867"/>
                  </a:cubicBezTo>
                  <a:cubicBezTo>
                    <a:pt x="1888" y="1308"/>
                    <a:pt x="1524" y="1600"/>
                    <a:pt x="1147" y="1600"/>
                  </a:cubicBezTo>
                  <a:cubicBezTo>
                    <a:pt x="969" y="1600"/>
                    <a:pt x="787" y="1534"/>
                    <a:pt x="641" y="1388"/>
                  </a:cubicBezTo>
                  <a:cubicBezTo>
                    <a:pt x="174" y="921"/>
                    <a:pt x="510" y="141"/>
                    <a:pt x="1161" y="141"/>
                  </a:cubicBezTo>
                  <a:close/>
                  <a:moveTo>
                    <a:pt x="1149" y="0"/>
                  </a:moveTo>
                  <a:cubicBezTo>
                    <a:pt x="936" y="0"/>
                    <a:pt x="719" y="80"/>
                    <a:pt x="543" y="260"/>
                  </a:cubicBezTo>
                  <a:cubicBezTo>
                    <a:pt x="1" y="802"/>
                    <a:pt x="380" y="1735"/>
                    <a:pt x="1161" y="1735"/>
                  </a:cubicBezTo>
                  <a:cubicBezTo>
                    <a:pt x="1628" y="1735"/>
                    <a:pt x="2018" y="1344"/>
                    <a:pt x="2018" y="867"/>
                  </a:cubicBezTo>
                  <a:cubicBezTo>
                    <a:pt x="2018" y="347"/>
                    <a:pt x="1592" y="0"/>
                    <a:pt x="1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430338" y="3870300"/>
              <a:ext cx="102590" cy="88203"/>
            </a:xfrm>
            <a:custGeom>
              <a:avLst/>
              <a:gdLst/>
              <a:ahLst/>
              <a:cxnLst/>
              <a:rect l="l" t="t" r="r" b="b"/>
              <a:pathLst>
                <a:path w="2018" h="1735" extrusionOk="0">
                  <a:moveTo>
                    <a:pt x="1150" y="141"/>
                  </a:moveTo>
                  <a:cubicBezTo>
                    <a:pt x="1551" y="141"/>
                    <a:pt x="1887" y="466"/>
                    <a:pt x="1887" y="867"/>
                  </a:cubicBezTo>
                  <a:cubicBezTo>
                    <a:pt x="1880" y="1308"/>
                    <a:pt x="1518" y="1600"/>
                    <a:pt x="1145" y="1600"/>
                  </a:cubicBezTo>
                  <a:cubicBezTo>
                    <a:pt x="967" y="1600"/>
                    <a:pt x="787" y="1534"/>
                    <a:pt x="640" y="1388"/>
                  </a:cubicBezTo>
                  <a:cubicBezTo>
                    <a:pt x="174" y="921"/>
                    <a:pt x="499" y="141"/>
                    <a:pt x="1150" y="141"/>
                  </a:cubicBezTo>
                  <a:close/>
                  <a:moveTo>
                    <a:pt x="1149" y="0"/>
                  </a:moveTo>
                  <a:cubicBezTo>
                    <a:pt x="936" y="0"/>
                    <a:pt x="718" y="80"/>
                    <a:pt x="542" y="260"/>
                  </a:cubicBezTo>
                  <a:cubicBezTo>
                    <a:pt x="0" y="802"/>
                    <a:pt x="380" y="1735"/>
                    <a:pt x="1150" y="1735"/>
                  </a:cubicBezTo>
                  <a:cubicBezTo>
                    <a:pt x="1627" y="1735"/>
                    <a:pt x="2017" y="1344"/>
                    <a:pt x="2017" y="867"/>
                  </a:cubicBezTo>
                  <a:cubicBezTo>
                    <a:pt x="2017" y="347"/>
                    <a:pt x="1592" y="0"/>
                    <a:pt x="1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186059" y="3870300"/>
              <a:ext cx="103149" cy="88203"/>
            </a:xfrm>
            <a:custGeom>
              <a:avLst/>
              <a:gdLst/>
              <a:ahLst/>
              <a:cxnLst/>
              <a:rect l="l" t="t" r="r" b="b"/>
              <a:pathLst>
                <a:path w="2029" h="1735" extrusionOk="0">
                  <a:moveTo>
                    <a:pt x="1161" y="141"/>
                  </a:moveTo>
                  <a:cubicBezTo>
                    <a:pt x="1563" y="141"/>
                    <a:pt x="1888" y="466"/>
                    <a:pt x="1888" y="867"/>
                  </a:cubicBezTo>
                  <a:cubicBezTo>
                    <a:pt x="1888" y="1308"/>
                    <a:pt x="1529" y="1600"/>
                    <a:pt x="1156" y="1600"/>
                  </a:cubicBezTo>
                  <a:cubicBezTo>
                    <a:pt x="978" y="1600"/>
                    <a:pt x="798" y="1534"/>
                    <a:pt x="652" y="1388"/>
                  </a:cubicBezTo>
                  <a:cubicBezTo>
                    <a:pt x="185" y="921"/>
                    <a:pt x="511" y="141"/>
                    <a:pt x="1161" y="141"/>
                  </a:cubicBezTo>
                  <a:close/>
                  <a:moveTo>
                    <a:pt x="1160" y="0"/>
                  </a:moveTo>
                  <a:cubicBezTo>
                    <a:pt x="947" y="0"/>
                    <a:pt x="730" y="80"/>
                    <a:pt x="554" y="260"/>
                  </a:cubicBezTo>
                  <a:cubicBezTo>
                    <a:pt x="1" y="802"/>
                    <a:pt x="391" y="1735"/>
                    <a:pt x="1161" y="1735"/>
                  </a:cubicBezTo>
                  <a:cubicBezTo>
                    <a:pt x="1638" y="1735"/>
                    <a:pt x="2029" y="1344"/>
                    <a:pt x="2029" y="867"/>
                  </a:cubicBezTo>
                  <a:cubicBezTo>
                    <a:pt x="2029" y="347"/>
                    <a:pt x="1603" y="0"/>
                    <a:pt x="1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942390" y="3870300"/>
              <a:ext cx="103149" cy="88203"/>
            </a:xfrm>
            <a:custGeom>
              <a:avLst/>
              <a:gdLst/>
              <a:ahLst/>
              <a:cxnLst/>
              <a:rect l="l" t="t" r="r" b="b"/>
              <a:pathLst>
                <a:path w="2029" h="1735" extrusionOk="0">
                  <a:moveTo>
                    <a:pt x="1161" y="141"/>
                  </a:moveTo>
                  <a:cubicBezTo>
                    <a:pt x="1562" y="141"/>
                    <a:pt x="1887" y="466"/>
                    <a:pt x="1887" y="867"/>
                  </a:cubicBezTo>
                  <a:cubicBezTo>
                    <a:pt x="1887" y="1308"/>
                    <a:pt x="1528" y="1600"/>
                    <a:pt x="1152" y="1600"/>
                  </a:cubicBezTo>
                  <a:cubicBezTo>
                    <a:pt x="973" y="1600"/>
                    <a:pt x="790" y="1534"/>
                    <a:pt x="640" y="1388"/>
                  </a:cubicBezTo>
                  <a:cubicBezTo>
                    <a:pt x="185" y="921"/>
                    <a:pt x="510" y="141"/>
                    <a:pt x="1161" y="141"/>
                  </a:cubicBezTo>
                  <a:close/>
                  <a:moveTo>
                    <a:pt x="1160" y="0"/>
                  </a:moveTo>
                  <a:cubicBezTo>
                    <a:pt x="947" y="0"/>
                    <a:pt x="729" y="80"/>
                    <a:pt x="553" y="260"/>
                  </a:cubicBezTo>
                  <a:cubicBezTo>
                    <a:pt x="0" y="802"/>
                    <a:pt x="391" y="1735"/>
                    <a:pt x="1161" y="1735"/>
                  </a:cubicBezTo>
                  <a:cubicBezTo>
                    <a:pt x="1638" y="1735"/>
                    <a:pt x="2028" y="1344"/>
                    <a:pt x="2028" y="867"/>
                  </a:cubicBezTo>
                  <a:cubicBezTo>
                    <a:pt x="2028" y="347"/>
                    <a:pt x="1603" y="0"/>
                    <a:pt x="1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698669" y="3870300"/>
              <a:ext cx="103149" cy="88203"/>
            </a:xfrm>
            <a:custGeom>
              <a:avLst/>
              <a:gdLst/>
              <a:ahLst/>
              <a:cxnLst/>
              <a:rect l="l" t="t" r="r" b="b"/>
              <a:pathLst>
                <a:path w="2029" h="1735" extrusionOk="0">
                  <a:moveTo>
                    <a:pt x="1161" y="141"/>
                  </a:moveTo>
                  <a:cubicBezTo>
                    <a:pt x="1562" y="141"/>
                    <a:pt x="1888" y="466"/>
                    <a:pt x="1888" y="867"/>
                  </a:cubicBezTo>
                  <a:cubicBezTo>
                    <a:pt x="1888" y="1308"/>
                    <a:pt x="1529" y="1600"/>
                    <a:pt x="1152" y="1600"/>
                  </a:cubicBezTo>
                  <a:cubicBezTo>
                    <a:pt x="973" y="1600"/>
                    <a:pt x="791" y="1534"/>
                    <a:pt x="641" y="1388"/>
                  </a:cubicBezTo>
                  <a:cubicBezTo>
                    <a:pt x="185" y="921"/>
                    <a:pt x="510" y="141"/>
                    <a:pt x="1161" y="141"/>
                  </a:cubicBezTo>
                  <a:close/>
                  <a:moveTo>
                    <a:pt x="1157" y="0"/>
                  </a:moveTo>
                  <a:cubicBezTo>
                    <a:pt x="942" y="0"/>
                    <a:pt x="723" y="80"/>
                    <a:pt x="543" y="260"/>
                  </a:cubicBezTo>
                  <a:cubicBezTo>
                    <a:pt x="1" y="802"/>
                    <a:pt x="391" y="1735"/>
                    <a:pt x="1161" y="1735"/>
                  </a:cubicBezTo>
                  <a:cubicBezTo>
                    <a:pt x="1638" y="1735"/>
                    <a:pt x="2029" y="1344"/>
                    <a:pt x="2029" y="867"/>
                  </a:cubicBezTo>
                  <a:cubicBezTo>
                    <a:pt x="2029" y="347"/>
                    <a:pt x="1603" y="0"/>
                    <a:pt x="1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455000" y="3870300"/>
              <a:ext cx="102590" cy="88203"/>
            </a:xfrm>
            <a:custGeom>
              <a:avLst/>
              <a:gdLst/>
              <a:ahLst/>
              <a:cxnLst/>
              <a:rect l="l" t="t" r="r" b="b"/>
              <a:pathLst>
                <a:path w="2018" h="1735" extrusionOk="0">
                  <a:moveTo>
                    <a:pt x="1161" y="141"/>
                  </a:moveTo>
                  <a:cubicBezTo>
                    <a:pt x="1562" y="141"/>
                    <a:pt x="1887" y="466"/>
                    <a:pt x="1887" y="867"/>
                  </a:cubicBezTo>
                  <a:cubicBezTo>
                    <a:pt x="1887" y="1308"/>
                    <a:pt x="1523" y="1600"/>
                    <a:pt x="1147" y="1600"/>
                  </a:cubicBezTo>
                  <a:cubicBezTo>
                    <a:pt x="968" y="1600"/>
                    <a:pt x="787" y="1534"/>
                    <a:pt x="640" y="1388"/>
                  </a:cubicBezTo>
                  <a:cubicBezTo>
                    <a:pt x="185" y="921"/>
                    <a:pt x="510" y="141"/>
                    <a:pt x="1161" y="141"/>
                  </a:cubicBezTo>
                  <a:close/>
                  <a:moveTo>
                    <a:pt x="1149" y="0"/>
                  </a:moveTo>
                  <a:cubicBezTo>
                    <a:pt x="936" y="0"/>
                    <a:pt x="718" y="80"/>
                    <a:pt x="542" y="260"/>
                  </a:cubicBezTo>
                  <a:cubicBezTo>
                    <a:pt x="0" y="802"/>
                    <a:pt x="391" y="1735"/>
                    <a:pt x="1161" y="1735"/>
                  </a:cubicBezTo>
                  <a:cubicBezTo>
                    <a:pt x="1638" y="1735"/>
                    <a:pt x="2017" y="1344"/>
                    <a:pt x="2017" y="867"/>
                  </a:cubicBezTo>
                  <a:cubicBezTo>
                    <a:pt x="2017" y="347"/>
                    <a:pt x="1592" y="0"/>
                    <a:pt x="1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674008" y="4090837"/>
              <a:ext cx="102590" cy="88203"/>
            </a:xfrm>
            <a:custGeom>
              <a:avLst/>
              <a:gdLst/>
              <a:ahLst/>
              <a:cxnLst/>
              <a:rect l="l" t="t" r="r" b="b"/>
              <a:pathLst>
                <a:path w="2018" h="1735" extrusionOk="0">
                  <a:moveTo>
                    <a:pt x="1161" y="141"/>
                  </a:moveTo>
                  <a:cubicBezTo>
                    <a:pt x="1562" y="141"/>
                    <a:pt x="1888" y="466"/>
                    <a:pt x="1888" y="867"/>
                  </a:cubicBezTo>
                  <a:cubicBezTo>
                    <a:pt x="1888" y="1308"/>
                    <a:pt x="1524" y="1600"/>
                    <a:pt x="1147" y="1600"/>
                  </a:cubicBezTo>
                  <a:cubicBezTo>
                    <a:pt x="969" y="1600"/>
                    <a:pt x="787" y="1534"/>
                    <a:pt x="641" y="1388"/>
                  </a:cubicBezTo>
                  <a:cubicBezTo>
                    <a:pt x="174" y="921"/>
                    <a:pt x="510" y="141"/>
                    <a:pt x="1161" y="141"/>
                  </a:cubicBezTo>
                  <a:close/>
                  <a:moveTo>
                    <a:pt x="1149" y="0"/>
                  </a:moveTo>
                  <a:cubicBezTo>
                    <a:pt x="936" y="0"/>
                    <a:pt x="719" y="80"/>
                    <a:pt x="543" y="260"/>
                  </a:cubicBezTo>
                  <a:cubicBezTo>
                    <a:pt x="1" y="802"/>
                    <a:pt x="380" y="1735"/>
                    <a:pt x="1161" y="1735"/>
                  </a:cubicBezTo>
                  <a:cubicBezTo>
                    <a:pt x="1628" y="1735"/>
                    <a:pt x="2018" y="1344"/>
                    <a:pt x="2018" y="867"/>
                  </a:cubicBezTo>
                  <a:cubicBezTo>
                    <a:pt x="2018" y="347"/>
                    <a:pt x="1592" y="0"/>
                    <a:pt x="1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30338" y="4090837"/>
              <a:ext cx="102590" cy="88203"/>
            </a:xfrm>
            <a:custGeom>
              <a:avLst/>
              <a:gdLst/>
              <a:ahLst/>
              <a:cxnLst/>
              <a:rect l="l" t="t" r="r" b="b"/>
              <a:pathLst>
                <a:path w="2018" h="1735" extrusionOk="0">
                  <a:moveTo>
                    <a:pt x="1150" y="141"/>
                  </a:moveTo>
                  <a:cubicBezTo>
                    <a:pt x="1551" y="141"/>
                    <a:pt x="1876" y="466"/>
                    <a:pt x="1887" y="867"/>
                  </a:cubicBezTo>
                  <a:cubicBezTo>
                    <a:pt x="1880" y="1308"/>
                    <a:pt x="1518" y="1600"/>
                    <a:pt x="1145" y="1600"/>
                  </a:cubicBezTo>
                  <a:cubicBezTo>
                    <a:pt x="967" y="1600"/>
                    <a:pt x="787" y="1534"/>
                    <a:pt x="640" y="1388"/>
                  </a:cubicBezTo>
                  <a:cubicBezTo>
                    <a:pt x="174" y="921"/>
                    <a:pt x="499" y="141"/>
                    <a:pt x="1150" y="141"/>
                  </a:cubicBezTo>
                  <a:close/>
                  <a:moveTo>
                    <a:pt x="1149" y="0"/>
                  </a:moveTo>
                  <a:cubicBezTo>
                    <a:pt x="936" y="0"/>
                    <a:pt x="718" y="80"/>
                    <a:pt x="542" y="260"/>
                  </a:cubicBezTo>
                  <a:cubicBezTo>
                    <a:pt x="0" y="802"/>
                    <a:pt x="380" y="1735"/>
                    <a:pt x="1150" y="1735"/>
                  </a:cubicBezTo>
                  <a:cubicBezTo>
                    <a:pt x="1627" y="1735"/>
                    <a:pt x="2017" y="1344"/>
                    <a:pt x="2017" y="867"/>
                  </a:cubicBezTo>
                  <a:cubicBezTo>
                    <a:pt x="2017" y="347"/>
                    <a:pt x="1592" y="0"/>
                    <a:pt x="1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186059" y="4090837"/>
              <a:ext cx="103149" cy="88203"/>
            </a:xfrm>
            <a:custGeom>
              <a:avLst/>
              <a:gdLst/>
              <a:ahLst/>
              <a:cxnLst/>
              <a:rect l="l" t="t" r="r" b="b"/>
              <a:pathLst>
                <a:path w="2029" h="1735" extrusionOk="0">
                  <a:moveTo>
                    <a:pt x="1161" y="141"/>
                  </a:moveTo>
                  <a:cubicBezTo>
                    <a:pt x="1563" y="141"/>
                    <a:pt x="1888" y="466"/>
                    <a:pt x="1888" y="867"/>
                  </a:cubicBezTo>
                  <a:cubicBezTo>
                    <a:pt x="1888" y="1308"/>
                    <a:pt x="1529" y="1600"/>
                    <a:pt x="1156" y="1600"/>
                  </a:cubicBezTo>
                  <a:cubicBezTo>
                    <a:pt x="978" y="1600"/>
                    <a:pt x="798" y="1534"/>
                    <a:pt x="652" y="1388"/>
                  </a:cubicBezTo>
                  <a:cubicBezTo>
                    <a:pt x="185" y="921"/>
                    <a:pt x="511" y="141"/>
                    <a:pt x="1161" y="141"/>
                  </a:cubicBezTo>
                  <a:close/>
                  <a:moveTo>
                    <a:pt x="1160" y="0"/>
                  </a:moveTo>
                  <a:cubicBezTo>
                    <a:pt x="947" y="0"/>
                    <a:pt x="730" y="80"/>
                    <a:pt x="554" y="260"/>
                  </a:cubicBezTo>
                  <a:cubicBezTo>
                    <a:pt x="1" y="802"/>
                    <a:pt x="391" y="1735"/>
                    <a:pt x="1161" y="1735"/>
                  </a:cubicBezTo>
                  <a:cubicBezTo>
                    <a:pt x="1638" y="1735"/>
                    <a:pt x="2029" y="1344"/>
                    <a:pt x="2029" y="867"/>
                  </a:cubicBezTo>
                  <a:cubicBezTo>
                    <a:pt x="2029" y="347"/>
                    <a:pt x="1603" y="0"/>
                    <a:pt x="1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942390" y="4090837"/>
              <a:ext cx="103149" cy="88203"/>
            </a:xfrm>
            <a:custGeom>
              <a:avLst/>
              <a:gdLst/>
              <a:ahLst/>
              <a:cxnLst/>
              <a:rect l="l" t="t" r="r" b="b"/>
              <a:pathLst>
                <a:path w="2029" h="1735" extrusionOk="0">
                  <a:moveTo>
                    <a:pt x="1161" y="141"/>
                  </a:moveTo>
                  <a:cubicBezTo>
                    <a:pt x="1562" y="141"/>
                    <a:pt x="1887" y="466"/>
                    <a:pt x="1887" y="867"/>
                  </a:cubicBezTo>
                  <a:cubicBezTo>
                    <a:pt x="1887" y="1308"/>
                    <a:pt x="1528" y="1600"/>
                    <a:pt x="1152" y="1600"/>
                  </a:cubicBezTo>
                  <a:cubicBezTo>
                    <a:pt x="973" y="1600"/>
                    <a:pt x="790" y="1534"/>
                    <a:pt x="640" y="1388"/>
                  </a:cubicBezTo>
                  <a:cubicBezTo>
                    <a:pt x="185" y="921"/>
                    <a:pt x="510" y="141"/>
                    <a:pt x="1161" y="141"/>
                  </a:cubicBezTo>
                  <a:close/>
                  <a:moveTo>
                    <a:pt x="1160" y="0"/>
                  </a:moveTo>
                  <a:cubicBezTo>
                    <a:pt x="947" y="0"/>
                    <a:pt x="729" y="80"/>
                    <a:pt x="553" y="260"/>
                  </a:cubicBezTo>
                  <a:cubicBezTo>
                    <a:pt x="0" y="802"/>
                    <a:pt x="391" y="1735"/>
                    <a:pt x="1161" y="1735"/>
                  </a:cubicBezTo>
                  <a:cubicBezTo>
                    <a:pt x="1638" y="1735"/>
                    <a:pt x="2028" y="1344"/>
                    <a:pt x="2028" y="867"/>
                  </a:cubicBezTo>
                  <a:cubicBezTo>
                    <a:pt x="2028" y="347"/>
                    <a:pt x="1603" y="0"/>
                    <a:pt x="1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698669" y="4090837"/>
              <a:ext cx="103149" cy="88203"/>
            </a:xfrm>
            <a:custGeom>
              <a:avLst/>
              <a:gdLst/>
              <a:ahLst/>
              <a:cxnLst/>
              <a:rect l="l" t="t" r="r" b="b"/>
              <a:pathLst>
                <a:path w="2029" h="1735" extrusionOk="0">
                  <a:moveTo>
                    <a:pt x="1161" y="141"/>
                  </a:moveTo>
                  <a:cubicBezTo>
                    <a:pt x="1562" y="141"/>
                    <a:pt x="1888" y="466"/>
                    <a:pt x="1888" y="867"/>
                  </a:cubicBezTo>
                  <a:cubicBezTo>
                    <a:pt x="1888" y="1308"/>
                    <a:pt x="1529" y="1600"/>
                    <a:pt x="1152" y="1600"/>
                  </a:cubicBezTo>
                  <a:cubicBezTo>
                    <a:pt x="973" y="1600"/>
                    <a:pt x="791" y="1534"/>
                    <a:pt x="641" y="1388"/>
                  </a:cubicBezTo>
                  <a:cubicBezTo>
                    <a:pt x="185" y="921"/>
                    <a:pt x="510" y="141"/>
                    <a:pt x="1161" y="141"/>
                  </a:cubicBezTo>
                  <a:close/>
                  <a:moveTo>
                    <a:pt x="1157" y="0"/>
                  </a:moveTo>
                  <a:cubicBezTo>
                    <a:pt x="942" y="0"/>
                    <a:pt x="723" y="80"/>
                    <a:pt x="543" y="260"/>
                  </a:cubicBezTo>
                  <a:cubicBezTo>
                    <a:pt x="1" y="802"/>
                    <a:pt x="391" y="1735"/>
                    <a:pt x="1161" y="1735"/>
                  </a:cubicBezTo>
                  <a:cubicBezTo>
                    <a:pt x="1638" y="1735"/>
                    <a:pt x="2029" y="1344"/>
                    <a:pt x="2029" y="867"/>
                  </a:cubicBezTo>
                  <a:cubicBezTo>
                    <a:pt x="2029" y="347"/>
                    <a:pt x="1603" y="0"/>
                    <a:pt x="1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455000" y="4090837"/>
              <a:ext cx="102590" cy="88203"/>
            </a:xfrm>
            <a:custGeom>
              <a:avLst/>
              <a:gdLst/>
              <a:ahLst/>
              <a:cxnLst/>
              <a:rect l="l" t="t" r="r" b="b"/>
              <a:pathLst>
                <a:path w="2018" h="1735" extrusionOk="0">
                  <a:moveTo>
                    <a:pt x="1161" y="141"/>
                  </a:moveTo>
                  <a:cubicBezTo>
                    <a:pt x="1562" y="141"/>
                    <a:pt x="1887" y="466"/>
                    <a:pt x="1887" y="867"/>
                  </a:cubicBezTo>
                  <a:cubicBezTo>
                    <a:pt x="1887" y="1308"/>
                    <a:pt x="1523" y="1600"/>
                    <a:pt x="1147" y="1600"/>
                  </a:cubicBezTo>
                  <a:cubicBezTo>
                    <a:pt x="968" y="1600"/>
                    <a:pt x="787" y="1534"/>
                    <a:pt x="640" y="1388"/>
                  </a:cubicBezTo>
                  <a:cubicBezTo>
                    <a:pt x="185" y="921"/>
                    <a:pt x="510" y="141"/>
                    <a:pt x="1161" y="141"/>
                  </a:cubicBezTo>
                  <a:close/>
                  <a:moveTo>
                    <a:pt x="1149" y="0"/>
                  </a:moveTo>
                  <a:cubicBezTo>
                    <a:pt x="936" y="0"/>
                    <a:pt x="718" y="80"/>
                    <a:pt x="542" y="260"/>
                  </a:cubicBezTo>
                  <a:cubicBezTo>
                    <a:pt x="0" y="802"/>
                    <a:pt x="391" y="1735"/>
                    <a:pt x="1161" y="1735"/>
                  </a:cubicBezTo>
                  <a:cubicBezTo>
                    <a:pt x="1638" y="1735"/>
                    <a:pt x="2017" y="1344"/>
                    <a:pt x="2017" y="867"/>
                  </a:cubicBezTo>
                  <a:cubicBezTo>
                    <a:pt x="2017" y="347"/>
                    <a:pt x="1592" y="0"/>
                    <a:pt x="1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674008" y="4300037"/>
              <a:ext cx="102590" cy="88000"/>
            </a:xfrm>
            <a:custGeom>
              <a:avLst/>
              <a:gdLst/>
              <a:ahLst/>
              <a:cxnLst/>
              <a:rect l="l" t="t" r="r" b="b"/>
              <a:pathLst>
                <a:path w="2018" h="1731" extrusionOk="0">
                  <a:moveTo>
                    <a:pt x="1161" y="136"/>
                  </a:moveTo>
                  <a:cubicBezTo>
                    <a:pt x="1562" y="136"/>
                    <a:pt x="1888" y="461"/>
                    <a:pt x="1888" y="863"/>
                  </a:cubicBezTo>
                  <a:cubicBezTo>
                    <a:pt x="1888" y="1304"/>
                    <a:pt x="1524" y="1595"/>
                    <a:pt x="1147" y="1595"/>
                  </a:cubicBezTo>
                  <a:cubicBezTo>
                    <a:pt x="969" y="1595"/>
                    <a:pt x="787" y="1530"/>
                    <a:pt x="641" y="1383"/>
                  </a:cubicBezTo>
                  <a:cubicBezTo>
                    <a:pt x="174" y="917"/>
                    <a:pt x="510" y="136"/>
                    <a:pt x="1161" y="136"/>
                  </a:cubicBezTo>
                  <a:close/>
                  <a:moveTo>
                    <a:pt x="1149" y="0"/>
                  </a:moveTo>
                  <a:cubicBezTo>
                    <a:pt x="936" y="0"/>
                    <a:pt x="719" y="79"/>
                    <a:pt x="543" y="255"/>
                  </a:cubicBezTo>
                  <a:cubicBezTo>
                    <a:pt x="1" y="797"/>
                    <a:pt x="380" y="1730"/>
                    <a:pt x="1161" y="1730"/>
                  </a:cubicBezTo>
                  <a:cubicBezTo>
                    <a:pt x="1628" y="1730"/>
                    <a:pt x="2018" y="1340"/>
                    <a:pt x="2018" y="863"/>
                  </a:cubicBezTo>
                  <a:cubicBezTo>
                    <a:pt x="2018" y="342"/>
                    <a:pt x="1592" y="0"/>
                    <a:pt x="1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430338" y="4300037"/>
              <a:ext cx="102590" cy="88000"/>
            </a:xfrm>
            <a:custGeom>
              <a:avLst/>
              <a:gdLst/>
              <a:ahLst/>
              <a:cxnLst/>
              <a:rect l="l" t="t" r="r" b="b"/>
              <a:pathLst>
                <a:path w="2018" h="1731" extrusionOk="0">
                  <a:moveTo>
                    <a:pt x="1150" y="136"/>
                  </a:moveTo>
                  <a:cubicBezTo>
                    <a:pt x="1551" y="136"/>
                    <a:pt x="1887" y="461"/>
                    <a:pt x="1887" y="863"/>
                  </a:cubicBezTo>
                  <a:cubicBezTo>
                    <a:pt x="1880" y="1304"/>
                    <a:pt x="1518" y="1595"/>
                    <a:pt x="1145" y="1595"/>
                  </a:cubicBezTo>
                  <a:cubicBezTo>
                    <a:pt x="967" y="1595"/>
                    <a:pt x="787" y="1530"/>
                    <a:pt x="640" y="1383"/>
                  </a:cubicBezTo>
                  <a:cubicBezTo>
                    <a:pt x="174" y="917"/>
                    <a:pt x="499" y="136"/>
                    <a:pt x="1150" y="136"/>
                  </a:cubicBezTo>
                  <a:close/>
                  <a:moveTo>
                    <a:pt x="1148" y="0"/>
                  </a:moveTo>
                  <a:cubicBezTo>
                    <a:pt x="935" y="0"/>
                    <a:pt x="718" y="79"/>
                    <a:pt x="542" y="255"/>
                  </a:cubicBezTo>
                  <a:cubicBezTo>
                    <a:pt x="0" y="797"/>
                    <a:pt x="380" y="1730"/>
                    <a:pt x="1150" y="1730"/>
                  </a:cubicBezTo>
                  <a:cubicBezTo>
                    <a:pt x="1627" y="1730"/>
                    <a:pt x="2017" y="1340"/>
                    <a:pt x="2017" y="863"/>
                  </a:cubicBezTo>
                  <a:cubicBezTo>
                    <a:pt x="2017" y="342"/>
                    <a:pt x="1592" y="0"/>
                    <a:pt x="1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186059" y="4300037"/>
              <a:ext cx="103149" cy="88000"/>
            </a:xfrm>
            <a:custGeom>
              <a:avLst/>
              <a:gdLst/>
              <a:ahLst/>
              <a:cxnLst/>
              <a:rect l="l" t="t" r="r" b="b"/>
              <a:pathLst>
                <a:path w="2029" h="1731" extrusionOk="0">
                  <a:moveTo>
                    <a:pt x="1161" y="136"/>
                  </a:moveTo>
                  <a:cubicBezTo>
                    <a:pt x="1563" y="136"/>
                    <a:pt x="1888" y="461"/>
                    <a:pt x="1888" y="863"/>
                  </a:cubicBezTo>
                  <a:cubicBezTo>
                    <a:pt x="1888" y="1304"/>
                    <a:pt x="1529" y="1595"/>
                    <a:pt x="1156" y="1595"/>
                  </a:cubicBezTo>
                  <a:cubicBezTo>
                    <a:pt x="978" y="1595"/>
                    <a:pt x="798" y="1530"/>
                    <a:pt x="652" y="1383"/>
                  </a:cubicBezTo>
                  <a:cubicBezTo>
                    <a:pt x="185" y="928"/>
                    <a:pt x="511" y="136"/>
                    <a:pt x="1161" y="136"/>
                  </a:cubicBezTo>
                  <a:close/>
                  <a:moveTo>
                    <a:pt x="1160" y="0"/>
                  </a:moveTo>
                  <a:cubicBezTo>
                    <a:pt x="947" y="0"/>
                    <a:pt x="730" y="79"/>
                    <a:pt x="554" y="255"/>
                  </a:cubicBezTo>
                  <a:cubicBezTo>
                    <a:pt x="1" y="797"/>
                    <a:pt x="391" y="1730"/>
                    <a:pt x="1161" y="1730"/>
                  </a:cubicBezTo>
                  <a:cubicBezTo>
                    <a:pt x="1638" y="1730"/>
                    <a:pt x="2029" y="1340"/>
                    <a:pt x="2029" y="863"/>
                  </a:cubicBezTo>
                  <a:cubicBezTo>
                    <a:pt x="2029" y="342"/>
                    <a:pt x="1603" y="0"/>
                    <a:pt x="1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942390" y="4300037"/>
              <a:ext cx="103149" cy="88000"/>
            </a:xfrm>
            <a:custGeom>
              <a:avLst/>
              <a:gdLst/>
              <a:ahLst/>
              <a:cxnLst/>
              <a:rect l="l" t="t" r="r" b="b"/>
              <a:pathLst>
                <a:path w="2029" h="1731" extrusionOk="0">
                  <a:moveTo>
                    <a:pt x="1161" y="136"/>
                  </a:moveTo>
                  <a:cubicBezTo>
                    <a:pt x="1562" y="136"/>
                    <a:pt x="1887" y="461"/>
                    <a:pt x="1887" y="863"/>
                  </a:cubicBezTo>
                  <a:cubicBezTo>
                    <a:pt x="1887" y="1304"/>
                    <a:pt x="1528" y="1595"/>
                    <a:pt x="1152" y="1595"/>
                  </a:cubicBezTo>
                  <a:cubicBezTo>
                    <a:pt x="973" y="1595"/>
                    <a:pt x="790" y="1530"/>
                    <a:pt x="640" y="1383"/>
                  </a:cubicBezTo>
                  <a:cubicBezTo>
                    <a:pt x="185" y="928"/>
                    <a:pt x="510" y="136"/>
                    <a:pt x="1161" y="136"/>
                  </a:cubicBezTo>
                  <a:close/>
                  <a:moveTo>
                    <a:pt x="1159" y="0"/>
                  </a:moveTo>
                  <a:cubicBezTo>
                    <a:pt x="946" y="0"/>
                    <a:pt x="729" y="79"/>
                    <a:pt x="553" y="255"/>
                  </a:cubicBezTo>
                  <a:cubicBezTo>
                    <a:pt x="0" y="797"/>
                    <a:pt x="391" y="1730"/>
                    <a:pt x="1161" y="1730"/>
                  </a:cubicBezTo>
                  <a:cubicBezTo>
                    <a:pt x="1638" y="1730"/>
                    <a:pt x="2028" y="1340"/>
                    <a:pt x="2028" y="863"/>
                  </a:cubicBezTo>
                  <a:cubicBezTo>
                    <a:pt x="2028" y="342"/>
                    <a:pt x="1603" y="0"/>
                    <a:pt x="1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698669" y="4300037"/>
              <a:ext cx="103149" cy="88000"/>
            </a:xfrm>
            <a:custGeom>
              <a:avLst/>
              <a:gdLst/>
              <a:ahLst/>
              <a:cxnLst/>
              <a:rect l="l" t="t" r="r" b="b"/>
              <a:pathLst>
                <a:path w="2029" h="1731" extrusionOk="0">
                  <a:moveTo>
                    <a:pt x="1161" y="136"/>
                  </a:moveTo>
                  <a:cubicBezTo>
                    <a:pt x="1562" y="136"/>
                    <a:pt x="1888" y="461"/>
                    <a:pt x="1888" y="863"/>
                  </a:cubicBezTo>
                  <a:cubicBezTo>
                    <a:pt x="1888" y="1304"/>
                    <a:pt x="1529" y="1595"/>
                    <a:pt x="1152" y="1595"/>
                  </a:cubicBezTo>
                  <a:cubicBezTo>
                    <a:pt x="973" y="1595"/>
                    <a:pt x="791" y="1530"/>
                    <a:pt x="641" y="1383"/>
                  </a:cubicBezTo>
                  <a:cubicBezTo>
                    <a:pt x="185" y="928"/>
                    <a:pt x="510" y="136"/>
                    <a:pt x="1161" y="136"/>
                  </a:cubicBezTo>
                  <a:close/>
                  <a:moveTo>
                    <a:pt x="1156" y="0"/>
                  </a:moveTo>
                  <a:cubicBezTo>
                    <a:pt x="942" y="0"/>
                    <a:pt x="722" y="79"/>
                    <a:pt x="543" y="255"/>
                  </a:cubicBezTo>
                  <a:cubicBezTo>
                    <a:pt x="1" y="797"/>
                    <a:pt x="391" y="1730"/>
                    <a:pt x="1161" y="1730"/>
                  </a:cubicBezTo>
                  <a:cubicBezTo>
                    <a:pt x="1638" y="1730"/>
                    <a:pt x="2029" y="1340"/>
                    <a:pt x="2029" y="863"/>
                  </a:cubicBezTo>
                  <a:cubicBezTo>
                    <a:pt x="2029" y="342"/>
                    <a:pt x="1603" y="0"/>
                    <a:pt x="1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455000" y="4300037"/>
              <a:ext cx="102590" cy="88000"/>
            </a:xfrm>
            <a:custGeom>
              <a:avLst/>
              <a:gdLst/>
              <a:ahLst/>
              <a:cxnLst/>
              <a:rect l="l" t="t" r="r" b="b"/>
              <a:pathLst>
                <a:path w="2018" h="1731" extrusionOk="0">
                  <a:moveTo>
                    <a:pt x="1161" y="136"/>
                  </a:moveTo>
                  <a:cubicBezTo>
                    <a:pt x="1562" y="136"/>
                    <a:pt x="1887" y="461"/>
                    <a:pt x="1887" y="863"/>
                  </a:cubicBezTo>
                  <a:cubicBezTo>
                    <a:pt x="1887" y="1304"/>
                    <a:pt x="1523" y="1595"/>
                    <a:pt x="1147" y="1595"/>
                  </a:cubicBezTo>
                  <a:cubicBezTo>
                    <a:pt x="968" y="1595"/>
                    <a:pt x="787" y="1530"/>
                    <a:pt x="640" y="1383"/>
                  </a:cubicBezTo>
                  <a:cubicBezTo>
                    <a:pt x="185" y="917"/>
                    <a:pt x="510" y="136"/>
                    <a:pt x="1161" y="136"/>
                  </a:cubicBezTo>
                  <a:close/>
                  <a:moveTo>
                    <a:pt x="1148" y="0"/>
                  </a:moveTo>
                  <a:cubicBezTo>
                    <a:pt x="935" y="0"/>
                    <a:pt x="718" y="79"/>
                    <a:pt x="542" y="255"/>
                  </a:cubicBezTo>
                  <a:cubicBezTo>
                    <a:pt x="0" y="797"/>
                    <a:pt x="391" y="1730"/>
                    <a:pt x="1161" y="1730"/>
                  </a:cubicBezTo>
                  <a:cubicBezTo>
                    <a:pt x="1638" y="1730"/>
                    <a:pt x="2017" y="1340"/>
                    <a:pt x="2017" y="863"/>
                  </a:cubicBezTo>
                  <a:cubicBezTo>
                    <a:pt x="2017" y="342"/>
                    <a:pt x="1592" y="0"/>
                    <a:pt x="1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674008" y="4520574"/>
              <a:ext cx="102590" cy="88000"/>
            </a:xfrm>
            <a:custGeom>
              <a:avLst/>
              <a:gdLst/>
              <a:ahLst/>
              <a:cxnLst/>
              <a:rect l="l" t="t" r="r" b="b"/>
              <a:pathLst>
                <a:path w="2018" h="1731" extrusionOk="0">
                  <a:moveTo>
                    <a:pt x="1161" y="136"/>
                  </a:moveTo>
                  <a:cubicBezTo>
                    <a:pt x="1562" y="136"/>
                    <a:pt x="1888" y="461"/>
                    <a:pt x="1888" y="863"/>
                  </a:cubicBezTo>
                  <a:cubicBezTo>
                    <a:pt x="1888" y="1304"/>
                    <a:pt x="1524" y="1595"/>
                    <a:pt x="1147" y="1595"/>
                  </a:cubicBezTo>
                  <a:cubicBezTo>
                    <a:pt x="969" y="1595"/>
                    <a:pt x="787" y="1530"/>
                    <a:pt x="641" y="1383"/>
                  </a:cubicBezTo>
                  <a:cubicBezTo>
                    <a:pt x="174" y="928"/>
                    <a:pt x="510" y="136"/>
                    <a:pt x="1161" y="136"/>
                  </a:cubicBezTo>
                  <a:close/>
                  <a:moveTo>
                    <a:pt x="1149" y="0"/>
                  </a:moveTo>
                  <a:cubicBezTo>
                    <a:pt x="936" y="0"/>
                    <a:pt x="719" y="79"/>
                    <a:pt x="543" y="255"/>
                  </a:cubicBezTo>
                  <a:cubicBezTo>
                    <a:pt x="1" y="798"/>
                    <a:pt x="380" y="1730"/>
                    <a:pt x="1161" y="1730"/>
                  </a:cubicBezTo>
                  <a:cubicBezTo>
                    <a:pt x="1628" y="1730"/>
                    <a:pt x="2018" y="1340"/>
                    <a:pt x="2018" y="863"/>
                  </a:cubicBezTo>
                  <a:cubicBezTo>
                    <a:pt x="2018" y="342"/>
                    <a:pt x="1592" y="0"/>
                    <a:pt x="1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430338" y="4520574"/>
              <a:ext cx="102590" cy="88000"/>
            </a:xfrm>
            <a:custGeom>
              <a:avLst/>
              <a:gdLst/>
              <a:ahLst/>
              <a:cxnLst/>
              <a:rect l="l" t="t" r="r" b="b"/>
              <a:pathLst>
                <a:path w="2018" h="1731" extrusionOk="0">
                  <a:moveTo>
                    <a:pt x="1150" y="136"/>
                  </a:moveTo>
                  <a:cubicBezTo>
                    <a:pt x="1551" y="136"/>
                    <a:pt x="1876" y="461"/>
                    <a:pt x="1887" y="863"/>
                  </a:cubicBezTo>
                  <a:cubicBezTo>
                    <a:pt x="1887" y="1304"/>
                    <a:pt x="1523" y="1595"/>
                    <a:pt x="1147" y="1595"/>
                  </a:cubicBezTo>
                  <a:cubicBezTo>
                    <a:pt x="968" y="1595"/>
                    <a:pt x="787" y="1530"/>
                    <a:pt x="640" y="1383"/>
                  </a:cubicBezTo>
                  <a:cubicBezTo>
                    <a:pt x="174" y="928"/>
                    <a:pt x="499" y="136"/>
                    <a:pt x="1150" y="136"/>
                  </a:cubicBezTo>
                  <a:close/>
                  <a:moveTo>
                    <a:pt x="1148" y="0"/>
                  </a:moveTo>
                  <a:cubicBezTo>
                    <a:pt x="935" y="0"/>
                    <a:pt x="718" y="79"/>
                    <a:pt x="542" y="255"/>
                  </a:cubicBezTo>
                  <a:cubicBezTo>
                    <a:pt x="0" y="798"/>
                    <a:pt x="380" y="1730"/>
                    <a:pt x="1150" y="1730"/>
                  </a:cubicBezTo>
                  <a:cubicBezTo>
                    <a:pt x="1627" y="1730"/>
                    <a:pt x="2017" y="1340"/>
                    <a:pt x="2017" y="863"/>
                  </a:cubicBezTo>
                  <a:cubicBezTo>
                    <a:pt x="2017" y="342"/>
                    <a:pt x="1592" y="0"/>
                    <a:pt x="1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186059" y="4520574"/>
              <a:ext cx="103149" cy="88000"/>
            </a:xfrm>
            <a:custGeom>
              <a:avLst/>
              <a:gdLst/>
              <a:ahLst/>
              <a:cxnLst/>
              <a:rect l="l" t="t" r="r" b="b"/>
              <a:pathLst>
                <a:path w="2029" h="1731" extrusionOk="0">
                  <a:moveTo>
                    <a:pt x="1161" y="136"/>
                  </a:moveTo>
                  <a:cubicBezTo>
                    <a:pt x="1563" y="136"/>
                    <a:pt x="1888" y="461"/>
                    <a:pt x="1888" y="863"/>
                  </a:cubicBezTo>
                  <a:cubicBezTo>
                    <a:pt x="1888" y="1304"/>
                    <a:pt x="1529" y="1595"/>
                    <a:pt x="1156" y="1595"/>
                  </a:cubicBezTo>
                  <a:cubicBezTo>
                    <a:pt x="978" y="1595"/>
                    <a:pt x="798" y="1530"/>
                    <a:pt x="652" y="1383"/>
                  </a:cubicBezTo>
                  <a:cubicBezTo>
                    <a:pt x="185" y="928"/>
                    <a:pt x="511" y="136"/>
                    <a:pt x="1161" y="136"/>
                  </a:cubicBezTo>
                  <a:close/>
                  <a:moveTo>
                    <a:pt x="1160" y="0"/>
                  </a:moveTo>
                  <a:cubicBezTo>
                    <a:pt x="947" y="0"/>
                    <a:pt x="730" y="79"/>
                    <a:pt x="554" y="255"/>
                  </a:cubicBezTo>
                  <a:cubicBezTo>
                    <a:pt x="1" y="798"/>
                    <a:pt x="391" y="1730"/>
                    <a:pt x="1161" y="1730"/>
                  </a:cubicBezTo>
                  <a:cubicBezTo>
                    <a:pt x="1638" y="1730"/>
                    <a:pt x="2029" y="1340"/>
                    <a:pt x="2029" y="863"/>
                  </a:cubicBezTo>
                  <a:cubicBezTo>
                    <a:pt x="2029" y="342"/>
                    <a:pt x="1603" y="0"/>
                    <a:pt x="1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42390" y="4520574"/>
              <a:ext cx="103149" cy="88000"/>
            </a:xfrm>
            <a:custGeom>
              <a:avLst/>
              <a:gdLst/>
              <a:ahLst/>
              <a:cxnLst/>
              <a:rect l="l" t="t" r="r" b="b"/>
              <a:pathLst>
                <a:path w="2029" h="1731" extrusionOk="0">
                  <a:moveTo>
                    <a:pt x="1161" y="136"/>
                  </a:moveTo>
                  <a:cubicBezTo>
                    <a:pt x="1562" y="136"/>
                    <a:pt x="1887" y="461"/>
                    <a:pt x="1887" y="863"/>
                  </a:cubicBezTo>
                  <a:cubicBezTo>
                    <a:pt x="1887" y="1304"/>
                    <a:pt x="1528" y="1595"/>
                    <a:pt x="1152" y="1595"/>
                  </a:cubicBezTo>
                  <a:cubicBezTo>
                    <a:pt x="973" y="1595"/>
                    <a:pt x="790" y="1530"/>
                    <a:pt x="640" y="1383"/>
                  </a:cubicBezTo>
                  <a:cubicBezTo>
                    <a:pt x="185" y="928"/>
                    <a:pt x="510" y="136"/>
                    <a:pt x="1161" y="136"/>
                  </a:cubicBezTo>
                  <a:close/>
                  <a:moveTo>
                    <a:pt x="1159" y="0"/>
                  </a:moveTo>
                  <a:cubicBezTo>
                    <a:pt x="946" y="0"/>
                    <a:pt x="729" y="79"/>
                    <a:pt x="553" y="255"/>
                  </a:cubicBezTo>
                  <a:cubicBezTo>
                    <a:pt x="0" y="798"/>
                    <a:pt x="391" y="1730"/>
                    <a:pt x="1161" y="1730"/>
                  </a:cubicBezTo>
                  <a:cubicBezTo>
                    <a:pt x="1638" y="1730"/>
                    <a:pt x="2028" y="1340"/>
                    <a:pt x="2028" y="863"/>
                  </a:cubicBezTo>
                  <a:cubicBezTo>
                    <a:pt x="2028" y="342"/>
                    <a:pt x="1603" y="0"/>
                    <a:pt x="1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698669" y="4520574"/>
              <a:ext cx="103149" cy="88000"/>
            </a:xfrm>
            <a:custGeom>
              <a:avLst/>
              <a:gdLst/>
              <a:ahLst/>
              <a:cxnLst/>
              <a:rect l="l" t="t" r="r" b="b"/>
              <a:pathLst>
                <a:path w="2029" h="1731" extrusionOk="0">
                  <a:moveTo>
                    <a:pt x="1161" y="136"/>
                  </a:moveTo>
                  <a:cubicBezTo>
                    <a:pt x="1562" y="136"/>
                    <a:pt x="1888" y="461"/>
                    <a:pt x="1888" y="863"/>
                  </a:cubicBezTo>
                  <a:cubicBezTo>
                    <a:pt x="1888" y="1304"/>
                    <a:pt x="1529" y="1595"/>
                    <a:pt x="1152" y="1595"/>
                  </a:cubicBezTo>
                  <a:cubicBezTo>
                    <a:pt x="973" y="1595"/>
                    <a:pt x="791" y="1530"/>
                    <a:pt x="641" y="1383"/>
                  </a:cubicBezTo>
                  <a:cubicBezTo>
                    <a:pt x="185" y="928"/>
                    <a:pt x="510" y="136"/>
                    <a:pt x="1161" y="136"/>
                  </a:cubicBezTo>
                  <a:close/>
                  <a:moveTo>
                    <a:pt x="1156" y="0"/>
                  </a:moveTo>
                  <a:cubicBezTo>
                    <a:pt x="942" y="0"/>
                    <a:pt x="722" y="79"/>
                    <a:pt x="543" y="255"/>
                  </a:cubicBezTo>
                  <a:cubicBezTo>
                    <a:pt x="1" y="798"/>
                    <a:pt x="391" y="1730"/>
                    <a:pt x="1161" y="1730"/>
                  </a:cubicBezTo>
                  <a:cubicBezTo>
                    <a:pt x="1638" y="1730"/>
                    <a:pt x="2029" y="1340"/>
                    <a:pt x="2029" y="863"/>
                  </a:cubicBezTo>
                  <a:cubicBezTo>
                    <a:pt x="2029" y="342"/>
                    <a:pt x="1603" y="0"/>
                    <a:pt x="1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455000" y="4520574"/>
              <a:ext cx="102590" cy="88000"/>
            </a:xfrm>
            <a:custGeom>
              <a:avLst/>
              <a:gdLst/>
              <a:ahLst/>
              <a:cxnLst/>
              <a:rect l="l" t="t" r="r" b="b"/>
              <a:pathLst>
                <a:path w="2018" h="1731" extrusionOk="0">
                  <a:moveTo>
                    <a:pt x="1161" y="136"/>
                  </a:moveTo>
                  <a:cubicBezTo>
                    <a:pt x="1562" y="136"/>
                    <a:pt x="1887" y="461"/>
                    <a:pt x="1887" y="863"/>
                  </a:cubicBezTo>
                  <a:cubicBezTo>
                    <a:pt x="1887" y="1304"/>
                    <a:pt x="1523" y="1595"/>
                    <a:pt x="1147" y="1595"/>
                  </a:cubicBezTo>
                  <a:cubicBezTo>
                    <a:pt x="968" y="1595"/>
                    <a:pt x="787" y="1530"/>
                    <a:pt x="640" y="1383"/>
                  </a:cubicBezTo>
                  <a:cubicBezTo>
                    <a:pt x="185" y="928"/>
                    <a:pt x="510" y="136"/>
                    <a:pt x="1161" y="136"/>
                  </a:cubicBezTo>
                  <a:close/>
                  <a:moveTo>
                    <a:pt x="1148" y="0"/>
                  </a:moveTo>
                  <a:cubicBezTo>
                    <a:pt x="935" y="0"/>
                    <a:pt x="718" y="79"/>
                    <a:pt x="542" y="255"/>
                  </a:cubicBezTo>
                  <a:cubicBezTo>
                    <a:pt x="0" y="798"/>
                    <a:pt x="391" y="1730"/>
                    <a:pt x="1161" y="1730"/>
                  </a:cubicBezTo>
                  <a:cubicBezTo>
                    <a:pt x="1638" y="1730"/>
                    <a:pt x="2017" y="1340"/>
                    <a:pt x="2017" y="863"/>
                  </a:cubicBezTo>
                  <a:cubicBezTo>
                    <a:pt x="2017" y="342"/>
                    <a:pt x="1592" y="0"/>
                    <a:pt x="1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41;p2"/>
          <p:cNvGrpSpPr/>
          <p:nvPr/>
        </p:nvGrpSpPr>
        <p:grpSpPr>
          <a:xfrm>
            <a:off x="6779200" y="4174675"/>
            <a:ext cx="1321598" cy="738273"/>
            <a:chOff x="6455000" y="3870300"/>
            <a:chExt cx="1321598" cy="738273"/>
          </a:xfrm>
        </p:grpSpPr>
        <p:sp>
          <p:nvSpPr>
            <p:cNvPr id="42" name="Google Shape;42;p2"/>
            <p:cNvSpPr/>
            <p:nvPr/>
          </p:nvSpPr>
          <p:spPr>
            <a:xfrm>
              <a:off x="7674008" y="3870300"/>
              <a:ext cx="102590" cy="88203"/>
            </a:xfrm>
            <a:custGeom>
              <a:avLst/>
              <a:gdLst/>
              <a:ahLst/>
              <a:cxnLst/>
              <a:rect l="l" t="t" r="r" b="b"/>
              <a:pathLst>
                <a:path w="2018" h="1735" extrusionOk="0">
                  <a:moveTo>
                    <a:pt x="1161" y="141"/>
                  </a:moveTo>
                  <a:cubicBezTo>
                    <a:pt x="1562" y="141"/>
                    <a:pt x="1888" y="466"/>
                    <a:pt x="1888" y="867"/>
                  </a:cubicBezTo>
                  <a:cubicBezTo>
                    <a:pt x="1888" y="1308"/>
                    <a:pt x="1524" y="1600"/>
                    <a:pt x="1147" y="1600"/>
                  </a:cubicBezTo>
                  <a:cubicBezTo>
                    <a:pt x="969" y="1600"/>
                    <a:pt x="787" y="1534"/>
                    <a:pt x="641" y="1388"/>
                  </a:cubicBezTo>
                  <a:cubicBezTo>
                    <a:pt x="174" y="921"/>
                    <a:pt x="510" y="141"/>
                    <a:pt x="1161" y="141"/>
                  </a:cubicBezTo>
                  <a:close/>
                  <a:moveTo>
                    <a:pt x="1149" y="0"/>
                  </a:moveTo>
                  <a:cubicBezTo>
                    <a:pt x="936" y="0"/>
                    <a:pt x="719" y="80"/>
                    <a:pt x="543" y="260"/>
                  </a:cubicBezTo>
                  <a:cubicBezTo>
                    <a:pt x="1" y="802"/>
                    <a:pt x="380" y="1735"/>
                    <a:pt x="1161" y="1735"/>
                  </a:cubicBezTo>
                  <a:cubicBezTo>
                    <a:pt x="1628" y="1735"/>
                    <a:pt x="2018" y="1344"/>
                    <a:pt x="2018" y="867"/>
                  </a:cubicBezTo>
                  <a:cubicBezTo>
                    <a:pt x="2018" y="347"/>
                    <a:pt x="1592" y="0"/>
                    <a:pt x="11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430338" y="3870300"/>
              <a:ext cx="102590" cy="88203"/>
            </a:xfrm>
            <a:custGeom>
              <a:avLst/>
              <a:gdLst/>
              <a:ahLst/>
              <a:cxnLst/>
              <a:rect l="l" t="t" r="r" b="b"/>
              <a:pathLst>
                <a:path w="2018" h="1735" extrusionOk="0">
                  <a:moveTo>
                    <a:pt x="1150" y="141"/>
                  </a:moveTo>
                  <a:cubicBezTo>
                    <a:pt x="1551" y="141"/>
                    <a:pt x="1887" y="466"/>
                    <a:pt x="1887" y="867"/>
                  </a:cubicBezTo>
                  <a:cubicBezTo>
                    <a:pt x="1880" y="1308"/>
                    <a:pt x="1518" y="1600"/>
                    <a:pt x="1145" y="1600"/>
                  </a:cubicBezTo>
                  <a:cubicBezTo>
                    <a:pt x="967" y="1600"/>
                    <a:pt x="787" y="1534"/>
                    <a:pt x="640" y="1388"/>
                  </a:cubicBezTo>
                  <a:cubicBezTo>
                    <a:pt x="174" y="921"/>
                    <a:pt x="499" y="141"/>
                    <a:pt x="1150" y="141"/>
                  </a:cubicBezTo>
                  <a:close/>
                  <a:moveTo>
                    <a:pt x="1149" y="0"/>
                  </a:moveTo>
                  <a:cubicBezTo>
                    <a:pt x="936" y="0"/>
                    <a:pt x="718" y="80"/>
                    <a:pt x="542" y="260"/>
                  </a:cubicBezTo>
                  <a:cubicBezTo>
                    <a:pt x="0" y="802"/>
                    <a:pt x="380" y="1735"/>
                    <a:pt x="1150" y="1735"/>
                  </a:cubicBezTo>
                  <a:cubicBezTo>
                    <a:pt x="1627" y="1735"/>
                    <a:pt x="2017" y="1344"/>
                    <a:pt x="2017" y="867"/>
                  </a:cubicBezTo>
                  <a:cubicBezTo>
                    <a:pt x="2017" y="347"/>
                    <a:pt x="1592" y="0"/>
                    <a:pt x="11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186059" y="3870300"/>
              <a:ext cx="103149" cy="88203"/>
            </a:xfrm>
            <a:custGeom>
              <a:avLst/>
              <a:gdLst/>
              <a:ahLst/>
              <a:cxnLst/>
              <a:rect l="l" t="t" r="r" b="b"/>
              <a:pathLst>
                <a:path w="2029" h="1735" extrusionOk="0">
                  <a:moveTo>
                    <a:pt x="1161" y="141"/>
                  </a:moveTo>
                  <a:cubicBezTo>
                    <a:pt x="1563" y="141"/>
                    <a:pt x="1888" y="466"/>
                    <a:pt x="1888" y="867"/>
                  </a:cubicBezTo>
                  <a:cubicBezTo>
                    <a:pt x="1888" y="1308"/>
                    <a:pt x="1529" y="1600"/>
                    <a:pt x="1156" y="1600"/>
                  </a:cubicBezTo>
                  <a:cubicBezTo>
                    <a:pt x="978" y="1600"/>
                    <a:pt x="798" y="1534"/>
                    <a:pt x="652" y="1388"/>
                  </a:cubicBezTo>
                  <a:cubicBezTo>
                    <a:pt x="185" y="921"/>
                    <a:pt x="511" y="141"/>
                    <a:pt x="1161" y="141"/>
                  </a:cubicBezTo>
                  <a:close/>
                  <a:moveTo>
                    <a:pt x="1160" y="0"/>
                  </a:moveTo>
                  <a:cubicBezTo>
                    <a:pt x="947" y="0"/>
                    <a:pt x="730" y="80"/>
                    <a:pt x="554" y="260"/>
                  </a:cubicBezTo>
                  <a:cubicBezTo>
                    <a:pt x="1" y="802"/>
                    <a:pt x="391" y="1735"/>
                    <a:pt x="1161" y="1735"/>
                  </a:cubicBezTo>
                  <a:cubicBezTo>
                    <a:pt x="1638" y="1735"/>
                    <a:pt x="2029" y="1344"/>
                    <a:pt x="2029" y="867"/>
                  </a:cubicBezTo>
                  <a:cubicBezTo>
                    <a:pt x="2029" y="347"/>
                    <a:pt x="1603" y="0"/>
                    <a:pt x="1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942390" y="3870300"/>
              <a:ext cx="103149" cy="88203"/>
            </a:xfrm>
            <a:custGeom>
              <a:avLst/>
              <a:gdLst/>
              <a:ahLst/>
              <a:cxnLst/>
              <a:rect l="l" t="t" r="r" b="b"/>
              <a:pathLst>
                <a:path w="2029" h="1735" extrusionOk="0">
                  <a:moveTo>
                    <a:pt x="1161" y="141"/>
                  </a:moveTo>
                  <a:cubicBezTo>
                    <a:pt x="1562" y="141"/>
                    <a:pt x="1887" y="466"/>
                    <a:pt x="1887" y="867"/>
                  </a:cubicBezTo>
                  <a:cubicBezTo>
                    <a:pt x="1887" y="1308"/>
                    <a:pt x="1528" y="1600"/>
                    <a:pt x="1152" y="1600"/>
                  </a:cubicBezTo>
                  <a:cubicBezTo>
                    <a:pt x="973" y="1600"/>
                    <a:pt x="790" y="1534"/>
                    <a:pt x="640" y="1388"/>
                  </a:cubicBezTo>
                  <a:cubicBezTo>
                    <a:pt x="185" y="921"/>
                    <a:pt x="510" y="141"/>
                    <a:pt x="1161" y="141"/>
                  </a:cubicBezTo>
                  <a:close/>
                  <a:moveTo>
                    <a:pt x="1160" y="0"/>
                  </a:moveTo>
                  <a:cubicBezTo>
                    <a:pt x="947" y="0"/>
                    <a:pt x="729" y="80"/>
                    <a:pt x="553" y="260"/>
                  </a:cubicBezTo>
                  <a:cubicBezTo>
                    <a:pt x="0" y="802"/>
                    <a:pt x="391" y="1735"/>
                    <a:pt x="1161" y="1735"/>
                  </a:cubicBezTo>
                  <a:cubicBezTo>
                    <a:pt x="1638" y="1735"/>
                    <a:pt x="2028" y="1344"/>
                    <a:pt x="2028" y="867"/>
                  </a:cubicBezTo>
                  <a:cubicBezTo>
                    <a:pt x="2028" y="347"/>
                    <a:pt x="1603" y="0"/>
                    <a:pt x="1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698669" y="3870300"/>
              <a:ext cx="103149" cy="88203"/>
            </a:xfrm>
            <a:custGeom>
              <a:avLst/>
              <a:gdLst/>
              <a:ahLst/>
              <a:cxnLst/>
              <a:rect l="l" t="t" r="r" b="b"/>
              <a:pathLst>
                <a:path w="2029" h="1735" extrusionOk="0">
                  <a:moveTo>
                    <a:pt x="1161" y="141"/>
                  </a:moveTo>
                  <a:cubicBezTo>
                    <a:pt x="1562" y="141"/>
                    <a:pt x="1888" y="466"/>
                    <a:pt x="1888" y="867"/>
                  </a:cubicBezTo>
                  <a:cubicBezTo>
                    <a:pt x="1888" y="1308"/>
                    <a:pt x="1529" y="1600"/>
                    <a:pt x="1152" y="1600"/>
                  </a:cubicBezTo>
                  <a:cubicBezTo>
                    <a:pt x="973" y="1600"/>
                    <a:pt x="791" y="1534"/>
                    <a:pt x="641" y="1388"/>
                  </a:cubicBezTo>
                  <a:cubicBezTo>
                    <a:pt x="185" y="921"/>
                    <a:pt x="510" y="141"/>
                    <a:pt x="1161" y="141"/>
                  </a:cubicBezTo>
                  <a:close/>
                  <a:moveTo>
                    <a:pt x="1157" y="0"/>
                  </a:moveTo>
                  <a:cubicBezTo>
                    <a:pt x="942" y="0"/>
                    <a:pt x="723" y="80"/>
                    <a:pt x="543" y="260"/>
                  </a:cubicBezTo>
                  <a:cubicBezTo>
                    <a:pt x="1" y="802"/>
                    <a:pt x="391" y="1735"/>
                    <a:pt x="1161" y="1735"/>
                  </a:cubicBezTo>
                  <a:cubicBezTo>
                    <a:pt x="1638" y="1735"/>
                    <a:pt x="2029" y="1344"/>
                    <a:pt x="2029" y="867"/>
                  </a:cubicBezTo>
                  <a:cubicBezTo>
                    <a:pt x="2029" y="347"/>
                    <a:pt x="1603" y="0"/>
                    <a:pt x="1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455000" y="3870300"/>
              <a:ext cx="102590" cy="88203"/>
            </a:xfrm>
            <a:custGeom>
              <a:avLst/>
              <a:gdLst/>
              <a:ahLst/>
              <a:cxnLst/>
              <a:rect l="l" t="t" r="r" b="b"/>
              <a:pathLst>
                <a:path w="2018" h="1735" extrusionOk="0">
                  <a:moveTo>
                    <a:pt x="1161" y="141"/>
                  </a:moveTo>
                  <a:cubicBezTo>
                    <a:pt x="1562" y="141"/>
                    <a:pt x="1887" y="466"/>
                    <a:pt x="1887" y="867"/>
                  </a:cubicBezTo>
                  <a:cubicBezTo>
                    <a:pt x="1887" y="1308"/>
                    <a:pt x="1523" y="1600"/>
                    <a:pt x="1147" y="1600"/>
                  </a:cubicBezTo>
                  <a:cubicBezTo>
                    <a:pt x="968" y="1600"/>
                    <a:pt x="787" y="1534"/>
                    <a:pt x="640" y="1388"/>
                  </a:cubicBezTo>
                  <a:cubicBezTo>
                    <a:pt x="185" y="921"/>
                    <a:pt x="510" y="141"/>
                    <a:pt x="1161" y="141"/>
                  </a:cubicBezTo>
                  <a:close/>
                  <a:moveTo>
                    <a:pt x="1149" y="0"/>
                  </a:moveTo>
                  <a:cubicBezTo>
                    <a:pt x="936" y="0"/>
                    <a:pt x="718" y="80"/>
                    <a:pt x="542" y="260"/>
                  </a:cubicBezTo>
                  <a:cubicBezTo>
                    <a:pt x="0" y="802"/>
                    <a:pt x="391" y="1735"/>
                    <a:pt x="1161" y="1735"/>
                  </a:cubicBezTo>
                  <a:cubicBezTo>
                    <a:pt x="1638" y="1735"/>
                    <a:pt x="2017" y="1344"/>
                    <a:pt x="2017" y="867"/>
                  </a:cubicBezTo>
                  <a:cubicBezTo>
                    <a:pt x="2017" y="347"/>
                    <a:pt x="1592" y="0"/>
                    <a:pt x="11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674008" y="4090837"/>
              <a:ext cx="102590" cy="88203"/>
            </a:xfrm>
            <a:custGeom>
              <a:avLst/>
              <a:gdLst/>
              <a:ahLst/>
              <a:cxnLst/>
              <a:rect l="l" t="t" r="r" b="b"/>
              <a:pathLst>
                <a:path w="2018" h="1735" extrusionOk="0">
                  <a:moveTo>
                    <a:pt x="1161" y="141"/>
                  </a:moveTo>
                  <a:cubicBezTo>
                    <a:pt x="1562" y="141"/>
                    <a:pt x="1888" y="466"/>
                    <a:pt x="1888" y="867"/>
                  </a:cubicBezTo>
                  <a:cubicBezTo>
                    <a:pt x="1888" y="1308"/>
                    <a:pt x="1524" y="1600"/>
                    <a:pt x="1147" y="1600"/>
                  </a:cubicBezTo>
                  <a:cubicBezTo>
                    <a:pt x="969" y="1600"/>
                    <a:pt x="787" y="1534"/>
                    <a:pt x="641" y="1388"/>
                  </a:cubicBezTo>
                  <a:cubicBezTo>
                    <a:pt x="174" y="921"/>
                    <a:pt x="510" y="141"/>
                    <a:pt x="1161" y="141"/>
                  </a:cubicBezTo>
                  <a:close/>
                  <a:moveTo>
                    <a:pt x="1149" y="0"/>
                  </a:moveTo>
                  <a:cubicBezTo>
                    <a:pt x="936" y="0"/>
                    <a:pt x="719" y="80"/>
                    <a:pt x="543" y="260"/>
                  </a:cubicBezTo>
                  <a:cubicBezTo>
                    <a:pt x="1" y="802"/>
                    <a:pt x="380" y="1735"/>
                    <a:pt x="1161" y="1735"/>
                  </a:cubicBezTo>
                  <a:cubicBezTo>
                    <a:pt x="1628" y="1735"/>
                    <a:pt x="2018" y="1344"/>
                    <a:pt x="2018" y="867"/>
                  </a:cubicBezTo>
                  <a:cubicBezTo>
                    <a:pt x="2018" y="347"/>
                    <a:pt x="1592" y="0"/>
                    <a:pt x="11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430338" y="4090837"/>
              <a:ext cx="102590" cy="88203"/>
            </a:xfrm>
            <a:custGeom>
              <a:avLst/>
              <a:gdLst/>
              <a:ahLst/>
              <a:cxnLst/>
              <a:rect l="l" t="t" r="r" b="b"/>
              <a:pathLst>
                <a:path w="2018" h="1735" extrusionOk="0">
                  <a:moveTo>
                    <a:pt x="1150" y="141"/>
                  </a:moveTo>
                  <a:cubicBezTo>
                    <a:pt x="1551" y="141"/>
                    <a:pt x="1876" y="466"/>
                    <a:pt x="1887" y="867"/>
                  </a:cubicBezTo>
                  <a:cubicBezTo>
                    <a:pt x="1880" y="1308"/>
                    <a:pt x="1518" y="1600"/>
                    <a:pt x="1145" y="1600"/>
                  </a:cubicBezTo>
                  <a:cubicBezTo>
                    <a:pt x="967" y="1600"/>
                    <a:pt x="787" y="1534"/>
                    <a:pt x="640" y="1388"/>
                  </a:cubicBezTo>
                  <a:cubicBezTo>
                    <a:pt x="174" y="921"/>
                    <a:pt x="499" y="141"/>
                    <a:pt x="1150" y="141"/>
                  </a:cubicBezTo>
                  <a:close/>
                  <a:moveTo>
                    <a:pt x="1149" y="0"/>
                  </a:moveTo>
                  <a:cubicBezTo>
                    <a:pt x="936" y="0"/>
                    <a:pt x="718" y="80"/>
                    <a:pt x="542" y="260"/>
                  </a:cubicBezTo>
                  <a:cubicBezTo>
                    <a:pt x="0" y="802"/>
                    <a:pt x="380" y="1735"/>
                    <a:pt x="1150" y="1735"/>
                  </a:cubicBezTo>
                  <a:cubicBezTo>
                    <a:pt x="1627" y="1735"/>
                    <a:pt x="2017" y="1344"/>
                    <a:pt x="2017" y="867"/>
                  </a:cubicBezTo>
                  <a:cubicBezTo>
                    <a:pt x="2017" y="347"/>
                    <a:pt x="1592" y="0"/>
                    <a:pt x="11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186059" y="4090837"/>
              <a:ext cx="103149" cy="88203"/>
            </a:xfrm>
            <a:custGeom>
              <a:avLst/>
              <a:gdLst/>
              <a:ahLst/>
              <a:cxnLst/>
              <a:rect l="l" t="t" r="r" b="b"/>
              <a:pathLst>
                <a:path w="2029" h="1735" extrusionOk="0">
                  <a:moveTo>
                    <a:pt x="1161" y="141"/>
                  </a:moveTo>
                  <a:cubicBezTo>
                    <a:pt x="1563" y="141"/>
                    <a:pt x="1888" y="466"/>
                    <a:pt x="1888" y="867"/>
                  </a:cubicBezTo>
                  <a:cubicBezTo>
                    <a:pt x="1888" y="1308"/>
                    <a:pt x="1529" y="1600"/>
                    <a:pt x="1156" y="1600"/>
                  </a:cubicBezTo>
                  <a:cubicBezTo>
                    <a:pt x="978" y="1600"/>
                    <a:pt x="798" y="1534"/>
                    <a:pt x="652" y="1388"/>
                  </a:cubicBezTo>
                  <a:cubicBezTo>
                    <a:pt x="185" y="921"/>
                    <a:pt x="511" y="141"/>
                    <a:pt x="1161" y="141"/>
                  </a:cubicBezTo>
                  <a:close/>
                  <a:moveTo>
                    <a:pt x="1160" y="0"/>
                  </a:moveTo>
                  <a:cubicBezTo>
                    <a:pt x="947" y="0"/>
                    <a:pt x="730" y="80"/>
                    <a:pt x="554" y="260"/>
                  </a:cubicBezTo>
                  <a:cubicBezTo>
                    <a:pt x="1" y="802"/>
                    <a:pt x="391" y="1735"/>
                    <a:pt x="1161" y="1735"/>
                  </a:cubicBezTo>
                  <a:cubicBezTo>
                    <a:pt x="1638" y="1735"/>
                    <a:pt x="2029" y="1344"/>
                    <a:pt x="2029" y="867"/>
                  </a:cubicBezTo>
                  <a:cubicBezTo>
                    <a:pt x="2029" y="347"/>
                    <a:pt x="1603" y="0"/>
                    <a:pt x="1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942390" y="4090837"/>
              <a:ext cx="103149" cy="88203"/>
            </a:xfrm>
            <a:custGeom>
              <a:avLst/>
              <a:gdLst/>
              <a:ahLst/>
              <a:cxnLst/>
              <a:rect l="l" t="t" r="r" b="b"/>
              <a:pathLst>
                <a:path w="2029" h="1735" extrusionOk="0">
                  <a:moveTo>
                    <a:pt x="1161" y="141"/>
                  </a:moveTo>
                  <a:cubicBezTo>
                    <a:pt x="1562" y="141"/>
                    <a:pt x="1887" y="466"/>
                    <a:pt x="1887" y="867"/>
                  </a:cubicBezTo>
                  <a:cubicBezTo>
                    <a:pt x="1887" y="1308"/>
                    <a:pt x="1528" y="1600"/>
                    <a:pt x="1152" y="1600"/>
                  </a:cubicBezTo>
                  <a:cubicBezTo>
                    <a:pt x="973" y="1600"/>
                    <a:pt x="790" y="1534"/>
                    <a:pt x="640" y="1388"/>
                  </a:cubicBezTo>
                  <a:cubicBezTo>
                    <a:pt x="185" y="921"/>
                    <a:pt x="510" y="141"/>
                    <a:pt x="1161" y="141"/>
                  </a:cubicBezTo>
                  <a:close/>
                  <a:moveTo>
                    <a:pt x="1160" y="0"/>
                  </a:moveTo>
                  <a:cubicBezTo>
                    <a:pt x="947" y="0"/>
                    <a:pt x="729" y="80"/>
                    <a:pt x="553" y="260"/>
                  </a:cubicBezTo>
                  <a:cubicBezTo>
                    <a:pt x="0" y="802"/>
                    <a:pt x="391" y="1735"/>
                    <a:pt x="1161" y="1735"/>
                  </a:cubicBezTo>
                  <a:cubicBezTo>
                    <a:pt x="1638" y="1735"/>
                    <a:pt x="2028" y="1344"/>
                    <a:pt x="2028" y="867"/>
                  </a:cubicBezTo>
                  <a:cubicBezTo>
                    <a:pt x="2028" y="347"/>
                    <a:pt x="1603" y="0"/>
                    <a:pt x="1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698669" y="4090837"/>
              <a:ext cx="103149" cy="88203"/>
            </a:xfrm>
            <a:custGeom>
              <a:avLst/>
              <a:gdLst/>
              <a:ahLst/>
              <a:cxnLst/>
              <a:rect l="l" t="t" r="r" b="b"/>
              <a:pathLst>
                <a:path w="2029" h="1735" extrusionOk="0">
                  <a:moveTo>
                    <a:pt x="1161" y="141"/>
                  </a:moveTo>
                  <a:cubicBezTo>
                    <a:pt x="1562" y="141"/>
                    <a:pt x="1888" y="466"/>
                    <a:pt x="1888" y="867"/>
                  </a:cubicBezTo>
                  <a:cubicBezTo>
                    <a:pt x="1888" y="1308"/>
                    <a:pt x="1529" y="1600"/>
                    <a:pt x="1152" y="1600"/>
                  </a:cubicBezTo>
                  <a:cubicBezTo>
                    <a:pt x="973" y="1600"/>
                    <a:pt x="791" y="1534"/>
                    <a:pt x="641" y="1388"/>
                  </a:cubicBezTo>
                  <a:cubicBezTo>
                    <a:pt x="185" y="921"/>
                    <a:pt x="510" y="141"/>
                    <a:pt x="1161" y="141"/>
                  </a:cubicBezTo>
                  <a:close/>
                  <a:moveTo>
                    <a:pt x="1157" y="0"/>
                  </a:moveTo>
                  <a:cubicBezTo>
                    <a:pt x="942" y="0"/>
                    <a:pt x="723" y="80"/>
                    <a:pt x="543" y="260"/>
                  </a:cubicBezTo>
                  <a:cubicBezTo>
                    <a:pt x="1" y="802"/>
                    <a:pt x="391" y="1735"/>
                    <a:pt x="1161" y="1735"/>
                  </a:cubicBezTo>
                  <a:cubicBezTo>
                    <a:pt x="1638" y="1735"/>
                    <a:pt x="2029" y="1344"/>
                    <a:pt x="2029" y="867"/>
                  </a:cubicBezTo>
                  <a:cubicBezTo>
                    <a:pt x="2029" y="347"/>
                    <a:pt x="1603" y="0"/>
                    <a:pt x="1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455000" y="4090837"/>
              <a:ext cx="102590" cy="88203"/>
            </a:xfrm>
            <a:custGeom>
              <a:avLst/>
              <a:gdLst/>
              <a:ahLst/>
              <a:cxnLst/>
              <a:rect l="l" t="t" r="r" b="b"/>
              <a:pathLst>
                <a:path w="2018" h="1735" extrusionOk="0">
                  <a:moveTo>
                    <a:pt x="1161" y="141"/>
                  </a:moveTo>
                  <a:cubicBezTo>
                    <a:pt x="1562" y="141"/>
                    <a:pt x="1887" y="466"/>
                    <a:pt x="1887" y="867"/>
                  </a:cubicBezTo>
                  <a:cubicBezTo>
                    <a:pt x="1887" y="1308"/>
                    <a:pt x="1523" y="1600"/>
                    <a:pt x="1147" y="1600"/>
                  </a:cubicBezTo>
                  <a:cubicBezTo>
                    <a:pt x="968" y="1600"/>
                    <a:pt x="787" y="1534"/>
                    <a:pt x="640" y="1388"/>
                  </a:cubicBezTo>
                  <a:cubicBezTo>
                    <a:pt x="185" y="921"/>
                    <a:pt x="510" y="141"/>
                    <a:pt x="1161" y="141"/>
                  </a:cubicBezTo>
                  <a:close/>
                  <a:moveTo>
                    <a:pt x="1149" y="0"/>
                  </a:moveTo>
                  <a:cubicBezTo>
                    <a:pt x="936" y="0"/>
                    <a:pt x="718" y="80"/>
                    <a:pt x="542" y="260"/>
                  </a:cubicBezTo>
                  <a:cubicBezTo>
                    <a:pt x="0" y="802"/>
                    <a:pt x="391" y="1735"/>
                    <a:pt x="1161" y="1735"/>
                  </a:cubicBezTo>
                  <a:cubicBezTo>
                    <a:pt x="1638" y="1735"/>
                    <a:pt x="2017" y="1344"/>
                    <a:pt x="2017" y="867"/>
                  </a:cubicBezTo>
                  <a:cubicBezTo>
                    <a:pt x="2017" y="347"/>
                    <a:pt x="1592" y="0"/>
                    <a:pt x="11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74008" y="4300037"/>
              <a:ext cx="102590" cy="88000"/>
            </a:xfrm>
            <a:custGeom>
              <a:avLst/>
              <a:gdLst/>
              <a:ahLst/>
              <a:cxnLst/>
              <a:rect l="l" t="t" r="r" b="b"/>
              <a:pathLst>
                <a:path w="2018" h="1731" extrusionOk="0">
                  <a:moveTo>
                    <a:pt x="1161" y="136"/>
                  </a:moveTo>
                  <a:cubicBezTo>
                    <a:pt x="1562" y="136"/>
                    <a:pt x="1888" y="461"/>
                    <a:pt x="1888" y="863"/>
                  </a:cubicBezTo>
                  <a:cubicBezTo>
                    <a:pt x="1888" y="1304"/>
                    <a:pt x="1524" y="1595"/>
                    <a:pt x="1147" y="1595"/>
                  </a:cubicBezTo>
                  <a:cubicBezTo>
                    <a:pt x="969" y="1595"/>
                    <a:pt x="787" y="1530"/>
                    <a:pt x="641" y="1383"/>
                  </a:cubicBezTo>
                  <a:cubicBezTo>
                    <a:pt x="174" y="917"/>
                    <a:pt x="510" y="136"/>
                    <a:pt x="1161" y="136"/>
                  </a:cubicBezTo>
                  <a:close/>
                  <a:moveTo>
                    <a:pt x="1149" y="0"/>
                  </a:moveTo>
                  <a:cubicBezTo>
                    <a:pt x="936" y="0"/>
                    <a:pt x="719" y="79"/>
                    <a:pt x="543" y="255"/>
                  </a:cubicBezTo>
                  <a:cubicBezTo>
                    <a:pt x="1" y="797"/>
                    <a:pt x="380" y="1730"/>
                    <a:pt x="1161" y="1730"/>
                  </a:cubicBezTo>
                  <a:cubicBezTo>
                    <a:pt x="1628" y="1730"/>
                    <a:pt x="2018" y="1340"/>
                    <a:pt x="2018" y="863"/>
                  </a:cubicBezTo>
                  <a:cubicBezTo>
                    <a:pt x="2018" y="342"/>
                    <a:pt x="1592" y="0"/>
                    <a:pt x="11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430338" y="4300037"/>
              <a:ext cx="102590" cy="88000"/>
            </a:xfrm>
            <a:custGeom>
              <a:avLst/>
              <a:gdLst/>
              <a:ahLst/>
              <a:cxnLst/>
              <a:rect l="l" t="t" r="r" b="b"/>
              <a:pathLst>
                <a:path w="2018" h="1731" extrusionOk="0">
                  <a:moveTo>
                    <a:pt x="1150" y="136"/>
                  </a:moveTo>
                  <a:cubicBezTo>
                    <a:pt x="1551" y="136"/>
                    <a:pt x="1887" y="461"/>
                    <a:pt x="1887" y="863"/>
                  </a:cubicBezTo>
                  <a:cubicBezTo>
                    <a:pt x="1880" y="1304"/>
                    <a:pt x="1518" y="1595"/>
                    <a:pt x="1145" y="1595"/>
                  </a:cubicBezTo>
                  <a:cubicBezTo>
                    <a:pt x="967" y="1595"/>
                    <a:pt x="787" y="1530"/>
                    <a:pt x="640" y="1383"/>
                  </a:cubicBezTo>
                  <a:cubicBezTo>
                    <a:pt x="174" y="917"/>
                    <a:pt x="499" y="136"/>
                    <a:pt x="1150" y="136"/>
                  </a:cubicBezTo>
                  <a:close/>
                  <a:moveTo>
                    <a:pt x="1148" y="0"/>
                  </a:moveTo>
                  <a:cubicBezTo>
                    <a:pt x="935" y="0"/>
                    <a:pt x="718" y="79"/>
                    <a:pt x="542" y="255"/>
                  </a:cubicBezTo>
                  <a:cubicBezTo>
                    <a:pt x="0" y="797"/>
                    <a:pt x="380" y="1730"/>
                    <a:pt x="1150" y="1730"/>
                  </a:cubicBezTo>
                  <a:cubicBezTo>
                    <a:pt x="1627" y="1730"/>
                    <a:pt x="2017" y="1340"/>
                    <a:pt x="2017" y="863"/>
                  </a:cubicBezTo>
                  <a:cubicBezTo>
                    <a:pt x="2017" y="342"/>
                    <a:pt x="1592" y="0"/>
                    <a:pt x="1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186059" y="4300037"/>
              <a:ext cx="103149" cy="88000"/>
            </a:xfrm>
            <a:custGeom>
              <a:avLst/>
              <a:gdLst/>
              <a:ahLst/>
              <a:cxnLst/>
              <a:rect l="l" t="t" r="r" b="b"/>
              <a:pathLst>
                <a:path w="2029" h="1731" extrusionOk="0">
                  <a:moveTo>
                    <a:pt x="1161" y="136"/>
                  </a:moveTo>
                  <a:cubicBezTo>
                    <a:pt x="1563" y="136"/>
                    <a:pt x="1888" y="461"/>
                    <a:pt x="1888" y="863"/>
                  </a:cubicBezTo>
                  <a:cubicBezTo>
                    <a:pt x="1888" y="1304"/>
                    <a:pt x="1529" y="1595"/>
                    <a:pt x="1156" y="1595"/>
                  </a:cubicBezTo>
                  <a:cubicBezTo>
                    <a:pt x="978" y="1595"/>
                    <a:pt x="798" y="1530"/>
                    <a:pt x="652" y="1383"/>
                  </a:cubicBezTo>
                  <a:cubicBezTo>
                    <a:pt x="185" y="928"/>
                    <a:pt x="511" y="136"/>
                    <a:pt x="1161" y="136"/>
                  </a:cubicBezTo>
                  <a:close/>
                  <a:moveTo>
                    <a:pt x="1160" y="0"/>
                  </a:moveTo>
                  <a:cubicBezTo>
                    <a:pt x="947" y="0"/>
                    <a:pt x="730" y="79"/>
                    <a:pt x="554" y="255"/>
                  </a:cubicBezTo>
                  <a:cubicBezTo>
                    <a:pt x="1" y="797"/>
                    <a:pt x="391" y="1730"/>
                    <a:pt x="1161" y="1730"/>
                  </a:cubicBezTo>
                  <a:cubicBezTo>
                    <a:pt x="1638" y="1730"/>
                    <a:pt x="2029" y="1340"/>
                    <a:pt x="2029" y="863"/>
                  </a:cubicBezTo>
                  <a:cubicBezTo>
                    <a:pt x="2029" y="342"/>
                    <a:pt x="1603" y="0"/>
                    <a:pt x="1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942390" y="4300037"/>
              <a:ext cx="103149" cy="88000"/>
            </a:xfrm>
            <a:custGeom>
              <a:avLst/>
              <a:gdLst/>
              <a:ahLst/>
              <a:cxnLst/>
              <a:rect l="l" t="t" r="r" b="b"/>
              <a:pathLst>
                <a:path w="2029" h="1731" extrusionOk="0">
                  <a:moveTo>
                    <a:pt x="1161" y="136"/>
                  </a:moveTo>
                  <a:cubicBezTo>
                    <a:pt x="1562" y="136"/>
                    <a:pt x="1887" y="461"/>
                    <a:pt x="1887" y="863"/>
                  </a:cubicBezTo>
                  <a:cubicBezTo>
                    <a:pt x="1887" y="1304"/>
                    <a:pt x="1528" y="1595"/>
                    <a:pt x="1152" y="1595"/>
                  </a:cubicBezTo>
                  <a:cubicBezTo>
                    <a:pt x="973" y="1595"/>
                    <a:pt x="790" y="1530"/>
                    <a:pt x="640" y="1383"/>
                  </a:cubicBezTo>
                  <a:cubicBezTo>
                    <a:pt x="185" y="928"/>
                    <a:pt x="510" y="136"/>
                    <a:pt x="1161" y="136"/>
                  </a:cubicBezTo>
                  <a:close/>
                  <a:moveTo>
                    <a:pt x="1159" y="0"/>
                  </a:moveTo>
                  <a:cubicBezTo>
                    <a:pt x="946" y="0"/>
                    <a:pt x="729" y="79"/>
                    <a:pt x="553" y="255"/>
                  </a:cubicBezTo>
                  <a:cubicBezTo>
                    <a:pt x="0" y="797"/>
                    <a:pt x="391" y="1730"/>
                    <a:pt x="1161" y="1730"/>
                  </a:cubicBezTo>
                  <a:cubicBezTo>
                    <a:pt x="1638" y="1730"/>
                    <a:pt x="2028" y="1340"/>
                    <a:pt x="2028" y="863"/>
                  </a:cubicBezTo>
                  <a:cubicBezTo>
                    <a:pt x="2028" y="342"/>
                    <a:pt x="1603" y="0"/>
                    <a:pt x="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698669" y="4300037"/>
              <a:ext cx="103149" cy="88000"/>
            </a:xfrm>
            <a:custGeom>
              <a:avLst/>
              <a:gdLst/>
              <a:ahLst/>
              <a:cxnLst/>
              <a:rect l="l" t="t" r="r" b="b"/>
              <a:pathLst>
                <a:path w="2029" h="1731" extrusionOk="0">
                  <a:moveTo>
                    <a:pt x="1161" y="136"/>
                  </a:moveTo>
                  <a:cubicBezTo>
                    <a:pt x="1562" y="136"/>
                    <a:pt x="1888" y="461"/>
                    <a:pt x="1888" y="863"/>
                  </a:cubicBezTo>
                  <a:cubicBezTo>
                    <a:pt x="1888" y="1304"/>
                    <a:pt x="1529" y="1595"/>
                    <a:pt x="1152" y="1595"/>
                  </a:cubicBezTo>
                  <a:cubicBezTo>
                    <a:pt x="973" y="1595"/>
                    <a:pt x="791" y="1530"/>
                    <a:pt x="641" y="1383"/>
                  </a:cubicBezTo>
                  <a:cubicBezTo>
                    <a:pt x="185" y="928"/>
                    <a:pt x="510" y="136"/>
                    <a:pt x="1161" y="136"/>
                  </a:cubicBezTo>
                  <a:close/>
                  <a:moveTo>
                    <a:pt x="1156" y="0"/>
                  </a:moveTo>
                  <a:cubicBezTo>
                    <a:pt x="942" y="0"/>
                    <a:pt x="722" y="79"/>
                    <a:pt x="543" y="255"/>
                  </a:cubicBezTo>
                  <a:cubicBezTo>
                    <a:pt x="1" y="797"/>
                    <a:pt x="391" y="1730"/>
                    <a:pt x="1161" y="1730"/>
                  </a:cubicBezTo>
                  <a:cubicBezTo>
                    <a:pt x="1638" y="1730"/>
                    <a:pt x="2029" y="1340"/>
                    <a:pt x="2029" y="863"/>
                  </a:cubicBezTo>
                  <a:cubicBezTo>
                    <a:pt x="2029" y="342"/>
                    <a:pt x="1603" y="0"/>
                    <a:pt x="1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455000" y="4300037"/>
              <a:ext cx="102590" cy="88000"/>
            </a:xfrm>
            <a:custGeom>
              <a:avLst/>
              <a:gdLst/>
              <a:ahLst/>
              <a:cxnLst/>
              <a:rect l="l" t="t" r="r" b="b"/>
              <a:pathLst>
                <a:path w="2018" h="1731" extrusionOk="0">
                  <a:moveTo>
                    <a:pt x="1161" y="136"/>
                  </a:moveTo>
                  <a:cubicBezTo>
                    <a:pt x="1562" y="136"/>
                    <a:pt x="1887" y="461"/>
                    <a:pt x="1887" y="863"/>
                  </a:cubicBezTo>
                  <a:cubicBezTo>
                    <a:pt x="1887" y="1304"/>
                    <a:pt x="1523" y="1595"/>
                    <a:pt x="1147" y="1595"/>
                  </a:cubicBezTo>
                  <a:cubicBezTo>
                    <a:pt x="968" y="1595"/>
                    <a:pt x="787" y="1530"/>
                    <a:pt x="640" y="1383"/>
                  </a:cubicBezTo>
                  <a:cubicBezTo>
                    <a:pt x="185" y="917"/>
                    <a:pt x="510" y="136"/>
                    <a:pt x="1161" y="136"/>
                  </a:cubicBezTo>
                  <a:close/>
                  <a:moveTo>
                    <a:pt x="1148" y="0"/>
                  </a:moveTo>
                  <a:cubicBezTo>
                    <a:pt x="935" y="0"/>
                    <a:pt x="718" y="79"/>
                    <a:pt x="542" y="255"/>
                  </a:cubicBezTo>
                  <a:cubicBezTo>
                    <a:pt x="0" y="797"/>
                    <a:pt x="391" y="1730"/>
                    <a:pt x="1161" y="1730"/>
                  </a:cubicBezTo>
                  <a:cubicBezTo>
                    <a:pt x="1638" y="1730"/>
                    <a:pt x="2017" y="1340"/>
                    <a:pt x="2017" y="863"/>
                  </a:cubicBezTo>
                  <a:cubicBezTo>
                    <a:pt x="2017" y="342"/>
                    <a:pt x="1592" y="0"/>
                    <a:pt x="1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674008" y="4520574"/>
              <a:ext cx="102590" cy="88000"/>
            </a:xfrm>
            <a:custGeom>
              <a:avLst/>
              <a:gdLst/>
              <a:ahLst/>
              <a:cxnLst/>
              <a:rect l="l" t="t" r="r" b="b"/>
              <a:pathLst>
                <a:path w="2018" h="1731" extrusionOk="0">
                  <a:moveTo>
                    <a:pt x="1161" y="136"/>
                  </a:moveTo>
                  <a:cubicBezTo>
                    <a:pt x="1562" y="136"/>
                    <a:pt x="1888" y="461"/>
                    <a:pt x="1888" y="863"/>
                  </a:cubicBezTo>
                  <a:cubicBezTo>
                    <a:pt x="1888" y="1304"/>
                    <a:pt x="1524" y="1595"/>
                    <a:pt x="1147" y="1595"/>
                  </a:cubicBezTo>
                  <a:cubicBezTo>
                    <a:pt x="969" y="1595"/>
                    <a:pt x="787" y="1530"/>
                    <a:pt x="641" y="1383"/>
                  </a:cubicBezTo>
                  <a:cubicBezTo>
                    <a:pt x="174" y="928"/>
                    <a:pt x="510" y="136"/>
                    <a:pt x="1161" y="136"/>
                  </a:cubicBezTo>
                  <a:close/>
                  <a:moveTo>
                    <a:pt x="1149" y="0"/>
                  </a:moveTo>
                  <a:cubicBezTo>
                    <a:pt x="936" y="0"/>
                    <a:pt x="719" y="79"/>
                    <a:pt x="543" y="255"/>
                  </a:cubicBezTo>
                  <a:cubicBezTo>
                    <a:pt x="1" y="798"/>
                    <a:pt x="380" y="1730"/>
                    <a:pt x="1161" y="1730"/>
                  </a:cubicBezTo>
                  <a:cubicBezTo>
                    <a:pt x="1628" y="1730"/>
                    <a:pt x="2018" y="1340"/>
                    <a:pt x="2018" y="863"/>
                  </a:cubicBezTo>
                  <a:cubicBezTo>
                    <a:pt x="2018" y="342"/>
                    <a:pt x="1592" y="0"/>
                    <a:pt x="11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430338" y="4520574"/>
              <a:ext cx="102590" cy="88000"/>
            </a:xfrm>
            <a:custGeom>
              <a:avLst/>
              <a:gdLst/>
              <a:ahLst/>
              <a:cxnLst/>
              <a:rect l="l" t="t" r="r" b="b"/>
              <a:pathLst>
                <a:path w="2018" h="1731" extrusionOk="0">
                  <a:moveTo>
                    <a:pt x="1150" y="136"/>
                  </a:moveTo>
                  <a:cubicBezTo>
                    <a:pt x="1551" y="136"/>
                    <a:pt x="1876" y="461"/>
                    <a:pt x="1887" y="863"/>
                  </a:cubicBezTo>
                  <a:cubicBezTo>
                    <a:pt x="1887" y="1304"/>
                    <a:pt x="1523" y="1595"/>
                    <a:pt x="1147" y="1595"/>
                  </a:cubicBezTo>
                  <a:cubicBezTo>
                    <a:pt x="968" y="1595"/>
                    <a:pt x="787" y="1530"/>
                    <a:pt x="640" y="1383"/>
                  </a:cubicBezTo>
                  <a:cubicBezTo>
                    <a:pt x="174" y="928"/>
                    <a:pt x="499" y="136"/>
                    <a:pt x="1150" y="136"/>
                  </a:cubicBezTo>
                  <a:close/>
                  <a:moveTo>
                    <a:pt x="1148" y="0"/>
                  </a:moveTo>
                  <a:cubicBezTo>
                    <a:pt x="935" y="0"/>
                    <a:pt x="718" y="79"/>
                    <a:pt x="542" y="255"/>
                  </a:cubicBezTo>
                  <a:cubicBezTo>
                    <a:pt x="0" y="798"/>
                    <a:pt x="380" y="1730"/>
                    <a:pt x="1150" y="1730"/>
                  </a:cubicBezTo>
                  <a:cubicBezTo>
                    <a:pt x="1627" y="1730"/>
                    <a:pt x="2017" y="1340"/>
                    <a:pt x="2017" y="863"/>
                  </a:cubicBezTo>
                  <a:cubicBezTo>
                    <a:pt x="2017" y="342"/>
                    <a:pt x="1592" y="0"/>
                    <a:pt x="1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7186059" y="4520574"/>
              <a:ext cx="103149" cy="88000"/>
            </a:xfrm>
            <a:custGeom>
              <a:avLst/>
              <a:gdLst/>
              <a:ahLst/>
              <a:cxnLst/>
              <a:rect l="l" t="t" r="r" b="b"/>
              <a:pathLst>
                <a:path w="2029" h="1731" extrusionOk="0">
                  <a:moveTo>
                    <a:pt x="1161" y="136"/>
                  </a:moveTo>
                  <a:cubicBezTo>
                    <a:pt x="1563" y="136"/>
                    <a:pt x="1888" y="461"/>
                    <a:pt x="1888" y="863"/>
                  </a:cubicBezTo>
                  <a:cubicBezTo>
                    <a:pt x="1888" y="1304"/>
                    <a:pt x="1529" y="1595"/>
                    <a:pt x="1156" y="1595"/>
                  </a:cubicBezTo>
                  <a:cubicBezTo>
                    <a:pt x="978" y="1595"/>
                    <a:pt x="798" y="1530"/>
                    <a:pt x="652" y="1383"/>
                  </a:cubicBezTo>
                  <a:cubicBezTo>
                    <a:pt x="185" y="928"/>
                    <a:pt x="511" y="136"/>
                    <a:pt x="1161" y="136"/>
                  </a:cubicBezTo>
                  <a:close/>
                  <a:moveTo>
                    <a:pt x="1160" y="0"/>
                  </a:moveTo>
                  <a:cubicBezTo>
                    <a:pt x="947" y="0"/>
                    <a:pt x="730" y="79"/>
                    <a:pt x="554" y="255"/>
                  </a:cubicBezTo>
                  <a:cubicBezTo>
                    <a:pt x="1" y="798"/>
                    <a:pt x="391" y="1730"/>
                    <a:pt x="1161" y="1730"/>
                  </a:cubicBezTo>
                  <a:cubicBezTo>
                    <a:pt x="1638" y="1730"/>
                    <a:pt x="2029" y="1340"/>
                    <a:pt x="2029" y="863"/>
                  </a:cubicBezTo>
                  <a:cubicBezTo>
                    <a:pt x="2029" y="342"/>
                    <a:pt x="1603" y="0"/>
                    <a:pt x="1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942390" y="4520574"/>
              <a:ext cx="103149" cy="88000"/>
            </a:xfrm>
            <a:custGeom>
              <a:avLst/>
              <a:gdLst/>
              <a:ahLst/>
              <a:cxnLst/>
              <a:rect l="l" t="t" r="r" b="b"/>
              <a:pathLst>
                <a:path w="2029" h="1731" extrusionOk="0">
                  <a:moveTo>
                    <a:pt x="1161" y="136"/>
                  </a:moveTo>
                  <a:cubicBezTo>
                    <a:pt x="1562" y="136"/>
                    <a:pt x="1887" y="461"/>
                    <a:pt x="1887" y="863"/>
                  </a:cubicBezTo>
                  <a:cubicBezTo>
                    <a:pt x="1887" y="1304"/>
                    <a:pt x="1528" y="1595"/>
                    <a:pt x="1152" y="1595"/>
                  </a:cubicBezTo>
                  <a:cubicBezTo>
                    <a:pt x="973" y="1595"/>
                    <a:pt x="790" y="1530"/>
                    <a:pt x="640" y="1383"/>
                  </a:cubicBezTo>
                  <a:cubicBezTo>
                    <a:pt x="185" y="928"/>
                    <a:pt x="510" y="136"/>
                    <a:pt x="1161" y="136"/>
                  </a:cubicBezTo>
                  <a:close/>
                  <a:moveTo>
                    <a:pt x="1159" y="0"/>
                  </a:moveTo>
                  <a:cubicBezTo>
                    <a:pt x="946" y="0"/>
                    <a:pt x="729" y="79"/>
                    <a:pt x="553" y="255"/>
                  </a:cubicBezTo>
                  <a:cubicBezTo>
                    <a:pt x="0" y="798"/>
                    <a:pt x="391" y="1730"/>
                    <a:pt x="1161" y="1730"/>
                  </a:cubicBezTo>
                  <a:cubicBezTo>
                    <a:pt x="1638" y="1730"/>
                    <a:pt x="2028" y="1340"/>
                    <a:pt x="2028" y="863"/>
                  </a:cubicBezTo>
                  <a:cubicBezTo>
                    <a:pt x="2028" y="342"/>
                    <a:pt x="1603" y="0"/>
                    <a:pt x="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698669" y="4520574"/>
              <a:ext cx="103149" cy="88000"/>
            </a:xfrm>
            <a:custGeom>
              <a:avLst/>
              <a:gdLst/>
              <a:ahLst/>
              <a:cxnLst/>
              <a:rect l="l" t="t" r="r" b="b"/>
              <a:pathLst>
                <a:path w="2029" h="1731" extrusionOk="0">
                  <a:moveTo>
                    <a:pt x="1161" y="136"/>
                  </a:moveTo>
                  <a:cubicBezTo>
                    <a:pt x="1562" y="136"/>
                    <a:pt x="1888" y="461"/>
                    <a:pt x="1888" y="863"/>
                  </a:cubicBezTo>
                  <a:cubicBezTo>
                    <a:pt x="1888" y="1304"/>
                    <a:pt x="1529" y="1595"/>
                    <a:pt x="1152" y="1595"/>
                  </a:cubicBezTo>
                  <a:cubicBezTo>
                    <a:pt x="973" y="1595"/>
                    <a:pt x="791" y="1530"/>
                    <a:pt x="641" y="1383"/>
                  </a:cubicBezTo>
                  <a:cubicBezTo>
                    <a:pt x="185" y="928"/>
                    <a:pt x="510" y="136"/>
                    <a:pt x="1161" y="136"/>
                  </a:cubicBezTo>
                  <a:close/>
                  <a:moveTo>
                    <a:pt x="1156" y="0"/>
                  </a:moveTo>
                  <a:cubicBezTo>
                    <a:pt x="942" y="0"/>
                    <a:pt x="722" y="79"/>
                    <a:pt x="543" y="255"/>
                  </a:cubicBezTo>
                  <a:cubicBezTo>
                    <a:pt x="1" y="798"/>
                    <a:pt x="391" y="1730"/>
                    <a:pt x="1161" y="1730"/>
                  </a:cubicBezTo>
                  <a:cubicBezTo>
                    <a:pt x="1638" y="1730"/>
                    <a:pt x="2029" y="1340"/>
                    <a:pt x="2029" y="863"/>
                  </a:cubicBezTo>
                  <a:cubicBezTo>
                    <a:pt x="2029" y="342"/>
                    <a:pt x="1603" y="0"/>
                    <a:pt x="1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455000" y="4520574"/>
              <a:ext cx="102590" cy="88000"/>
            </a:xfrm>
            <a:custGeom>
              <a:avLst/>
              <a:gdLst/>
              <a:ahLst/>
              <a:cxnLst/>
              <a:rect l="l" t="t" r="r" b="b"/>
              <a:pathLst>
                <a:path w="2018" h="1731" extrusionOk="0">
                  <a:moveTo>
                    <a:pt x="1161" y="136"/>
                  </a:moveTo>
                  <a:cubicBezTo>
                    <a:pt x="1562" y="136"/>
                    <a:pt x="1887" y="461"/>
                    <a:pt x="1887" y="863"/>
                  </a:cubicBezTo>
                  <a:cubicBezTo>
                    <a:pt x="1887" y="1304"/>
                    <a:pt x="1523" y="1595"/>
                    <a:pt x="1147" y="1595"/>
                  </a:cubicBezTo>
                  <a:cubicBezTo>
                    <a:pt x="968" y="1595"/>
                    <a:pt x="787" y="1530"/>
                    <a:pt x="640" y="1383"/>
                  </a:cubicBezTo>
                  <a:cubicBezTo>
                    <a:pt x="185" y="928"/>
                    <a:pt x="510" y="136"/>
                    <a:pt x="1161" y="136"/>
                  </a:cubicBezTo>
                  <a:close/>
                  <a:moveTo>
                    <a:pt x="1148" y="0"/>
                  </a:moveTo>
                  <a:cubicBezTo>
                    <a:pt x="935" y="0"/>
                    <a:pt x="718" y="79"/>
                    <a:pt x="542" y="255"/>
                  </a:cubicBezTo>
                  <a:cubicBezTo>
                    <a:pt x="0" y="798"/>
                    <a:pt x="391" y="1730"/>
                    <a:pt x="1161" y="1730"/>
                  </a:cubicBezTo>
                  <a:cubicBezTo>
                    <a:pt x="1638" y="1730"/>
                    <a:pt x="2017" y="1340"/>
                    <a:pt x="2017" y="863"/>
                  </a:cubicBezTo>
                  <a:cubicBezTo>
                    <a:pt x="2017" y="342"/>
                    <a:pt x="1592" y="0"/>
                    <a:pt x="1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>
            <a:spLocks noGrp="1"/>
          </p:cNvSpPr>
          <p:nvPr>
            <p:ph type="title"/>
          </p:nvPr>
        </p:nvSpPr>
        <p:spPr>
          <a:xfrm>
            <a:off x="621100" y="390525"/>
            <a:ext cx="79017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37" name="Google Shape;137;p6"/>
          <p:cNvGrpSpPr/>
          <p:nvPr/>
        </p:nvGrpSpPr>
        <p:grpSpPr>
          <a:xfrm>
            <a:off x="-436550" y="4530750"/>
            <a:ext cx="1321598" cy="738273"/>
            <a:chOff x="6455000" y="3870300"/>
            <a:chExt cx="1321598" cy="738273"/>
          </a:xfrm>
        </p:grpSpPr>
        <p:sp>
          <p:nvSpPr>
            <p:cNvPr id="138" name="Google Shape;138;p6"/>
            <p:cNvSpPr/>
            <p:nvPr/>
          </p:nvSpPr>
          <p:spPr>
            <a:xfrm>
              <a:off x="7674008" y="3870300"/>
              <a:ext cx="102590" cy="88203"/>
            </a:xfrm>
            <a:custGeom>
              <a:avLst/>
              <a:gdLst/>
              <a:ahLst/>
              <a:cxnLst/>
              <a:rect l="l" t="t" r="r" b="b"/>
              <a:pathLst>
                <a:path w="2018" h="1735" extrusionOk="0">
                  <a:moveTo>
                    <a:pt x="1161" y="141"/>
                  </a:moveTo>
                  <a:cubicBezTo>
                    <a:pt x="1562" y="141"/>
                    <a:pt x="1888" y="466"/>
                    <a:pt x="1888" y="867"/>
                  </a:cubicBezTo>
                  <a:cubicBezTo>
                    <a:pt x="1888" y="1308"/>
                    <a:pt x="1524" y="1600"/>
                    <a:pt x="1147" y="1600"/>
                  </a:cubicBezTo>
                  <a:cubicBezTo>
                    <a:pt x="969" y="1600"/>
                    <a:pt x="787" y="1534"/>
                    <a:pt x="641" y="1388"/>
                  </a:cubicBezTo>
                  <a:cubicBezTo>
                    <a:pt x="174" y="921"/>
                    <a:pt x="510" y="141"/>
                    <a:pt x="1161" y="141"/>
                  </a:cubicBezTo>
                  <a:close/>
                  <a:moveTo>
                    <a:pt x="1149" y="0"/>
                  </a:moveTo>
                  <a:cubicBezTo>
                    <a:pt x="936" y="0"/>
                    <a:pt x="719" y="80"/>
                    <a:pt x="543" y="260"/>
                  </a:cubicBezTo>
                  <a:cubicBezTo>
                    <a:pt x="1" y="802"/>
                    <a:pt x="380" y="1735"/>
                    <a:pt x="1161" y="1735"/>
                  </a:cubicBezTo>
                  <a:cubicBezTo>
                    <a:pt x="1628" y="1735"/>
                    <a:pt x="2018" y="1344"/>
                    <a:pt x="2018" y="867"/>
                  </a:cubicBezTo>
                  <a:cubicBezTo>
                    <a:pt x="2018" y="347"/>
                    <a:pt x="1592" y="0"/>
                    <a:pt x="11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7430338" y="3870300"/>
              <a:ext cx="102590" cy="88203"/>
            </a:xfrm>
            <a:custGeom>
              <a:avLst/>
              <a:gdLst/>
              <a:ahLst/>
              <a:cxnLst/>
              <a:rect l="l" t="t" r="r" b="b"/>
              <a:pathLst>
                <a:path w="2018" h="1735" extrusionOk="0">
                  <a:moveTo>
                    <a:pt x="1150" y="141"/>
                  </a:moveTo>
                  <a:cubicBezTo>
                    <a:pt x="1551" y="141"/>
                    <a:pt x="1887" y="466"/>
                    <a:pt x="1887" y="867"/>
                  </a:cubicBezTo>
                  <a:cubicBezTo>
                    <a:pt x="1880" y="1308"/>
                    <a:pt x="1518" y="1600"/>
                    <a:pt x="1145" y="1600"/>
                  </a:cubicBezTo>
                  <a:cubicBezTo>
                    <a:pt x="967" y="1600"/>
                    <a:pt x="787" y="1534"/>
                    <a:pt x="640" y="1388"/>
                  </a:cubicBezTo>
                  <a:cubicBezTo>
                    <a:pt x="174" y="921"/>
                    <a:pt x="499" y="141"/>
                    <a:pt x="1150" y="141"/>
                  </a:cubicBezTo>
                  <a:close/>
                  <a:moveTo>
                    <a:pt x="1149" y="0"/>
                  </a:moveTo>
                  <a:cubicBezTo>
                    <a:pt x="936" y="0"/>
                    <a:pt x="718" y="80"/>
                    <a:pt x="542" y="260"/>
                  </a:cubicBezTo>
                  <a:cubicBezTo>
                    <a:pt x="0" y="802"/>
                    <a:pt x="380" y="1735"/>
                    <a:pt x="1150" y="1735"/>
                  </a:cubicBezTo>
                  <a:cubicBezTo>
                    <a:pt x="1627" y="1735"/>
                    <a:pt x="2017" y="1344"/>
                    <a:pt x="2017" y="867"/>
                  </a:cubicBezTo>
                  <a:cubicBezTo>
                    <a:pt x="2017" y="347"/>
                    <a:pt x="1592" y="0"/>
                    <a:pt x="11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7186059" y="3870300"/>
              <a:ext cx="103149" cy="88203"/>
            </a:xfrm>
            <a:custGeom>
              <a:avLst/>
              <a:gdLst/>
              <a:ahLst/>
              <a:cxnLst/>
              <a:rect l="l" t="t" r="r" b="b"/>
              <a:pathLst>
                <a:path w="2029" h="1735" extrusionOk="0">
                  <a:moveTo>
                    <a:pt x="1161" y="141"/>
                  </a:moveTo>
                  <a:cubicBezTo>
                    <a:pt x="1563" y="141"/>
                    <a:pt x="1888" y="466"/>
                    <a:pt x="1888" y="867"/>
                  </a:cubicBezTo>
                  <a:cubicBezTo>
                    <a:pt x="1888" y="1308"/>
                    <a:pt x="1529" y="1600"/>
                    <a:pt x="1156" y="1600"/>
                  </a:cubicBezTo>
                  <a:cubicBezTo>
                    <a:pt x="978" y="1600"/>
                    <a:pt x="798" y="1534"/>
                    <a:pt x="652" y="1388"/>
                  </a:cubicBezTo>
                  <a:cubicBezTo>
                    <a:pt x="185" y="921"/>
                    <a:pt x="511" y="141"/>
                    <a:pt x="1161" y="141"/>
                  </a:cubicBezTo>
                  <a:close/>
                  <a:moveTo>
                    <a:pt x="1160" y="0"/>
                  </a:moveTo>
                  <a:cubicBezTo>
                    <a:pt x="947" y="0"/>
                    <a:pt x="730" y="80"/>
                    <a:pt x="554" y="260"/>
                  </a:cubicBezTo>
                  <a:cubicBezTo>
                    <a:pt x="1" y="802"/>
                    <a:pt x="391" y="1735"/>
                    <a:pt x="1161" y="1735"/>
                  </a:cubicBezTo>
                  <a:cubicBezTo>
                    <a:pt x="1638" y="1735"/>
                    <a:pt x="2029" y="1344"/>
                    <a:pt x="2029" y="867"/>
                  </a:cubicBezTo>
                  <a:cubicBezTo>
                    <a:pt x="2029" y="347"/>
                    <a:pt x="1603" y="0"/>
                    <a:pt x="1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6942390" y="3870300"/>
              <a:ext cx="103149" cy="88203"/>
            </a:xfrm>
            <a:custGeom>
              <a:avLst/>
              <a:gdLst/>
              <a:ahLst/>
              <a:cxnLst/>
              <a:rect l="l" t="t" r="r" b="b"/>
              <a:pathLst>
                <a:path w="2029" h="1735" extrusionOk="0">
                  <a:moveTo>
                    <a:pt x="1161" y="141"/>
                  </a:moveTo>
                  <a:cubicBezTo>
                    <a:pt x="1562" y="141"/>
                    <a:pt x="1887" y="466"/>
                    <a:pt x="1887" y="867"/>
                  </a:cubicBezTo>
                  <a:cubicBezTo>
                    <a:pt x="1887" y="1308"/>
                    <a:pt x="1528" y="1600"/>
                    <a:pt x="1152" y="1600"/>
                  </a:cubicBezTo>
                  <a:cubicBezTo>
                    <a:pt x="973" y="1600"/>
                    <a:pt x="790" y="1534"/>
                    <a:pt x="640" y="1388"/>
                  </a:cubicBezTo>
                  <a:cubicBezTo>
                    <a:pt x="185" y="921"/>
                    <a:pt x="510" y="141"/>
                    <a:pt x="1161" y="141"/>
                  </a:cubicBezTo>
                  <a:close/>
                  <a:moveTo>
                    <a:pt x="1160" y="0"/>
                  </a:moveTo>
                  <a:cubicBezTo>
                    <a:pt x="947" y="0"/>
                    <a:pt x="729" y="80"/>
                    <a:pt x="553" y="260"/>
                  </a:cubicBezTo>
                  <a:cubicBezTo>
                    <a:pt x="0" y="802"/>
                    <a:pt x="391" y="1735"/>
                    <a:pt x="1161" y="1735"/>
                  </a:cubicBezTo>
                  <a:cubicBezTo>
                    <a:pt x="1638" y="1735"/>
                    <a:pt x="2028" y="1344"/>
                    <a:pt x="2028" y="867"/>
                  </a:cubicBezTo>
                  <a:cubicBezTo>
                    <a:pt x="2028" y="347"/>
                    <a:pt x="1603" y="0"/>
                    <a:pt x="1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6698669" y="3870300"/>
              <a:ext cx="103149" cy="88203"/>
            </a:xfrm>
            <a:custGeom>
              <a:avLst/>
              <a:gdLst/>
              <a:ahLst/>
              <a:cxnLst/>
              <a:rect l="l" t="t" r="r" b="b"/>
              <a:pathLst>
                <a:path w="2029" h="1735" extrusionOk="0">
                  <a:moveTo>
                    <a:pt x="1161" y="141"/>
                  </a:moveTo>
                  <a:cubicBezTo>
                    <a:pt x="1562" y="141"/>
                    <a:pt x="1888" y="466"/>
                    <a:pt x="1888" y="867"/>
                  </a:cubicBezTo>
                  <a:cubicBezTo>
                    <a:pt x="1888" y="1308"/>
                    <a:pt x="1529" y="1600"/>
                    <a:pt x="1152" y="1600"/>
                  </a:cubicBezTo>
                  <a:cubicBezTo>
                    <a:pt x="973" y="1600"/>
                    <a:pt x="791" y="1534"/>
                    <a:pt x="641" y="1388"/>
                  </a:cubicBezTo>
                  <a:cubicBezTo>
                    <a:pt x="185" y="921"/>
                    <a:pt x="510" y="141"/>
                    <a:pt x="1161" y="141"/>
                  </a:cubicBezTo>
                  <a:close/>
                  <a:moveTo>
                    <a:pt x="1157" y="0"/>
                  </a:moveTo>
                  <a:cubicBezTo>
                    <a:pt x="942" y="0"/>
                    <a:pt x="723" y="80"/>
                    <a:pt x="543" y="260"/>
                  </a:cubicBezTo>
                  <a:cubicBezTo>
                    <a:pt x="1" y="802"/>
                    <a:pt x="391" y="1735"/>
                    <a:pt x="1161" y="1735"/>
                  </a:cubicBezTo>
                  <a:cubicBezTo>
                    <a:pt x="1638" y="1735"/>
                    <a:pt x="2029" y="1344"/>
                    <a:pt x="2029" y="867"/>
                  </a:cubicBezTo>
                  <a:cubicBezTo>
                    <a:pt x="2029" y="347"/>
                    <a:pt x="1603" y="0"/>
                    <a:pt x="1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6455000" y="3870300"/>
              <a:ext cx="102590" cy="88203"/>
            </a:xfrm>
            <a:custGeom>
              <a:avLst/>
              <a:gdLst/>
              <a:ahLst/>
              <a:cxnLst/>
              <a:rect l="l" t="t" r="r" b="b"/>
              <a:pathLst>
                <a:path w="2018" h="1735" extrusionOk="0">
                  <a:moveTo>
                    <a:pt x="1161" y="141"/>
                  </a:moveTo>
                  <a:cubicBezTo>
                    <a:pt x="1562" y="141"/>
                    <a:pt x="1887" y="466"/>
                    <a:pt x="1887" y="867"/>
                  </a:cubicBezTo>
                  <a:cubicBezTo>
                    <a:pt x="1887" y="1308"/>
                    <a:pt x="1523" y="1600"/>
                    <a:pt x="1147" y="1600"/>
                  </a:cubicBezTo>
                  <a:cubicBezTo>
                    <a:pt x="968" y="1600"/>
                    <a:pt x="787" y="1534"/>
                    <a:pt x="640" y="1388"/>
                  </a:cubicBezTo>
                  <a:cubicBezTo>
                    <a:pt x="185" y="921"/>
                    <a:pt x="510" y="141"/>
                    <a:pt x="1161" y="141"/>
                  </a:cubicBezTo>
                  <a:close/>
                  <a:moveTo>
                    <a:pt x="1149" y="0"/>
                  </a:moveTo>
                  <a:cubicBezTo>
                    <a:pt x="936" y="0"/>
                    <a:pt x="718" y="80"/>
                    <a:pt x="542" y="260"/>
                  </a:cubicBezTo>
                  <a:cubicBezTo>
                    <a:pt x="0" y="802"/>
                    <a:pt x="391" y="1735"/>
                    <a:pt x="1161" y="1735"/>
                  </a:cubicBezTo>
                  <a:cubicBezTo>
                    <a:pt x="1638" y="1735"/>
                    <a:pt x="2017" y="1344"/>
                    <a:pt x="2017" y="867"/>
                  </a:cubicBezTo>
                  <a:cubicBezTo>
                    <a:pt x="2017" y="347"/>
                    <a:pt x="1592" y="0"/>
                    <a:pt x="11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7674008" y="4090837"/>
              <a:ext cx="102590" cy="88203"/>
            </a:xfrm>
            <a:custGeom>
              <a:avLst/>
              <a:gdLst/>
              <a:ahLst/>
              <a:cxnLst/>
              <a:rect l="l" t="t" r="r" b="b"/>
              <a:pathLst>
                <a:path w="2018" h="1735" extrusionOk="0">
                  <a:moveTo>
                    <a:pt x="1161" y="141"/>
                  </a:moveTo>
                  <a:cubicBezTo>
                    <a:pt x="1562" y="141"/>
                    <a:pt x="1888" y="466"/>
                    <a:pt x="1888" y="867"/>
                  </a:cubicBezTo>
                  <a:cubicBezTo>
                    <a:pt x="1888" y="1308"/>
                    <a:pt x="1524" y="1600"/>
                    <a:pt x="1147" y="1600"/>
                  </a:cubicBezTo>
                  <a:cubicBezTo>
                    <a:pt x="969" y="1600"/>
                    <a:pt x="787" y="1534"/>
                    <a:pt x="641" y="1388"/>
                  </a:cubicBezTo>
                  <a:cubicBezTo>
                    <a:pt x="174" y="921"/>
                    <a:pt x="510" y="141"/>
                    <a:pt x="1161" y="141"/>
                  </a:cubicBezTo>
                  <a:close/>
                  <a:moveTo>
                    <a:pt x="1149" y="0"/>
                  </a:moveTo>
                  <a:cubicBezTo>
                    <a:pt x="936" y="0"/>
                    <a:pt x="719" y="80"/>
                    <a:pt x="543" y="260"/>
                  </a:cubicBezTo>
                  <a:cubicBezTo>
                    <a:pt x="1" y="802"/>
                    <a:pt x="380" y="1735"/>
                    <a:pt x="1161" y="1735"/>
                  </a:cubicBezTo>
                  <a:cubicBezTo>
                    <a:pt x="1628" y="1735"/>
                    <a:pt x="2018" y="1344"/>
                    <a:pt x="2018" y="867"/>
                  </a:cubicBezTo>
                  <a:cubicBezTo>
                    <a:pt x="2018" y="347"/>
                    <a:pt x="1592" y="0"/>
                    <a:pt x="11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7430338" y="4090837"/>
              <a:ext cx="102590" cy="88203"/>
            </a:xfrm>
            <a:custGeom>
              <a:avLst/>
              <a:gdLst/>
              <a:ahLst/>
              <a:cxnLst/>
              <a:rect l="l" t="t" r="r" b="b"/>
              <a:pathLst>
                <a:path w="2018" h="1735" extrusionOk="0">
                  <a:moveTo>
                    <a:pt x="1150" y="141"/>
                  </a:moveTo>
                  <a:cubicBezTo>
                    <a:pt x="1551" y="141"/>
                    <a:pt x="1876" y="466"/>
                    <a:pt x="1887" y="867"/>
                  </a:cubicBezTo>
                  <a:cubicBezTo>
                    <a:pt x="1880" y="1308"/>
                    <a:pt x="1518" y="1600"/>
                    <a:pt x="1145" y="1600"/>
                  </a:cubicBezTo>
                  <a:cubicBezTo>
                    <a:pt x="967" y="1600"/>
                    <a:pt x="787" y="1534"/>
                    <a:pt x="640" y="1388"/>
                  </a:cubicBezTo>
                  <a:cubicBezTo>
                    <a:pt x="174" y="921"/>
                    <a:pt x="499" y="141"/>
                    <a:pt x="1150" y="141"/>
                  </a:cubicBezTo>
                  <a:close/>
                  <a:moveTo>
                    <a:pt x="1149" y="0"/>
                  </a:moveTo>
                  <a:cubicBezTo>
                    <a:pt x="936" y="0"/>
                    <a:pt x="718" y="80"/>
                    <a:pt x="542" y="260"/>
                  </a:cubicBezTo>
                  <a:cubicBezTo>
                    <a:pt x="0" y="802"/>
                    <a:pt x="380" y="1735"/>
                    <a:pt x="1150" y="1735"/>
                  </a:cubicBezTo>
                  <a:cubicBezTo>
                    <a:pt x="1627" y="1735"/>
                    <a:pt x="2017" y="1344"/>
                    <a:pt x="2017" y="867"/>
                  </a:cubicBezTo>
                  <a:cubicBezTo>
                    <a:pt x="2017" y="347"/>
                    <a:pt x="1592" y="0"/>
                    <a:pt x="11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7186059" y="4090837"/>
              <a:ext cx="103149" cy="88203"/>
            </a:xfrm>
            <a:custGeom>
              <a:avLst/>
              <a:gdLst/>
              <a:ahLst/>
              <a:cxnLst/>
              <a:rect l="l" t="t" r="r" b="b"/>
              <a:pathLst>
                <a:path w="2029" h="1735" extrusionOk="0">
                  <a:moveTo>
                    <a:pt x="1161" y="141"/>
                  </a:moveTo>
                  <a:cubicBezTo>
                    <a:pt x="1563" y="141"/>
                    <a:pt x="1888" y="466"/>
                    <a:pt x="1888" y="867"/>
                  </a:cubicBezTo>
                  <a:cubicBezTo>
                    <a:pt x="1888" y="1308"/>
                    <a:pt x="1529" y="1600"/>
                    <a:pt x="1156" y="1600"/>
                  </a:cubicBezTo>
                  <a:cubicBezTo>
                    <a:pt x="978" y="1600"/>
                    <a:pt x="798" y="1534"/>
                    <a:pt x="652" y="1388"/>
                  </a:cubicBezTo>
                  <a:cubicBezTo>
                    <a:pt x="185" y="921"/>
                    <a:pt x="511" y="141"/>
                    <a:pt x="1161" y="141"/>
                  </a:cubicBezTo>
                  <a:close/>
                  <a:moveTo>
                    <a:pt x="1160" y="0"/>
                  </a:moveTo>
                  <a:cubicBezTo>
                    <a:pt x="947" y="0"/>
                    <a:pt x="730" y="80"/>
                    <a:pt x="554" y="260"/>
                  </a:cubicBezTo>
                  <a:cubicBezTo>
                    <a:pt x="1" y="802"/>
                    <a:pt x="391" y="1735"/>
                    <a:pt x="1161" y="1735"/>
                  </a:cubicBezTo>
                  <a:cubicBezTo>
                    <a:pt x="1638" y="1735"/>
                    <a:pt x="2029" y="1344"/>
                    <a:pt x="2029" y="867"/>
                  </a:cubicBezTo>
                  <a:cubicBezTo>
                    <a:pt x="2029" y="347"/>
                    <a:pt x="1603" y="0"/>
                    <a:pt x="1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6942390" y="4090837"/>
              <a:ext cx="103149" cy="88203"/>
            </a:xfrm>
            <a:custGeom>
              <a:avLst/>
              <a:gdLst/>
              <a:ahLst/>
              <a:cxnLst/>
              <a:rect l="l" t="t" r="r" b="b"/>
              <a:pathLst>
                <a:path w="2029" h="1735" extrusionOk="0">
                  <a:moveTo>
                    <a:pt x="1161" y="141"/>
                  </a:moveTo>
                  <a:cubicBezTo>
                    <a:pt x="1562" y="141"/>
                    <a:pt x="1887" y="466"/>
                    <a:pt x="1887" y="867"/>
                  </a:cubicBezTo>
                  <a:cubicBezTo>
                    <a:pt x="1887" y="1308"/>
                    <a:pt x="1528" y="1600"/>
                    <a:pt x="1152" y="1600"/>
                  </a:cubicBezTo>
                  <a:cubicBezTo>
                    <a:pt x="973" y="1600"/>
                    <a:pt x="790" y="1534"/>
                    <a:pt x="640" y="1388"/>
                  </a:cubicBezTo>
                  <a:cubicBezTo>
                    <a:pt x="185" y="921"/>
                    <a:pt x="510" y="141"/>
                    <a:pt x="1161" y="141"/>
                  </a:cubicBezTo>
                  <a:close/>
                  <a:moveTo>
                    <a:pt x="1160" y="0"/>
                  </a:moveTo>
                  <a:cubicBezTo>
                    <a:pt x="947" y="0"/>
                    <a:pt x="729" y="80"/>
                    <a:pt x="553" y="260"/>
                  </a:cubicBezTo>
                  <a:cubicBezTo>
                    <a:pt x="0" y="802"/>
                    <a:pt x="391" y="1735"/>
                    <a:pt x="1161" y="1735"/>
                  </a:cubicBezTo>
                  <a:cubicBezTo>
                    <a:pt x="1638" y="1735"/>
                    <a:pt x="2028" y="1344"/>
                    <a:pt x="2028" y="867"/>
                  </a:cubicBezTo>
                  <a:cubicBezTo>
                    <a:pt x="2028" y="347"/>
                    <a:pt x="1603" y="0"/>
                    <a:pt x="1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6698669" y="4090837"/>
              <a:ext cx="103149" cy="88203"/>
            </a:xfrm>
            <a:custGeom>
              <a:avLst/>
              <a:gdLst/>
              <a:ahLst/>
              <a:cxnLst/>
              <a:rect l="l" t="t" r="r" b="b"/>
              <a:pathLst>
                <a:path w="2029" h="1735" extrusionOk="0">
                  <a:moveTo>
                    <a:pt x="1161" y="141"/>
                  </a:moveTo>
                  <a:cubicBezTo>
                    <a:pt x="1562" y="141"/>
                    <a:pt x="1888" y="466"/>
                    <a:pt x="1888" y="867"/>
                  </a:cubicBezTo>
                  <a:cubicBezTo>
                    <a:pt x="1888" y="1308"/>
                    <a:pt x="1529" y="1600"/>
                    <a:pt x="1152" y="1600"/>
                  </a:cubicBezTo>
                  <a:cubicBezTo>
                    <a:pt x="973" y="1600"/>
                    <a:pt x="791" y="1534"/>
                    <a:pt x="641" y="1388"/>
                  </a:cubicBezTo>
                  <a:cubicBezTo>
                    <a:pt x="185" y="921"/>
                    <a:pt x="510" y="141"/>
                    <a:pt x="1161" y="141"/>
                  </a:cubicBezTo>
                  <a:close/>
                  <a:moveTo>
                    <a:pt x="1157" y="0"/>
                  </a:moveTo>
                  <a:cubicBezTo>
                    <a:pt x="942" y="0"/>
                    <a:pt x="723" y="80"/>
                    <a:pt x="543" y="260"/>
                  </a:cubicBezTo>
                  <a:cubicBezTo>
                    <a:pt x="1" y="802"/>
                    <a:pt x="391" y="1735"/>
                    <a:pt x="1161" y="1735"/>
                  </a:cubicBezTo>
                  <a:cubicBezTo>
                    <a:pt x="1638" y="1735"/>
                    <a:pt x="2029" y="1344"/>
                    <a:pt x="2029" y="867"/>
                  </a:cubicBezTo>
                  <a:cubicBezTo>
                    <a:pt x="2029" y="347"/>
                    <a:pt x="1603" y="0"/>
                    <a:pt x="1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6455000" y="4090837"/>
              <a:ext cx="102590" cy="88203"/>
            </a:xfrm>
            <a:custGeom>
              <a:avLst/>
              <a:gdLst/>
              <a:ahLst/>
              <a:cxnLst/>
              <a:rect l="l" t="t" r="r" b="b"/>
              <a:pathLst>
                <a:path w="2018" h="1735" extrusionOk="0">
                  <a:moveTo>
                    <a:pt x="1161" y="141"/>
                  </a:moveTo>
                  <a:cubicBezTo>
                    <a:pt x="1562" y="141"/>
                    <a:pt x="1887" y="466"/>
                    <a:pt x="1887" y="867"/>
                  </a:cubicBezTo>
                  <a:cubicBezTo>
                    <a:pt x="1887" y="1308"/>
                    <a:pt x="1523" y="1600"/>
                    <a:pt x="1147" y="1600"/>
                  </a:cubicBezTo>
                  <a:cubicBezTo>
                    <a:pt x="968" y="1600"/>
                    <a:pt x="787" y="1534"/>
                    <a:pt x="640" y="1388"/>
                  </a:cubicBezTo>
                  <a:cubicBezTo>
                    <a:pt x="185" y="921"/>
                    <a:pt x="510" y="141"/>
                    <a:pt x="1161" y="141"/>
                  </a:cubicBezTo>
                  <a:close/>
                  <a:moveTo>
                    <a:pt x="1149" y="0"/>
                  </a:moveTo>
                  <a:cubicBezTo>
                    <a:pt x="936" y="0"/>
                    <a:pt x="718" y="80"/>
                    <a:pt x="542" y="260"/>
                  </a:cubicBezTo>
                  <a:cubicBezTo>
                    <a:pt x="0" y="802"/>
                    <a:pt x="391" y="1735"/>
                    <a:pt x="1161" y="1735"/>
                  </a:cubicBezTo>
                  <a:cubicBezTo>
                    <a:pt x="1638" y="1735"/>
                    <a:pt x="2017" y="1344"/>
                    <a:pt x="2017" y="867"/>
                  </a:cubicBezTo>
                  <a:cubicBezTo>
                    <a:pt x="2017" y="347"/>
                    <a:pt x="1592" y="0"/>
                    <a:pt x="11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7674008" y="4300037"/>
              <a:ext cx="102590" cy="88000"/>
            </a:xfrm>
            <a:custGeom>
              <a:avLst/>
              <a:gdLst/>
              <a:ahLst/>
              <a:cxnLst/>
              <a:rect l="l" t="t" r="r" b="b"/>
              <a:pathLst>
                <a:path w="2018" h="1731" extrusionOk="0">
                  <a:moveTo>
                    <a:pt x="1161" y="136"/>
                  </a:moveTo>
                  <a:cubicBezTo>
                    <a:pt x="1562" y="136"/>
                    <a:pt x="1888" y="461"/>
                    <a:pt x="1888" y="863"/>
                  </a:cubicBezTo>
                  <a:cubicBezTo>
                    <a:pt x="1888" y="1304"/>
                    <a:pt x="1524" y="1595"/>
                    <a:pt x="1147" y="1595"/>
                  </a:cubicBezTo>
                  <a:cubicBezTo>
                    <a:pt x="969" y="1595"/>
                    <a:pt x="787" y="1530"/>
                    <a:pt x="641" y="1383"/>
                  </a:cubicBezTo>
                  <a:cubicBezTo>
                    <a:pt x="174" y="917"/>
                    <a:pt x="510" y="136"/>
                    <a:pt x="1161" y="136"/>
                  </a:cubicBezTo>
                  <a:close/>
                  <a:moveTo>
                    <a:pt x="1149" y="0"/>
                  </a:moveTo>
                  <a:cubicBezTo>
                    <a:pt x="936" y="0"/>
                    <a:pt x="719" y="79"/>
                    <a:pt x="543" y="255"/>
                  </a:cubicBezTo>
                  <a:cubicBezTo>
                    <a:pt x="1" y="797"/>
                    <a:pt x="380" y="1730"/>
                    <a:pt x="1161" y="1730"/>
                  </a:cubicBezTo>
                  <a:cubicBezTo>
                    <a:pt x="1628" y="1730"/>
                    <a:pt x="2018" y="1340"/>
                    <a:pt x="2018" y="863"/>
                  </a:cubicBezTo>
                  <a:cubicBezTo>
                    <a:pt x="2018" y="342"/>
                    <a:pt x="1592" y="0"/>
                    <a:pt x="11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7430338" y="4300037"/>
              <a:ext cx="102590" cy="88000"/>
            </a:xfrm>
            <a:custGeom>
              <a:avLst/>
              <a:gdLst/>
              <a:ahLst/>
              <a:cxnLst/>
              <a:rect l="l" t="t" r="r" b="b"/>
              <a:pathLst>
                <a:path w="2018" h="1731" extrusionOk="0">
                  <a:moveTo>
                    <a:pt x="1150" y="136"/>
                  </a:moveTo>
                  <a:cubicBezTo>
                    <a:pt x="1551" y="136"/>
                    <a:pt x="1887" y="461"/>
                    <a:pt x="1887" y="863"/>
                  </a:cubicBezTo>
                  <a:cubicBezTo>
                    <a:pt x="1880" y="1304"/>
                    <a:pt x="1518" y="1595"/>
                    <a:pt x="1145" y="1595"/>
                  </a:cubicBezTo>
                  <a:cubicBezTo>
                    <a:pt x="967" y="1595"/>
                    <a:pt x="787" y="1530"/>
                    <a:pt x="640" y="1383"/>
                  </a:cubicBezTo>
                  <a:cubicBezTo>
                    <a:pt x="174" y="917"/>
                    <a:pt x="499" y="136"/>
                    <a:pt x="1150" y="136"/>
                  </a:cubicBezTo>
                  <a:close/>
                  <a:moveTo>
                    <a:pt x="1148" y="0"/>
                  </a:moveTo>
                  <a:cubicBezTo>
                    <a:pt x="935" y="0"/>
                    <a:pt x="718" y="79"/>
                    <a:pt x="542" y="255"/>
                  </a:cubicBezTo>
                  <a:cubicBezTo>
                    <a:pt x="0" y="797"/>
                    <a:pt x="380" y="1730"/>
                    <a:pt x="1150" y="1730"/>
                  </a:cubicBezTo>
                  <a:cubicBezTo>
                    <a:pt x="1627" y="1730"/>
                    <a:pt x="2017" y="1340"/>
                    <a:pt x="2017" y="863"/>
                  </a:cubicBezTo>
                  <a:cubicBezTo>
                    <a:pt x="2017" y="342"/>
                    <a:pt x="1592" y="0"/>
                    <a:pt x="1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7186059" y="4300037"/>
              <a:ext cx="103149" cy="88000"/>
            </a:xfrm>
            <a:custGeom>
              <a:avLst/>
              <a:gdLst/>
              <a:ahLst/>
              <a:cxnLst/>
              <a:rect l="l" t="t" r="r" b="b"/>
              <a:pathLst>
                <a:path w="2029" h="1731" extrusionOk="0">
                  <a:moveTo>
                    <a:pt x="1161" y="136"/>
                  </a:moveTo>
                  <a:cubicBezTo>
                    <a:pt x="1563" y="136"/>
                    <a:pt x="1888" y="461"/>
                    <a:pt x="1888" y="863"/>
                  </a:cubicBezTo>
                  <a:cubicBezTo>
                    <a:pt x="1888" y="1304"/>
                    <a:pt x="1529" y="1595"/>
                    <a:pt x="1156" y="1595"/>
                  </a:cubicBezTo>
                  <a:cubicBezTo>
                    <a:pt x="978" y="1595"/>
                    <a:pt x="798" y="1530"/>
                    <a:pt x="652" y="1383"/>
                  </a:cubicBezTo>
                  <a:cubicBezTo>
                    <a:pt x="185" y="928"/>
                    <a:pt x="511" y="136"/>
                    <a:pt x="1161" y="136"/>
                  </a:cubicBezTo>
                  <a:close/>
                  <a:moveTo>
                    <a:pt x="1160" y="0"/>
                  </a:moveTo>
                  <a:cubicBezTo>
                    <a:pt x="947" y="0"/>
                    <a:pt x="730" y="79"/>
                    <a:pt x="554" y="255"/>
                  </a:cubicBezTo>
                  <a:cubicBezTo>
                    <a:pt x="1" y="797"/>
                    <a:pt x="391" y="1730"/>
                    <a:pt x="1161" y="1730"/>
                  </a:cubicBezTo>
                  <a:cubicBezTo>
                    <a:pt x="1638" y="1730"/>
                    <a:pt x="2029" y="1340"/>
                    <a:pt x="2029" y="863"/>
                  </a:cubicBezTo>
                  <a:cubicBezTo>
                    <a:pt x="2029" y="342"/>
                    <a:pt x="1603" y="0"/>
                    <a:pt x="1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6942390" y="4300037"/>
              <a:ext cx="103149" cy="88000"/>
            </a:xfrm>
            <a:custGeom>
              <a:avLst/>
              <a:gdLst/>
              <a:ahLst/>
              <a:cxnLst/>
              <a:rect l="l" t="t" r="r" b="b"/>
              <a:pathLst>
                <a:path w="2029" h="1731" extrusionOk="0">
                  <a:moveTo>
                    <a:pt x="1161" y="136"/>
                  </a:moveTo>
                  <a:cubicBezTo>
                    <a:pt x="1562" y="136"/>
                    <a:pt x="1887" y="461"/>
                    <a:pt x="1887" y="863"/>
                  </a:cubicBezTo>
                  <a:cubicBezTo>
                    <a:pt x="1887" y="1304"/>
                    <a:pt x="1528" y="1595"/>
                    <a:pt x="1152" y="1595"/>
                  </a:cubicBezTo>
                  <a:cubicBezTo>
                    <a:pt x="973" y="1595"/>
                    <a:pt x="790" y="1530"/>
                    <a:pt x="640" y="1383"/>
                  </a:cubicBezTo>
                  <a:cubicBezTo>
                    <a:pt x="185" y="928"/>
                    <a:pt x="510" y="136"/>
                    <a:pt x="1161" y="136"/>
                  </a:cubicBezTo>
                  <a:close/>
                  <a:moveTo>
                    <a:pt x="1159" y="0"/>
                  </a:moveTo>
                  <a:cubicBezTo>
                    <a:pt x="946" y="0"/>
                    <a:pt x="729" y="79"/>
                    <a:pt x="553" y="255"/>
                  </a:cubicBezTo>
                  <a:cubicBezTo>
                    <a:pt x="0" y="797"/>
                    <a:pt x="391" y="1730"/>
                    <a:pt x="1161" y="1730"/>
                  </a:cubicBezTo>
                  <a:cubicBezTo>
                    <a:pt x="1638" y="1730"/>
                    <a:pt x="2028" y="1340"/>
                    <a:pt x="2028" y="863"/>
                  </a:cubicBezTo>
                  <a:cubicBezTo>
                    <a:pt x="2028" y="342"/>
                    <a:pt x="1603" y="0"/>
                    <a:pt x="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6698669" y="4300037"/>
              <a:ext cx="103149" cy="88000"/>
            </a:xfrm>
            <a:custGeom>
              <a:avLst/>
              <a:gdLst/>
              <a:ahLst/>
              <a:cxnLst/>
              <a:rect l="l" t="t" r="r" b="b"/>
              <a:pathLst>
                <a:path w="2029" h="1731" extrusionOk="0">
                  <a:moveTo>
                    <a:pt x="1161" y="136"/>
                  </a:moveTo>
                  <a:cubicBezTo>
                    <a:pt x="1562" y="136"/>
                    <a:pt x="1888" y="461"/>
                    <a:pt x="1888" y="863"/>
                  </a:cubicBezTo>
                  <a:cubicBezTo>
                    <a:pt x="1888" y="1304"/>
                    <a:pt x="1529" y="1595"/>
                    <a:pt x="1152" y="1595"/>
                  </a:cubicBezTo>
                  <a:cubicBezTo>
                    <a:pt x="973" y="1595"/>
                    <a:pt x="791" y="1530"/>
                    <a:pt x="641" y="1383"/>
                  </a:cubicBezTo>
                  <a:cubicBezTo>
                    <a:pt x="185" y="928"/>
                    <a:pt x="510" y="136"/>
                    <a:pt x="1161" y="136"/>
                  </a:cubicBezTo>
                  <a:close/>
                  <a:moveTo>
                    <a:pt x="1156" y="0"/>
                  </a:moveTo>
                  <a:cubicBezTo>
                    <a:pt x="942" y="0"/>
                    <a:pt x="722" y="79"/>
                    <a:pt x="543" y="255"/>
                  </a:cubicBezTo>
                  <a:cubicBezTo>
                    <a:pt x="1" y="797"/>
                    <a:pt x="391" y="1730"/>
                    <a:pt x="1161" y="1730"/>
                  </a:cubicBezTo>
                  <a:cubicBezTo>
                    <a:pt x="1638" y="1730"/>
                    <a:pt x="2029" y="1340"/>
                    <a:pt x="2029" y="863"/>
                  </a:cubicBezTo>
                  <a:cubicBezTo>
                    <a:pt x="2029" y="342"/>
                    <a:pt x="1603" y="0"/>
                    <a:pt x="1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6455000" y="4300037"/>
              <a:ext cx="102590" cy="88000"/>
            </a:xfrm>
            <a:custGeom>
              <a:avLst/>
              <a:gdLst/>
              <a:ahLst/>
              <a:cxnLst/>
              <a:rect l="l" t="t" r="r" b="b"/>
              <a:pathLst>
                <a:path w="2018" h="1731" extrusionOk="0">
                  <a:moveTo>
                    <a:pt x="1161" y="136"/>
                  </a:moveTo>
                  <a:cubicBezTo>
                    <a:pt x="1562" y="136"/>
                    <a:pt x="1887" y="461"/>
                    <a:pt x="1887" y="863"/>
                  </a:cubicBezTo>
                  <a:cubicBezTo>
                    <a:pt x="1887" y="1304"/>
                    <a:pt x="1523" y="1595"/>
                    <a:pt x="1147" y="1595"/>
                  </a:cubicBezTo>
                  <a:cubicBezTo>
                    <a:pt x="968" y="1595"/>
                    <a:pt x="787" y="1530"/>
                    <a:pt x="640" y="1383"/>
                  </a:cubicBezTo>
                  <a:cubicBezTo>
                    <a:pt x="185" y="917"/>
                    <a:pt x="510" y="136"/>
                    <a:pt x="1161" y="136"/>
                  </a:cubicBezTo>
                  <a:close/>
                  <a:moveTo>
                    <a:pt x="1148" y="0"/>
                  </a:moveTo>
                  <a:cubicBezTo>
                    <a:pt x="935" y="0"/>
                    <a:pt x="718" y="79"/>
                    <a:pt x="542" y="255"/>
                  </a:cubicBezTo>
                  <a:cubicBezTo>
                    <a:pt x="0" y="797"/>
                    <a:pt x="391" y="1730"/>
                    <a:pt x="1161" y="1730"/>
                  </a:cubicBezTo>
                  <a:cubicBezTo>
                    <a:pt x="1638" y="1730"/>
                    <a:pt x="2017" y="1340"/>
                    <a:pt x="2017" y="863"/>
                  </a:cubicBezTo>
                  <a:cubicBezTo>
                    <a:pt x="2017" y="342"/>
                    <a:pt x="1592" y="0"/>
                    <a:pt x="1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7674008" y="4520574"/>
              <a:ext cx="102590" cy="88000"/>
            </a:xfrm>
            <a:custGeom>
              <a:avLst/>
              <a:gdLst/>
              <a:ahLst/>
              <a:cxnLst/>
              <a:rect l="l" t="t" r="r" b="b"/>
              <a:pathLst>
                <a:path w="2018" h="1731" extrusionOk="0">
                  <a:moveTo>
                    <a:pt x="1161" y="136"/>
                  </a:moveTo>
                  <a:cubicBezTo>
                    <a:pt x="1562" y="136"/>
                    <a:pt x="1888" y="461"/>
                    <a:pt x="1888" y="863"/>
                  </a:cubicBezTo>
                  <a:cubicBezTo>
                    <a:pt x="1888" y="1304"/>
                    <a:pt x="1524" y="1595"/>
                    <a:pt x="1147" y="1595"/>
                  </a:cubicBezTo>
                  <a:cubicBezTo>
                    <a:pt x="969" y="1595"/>
                    <a:pt x="787" y="1530"/>
                    <a:pt x="641" y="1383"/>
                  </a:cubicBezTo>
                  <a:cubicBezTo>
                    <a:pt x="174" y="928"/>
                    <a:pt x="510" y="136"/>
                    <a:pt x="1161" y="136"/>
                  </a:cubicBezTo>
                  <a:close/>
                  <a:moveTo>
                    <a:pt x="1149" y="0"/>
                  </a:moveTo>
                  <a:cubicBezTo>
                    <a:pt x="936" y="0"/>
                    <a:pt x="719" y="79"/>
                    <a:pt x="543" y="255"/>
                  </a:cubicBezTo>
                  <a:cubicBezTo>
                    <a:pt x="1" y="798"/>
                    <a:pt x="380" y="1730"/>
                    <a:pt x="1161" y="1730"/>
                  </a:cubicBezTo>
                  <a:cubicBezTo>
                    <a:pt x="1628" y="1730"/>
                    <a:pt x="2018" y="1340"/>
                    <a:pt x="2018" y="863"/>
                  </a:cubicBezTo>
                  <a:cubicBezTo>
                    <a:pt x="2018" y="342"/>
                    <a:pt x="1592" y="0"/>
                    <a:pt x="11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7430338" y="4520574"/>
              <a:ext cx="102590" cy="88000"/>
            </a:xfrm>
            <a:custGeom>
              <a:avLst/>
              <a:gdLst/>
              <a:ahLst/>
              <a:cxnLst/>
              <a:rect l="l" t="t" r="r" b="b"/>
              <a:pathLst>
                <a:path w="2018" h="1731" extrusionOk="0">
                  <a:moveTo>
                    <a:pt x="1150" y="136"/>
                  </a:moveTo>
                  <a:cubicBezTo>
                    <a:pt x="1551" y="136"/>
                    <a:pt x="1876" y="461"/>
                    <a:pt x="1887" y="863"/>
                  </a:cubicBezTo>
                  <a:cubicBezTo>
                    <a:pt x="1887" y="1304"/>
                    <a:pt x="1523" y="1595"/>
                    <a:pt x="1147" y="1595"/>
                  </a:cubicBezTo>
                  <a:cubicBezTo>
                    <a:pt x="968" y="1595"/>
                    <a:pt x="787" y="1530"/>
                    <a:pt x="640" y="1383"/>
                  </a:cubicBezTo>
                  <a:cubicBezTo>
                    <a:pt x="174" y="928"/>
                    <a:pt x="499" y="136"/>
                    <a:pt x="1150" y="136"/>
                  </a:cubicBezTo>
                  <a:close/>
                  <a:moveTo>
                    <a:pt x="1148" y="0"/>
                  </a:moveTo>
                  <a:cubicBezTo>
                    <a:pt x="935" y="0"/>
                    <a:pt x="718" y="79"/>
                    <a:pt x="542" y="255"/>
                  </a:cubicBezTo>
                  <a:cubicBezTo>
                    <a:pt x="0" y="798"/>
                    <a:pt x="380" y="1730"/>
                    <a:pt x="1150" y="1730"/>
                  </a:cubicBezTo>
                  <a:cubicBezTo>
                    <a:pt x="1627" y="1730"/>
                    <a:pt x="2017" y="1340"/>
                    <a:pt x="2017" y="863"/>
                  </a:cubicBezTo>
                  <a:cubicBezTo>
                    <a:pt x="2017" y="342"/>
                    <a:pt x="1592" y="0"/>
                    <a:pt x="1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7186059" y="4520574"/>
              <a:ext cx="103149" cy="88000"/>
            </a:xfrm>
            <a:custGeom>
              <a:avLst/>
              <a:gdLst/>
              <a:ahLst/>
              <a:cxnLst/>
              <a:rect l="l" t="t" r="r" b="b"/>
              <a:pathLst>
                <a:path w="2029" h="1731" extrusionOk="0">
                  <a:moveTo>
                    <a:pt x="1161" y="136"/>
                  </a:moveTo>
                  <a:cubicBezTo>
                    <a:pt x="1563" y="136"/>
                    <a:pt x="1888" y="461"/>
                    <a:pt x="1888" y="863"/>
                  </a:cubicBezTo>
                  <a:cubicBezTo>
                    <a:pt x="1888" y="1304"/>
                    <a:pt x="1529" y="1595"/>
                    <a:pt x="1156" y="1595"/>
                  </a:cubicBezTo>
                  <a:cubicBezTo>
                    <a:pt x="978" y="1595"/>
                    <a:pt x="798" y="1530"/>
                    <a:pt x="652" y="1383"/>
                  </a:cubicBezTo>
                  <a:cubicBezTo>
                    <a:pt x="185" y="928"/>
                    <a:pt x="511" y="136"/>
                    <a:pt x="1161" y="136"/>
                  </a:cubicBezTo>
                  <a:close/>
                  <a:moveTo>
                    <a:pt x="1160" y="0"/>
                  </a:moveTo>
                  <a:cubicBezTo>
                    <a:pt x="947" y="0"/>
                    <a:pt x="730" y="79"/>
                    <a:pt x="554" y="255"/>
                  </a:cubicBezTo>
                  <a:cubicBezTo>
                    <a:pt x="1" y="798"/>
                    <a:pt x="391" y="1730"/>
                    <a:pt x="1161" y="1730"/>
                  </a:cubicBezTo>
                  <a:cubicBezTo>
                    <a:pt x="1638" y="1730"/>
                    <a:pt x="2029" y="1340"/>
                    <a:pt x="2029" y="863"/>
                  </a:cubicBezTo>
                  <a:cubicBezTo>
                    <a:pt x="2029" y="342"/>
                    <a:pt x="1603" y="0"/>
                    <a:pt x="1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6942390" y="4520574"/>
              <a:ext cx="103149" cy="88000"/>
            </a:xfrm>
            <a:custGeom>
              <a:avLst/>
              <a:gdLst/>
              <a:ahLst/>
              <a:cxnLst/>
              <a:rect l="l" t="t" r="r" b="b"/>
              <a:pathLst>
                <a:path w="2029" h="1731" extrusionOk="0">
                  <a:moveTo>
                    <a:pt x="1161" y="136"/>
                  </a:moveTo>
                  <a:cubicBezTo>
                    <a:pt x="1562" y="136"/>
                    <a:pt x="1887" y="461"/>
                    <a:pt x="1887" y="863"/>
                  </a:cubicBezTo>
                  <a:cubicBezTo>
                    <a:pt x="1887" y="1304"/>
                    <a:pt x="1528" y="1595"/>
                    <a:pt x="1152" y="1595"/>
                  </a:cubicBezTo>
                  <a:cubicBezTo>
                    <a:pt x="973" y="1595"/>
                    <a:pt x="790" y="1530"/>
                    <a:pt x="640" y="1383"/>
                  </a:cubicBezTo>
                  <a:cubicBezTo>
                    <a:pt x="185" y="928"/>
                    <a:pt x="510" y="136"/>
                    <a:pt x="1161" y="136"/>
                  </a:cubicBezTo>
                  <a:close/>
                  <a:moveTo>
                    <a:pt x="1159" y="0"/>
                  </a:moveTo>
                  <a:cubicBezTo>
                    <a:pt x="946" y="0"/>
                    <a:pt x="729" y="79"/>
                    <a:pt x="553" y="255"/>
                  </a:cubicBezTo>
                  <a:cubicBezTo>
                    <a:pt x="0" y="798"/>
                    <a:pt x="391" y="1730"/>
                    <a:pt x="1161" y="1730"/>
                  </a:cubicBezTo>
                  <a:cubicBezTo>
                    <a:pt x="1638" y="1730"/>
                    <a:pt x="2028" y="1340"/>
                    <a:pt x="2028" y="863"/>
                  </a:cubicBezTo>
                  <a:cubicBezTo>
                    <a:pt x="2028" y="342"/>
                    <a:pt x="1603" y="0"/>
                    <a:pt x="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6698669" y="4520574"/>
              <a:ext cx="103149" cy="88000"/>
            </a:xfrm>
            <a:custGeom>
              <a:avLst/>
              <a:gdLst/>
              <a:ahLst/>
              <a:cxnLst/>
              <a:rect l="l" t="t" r="r" b="b"/>
              <a:pathLst>
                <a:path w="2029" h="1731" extrusionOk="0">
                  <a:moveTo>
                    <a:pt x="1161" y="136"/>
                  </a:moveTo>
                  <a:cubicBezTo>
                    <a:pt x="1562" y="136"/>
                    <a:pt x="1888" y="461"/>
                    <a:pt x="1888" y="863"/>
                  </a:cubicBezTo>
                  <a:cubicBezTo>
                    <a:pt x="1888" y="1304"/>
                    <a:pt x="1529" y="1595"/>
                    <a:pt x="1152" y="1595"/>
                  </a:cubicBezTo>
                  <a:cubicBezTo>
                    <a:pt x="973" y="1595"/>
                    <a:pt x="791" y="1530"/>
                    <a:pt x="641" y="1383"/>
                  </a:cubicBezTo>
                  <a:cubicBezTo>
                    <a:pt x="185" y="928"/>
                    <a:pt x="510" y="136"/>
                    <a:pt x="1161" y="136"/>
                  </a:cubicBezTo>
                  <a:close/>
                  <a:moveTo>
                    <a:pt x="1156" y="0"/>
                  </a:moveTo>
                  <a:cubicBezTo>
                    <a:pt x="942" y="0"/>
                    <a:pt x="722" y="79"/>
                    <a:pt x="543" y="255"/>
                  </a:cubicBezTo>
                  <a:cubicBezTo>
                    <a:pt x="1" y="798"/>
                    <a:pt x="391" y="1730"/>
                    <a:pt x="1161" y="1730"/>
                  </a:cubicBezTo>
                  <a:cubicBezTo>
                    <a:pt x="1638" y="1730"/>
                    <a:pt x="2029" y="1340"/>
                    <a:pt x="2029" y="863"/>
                  </a:cubicBezTo>
                  <a:cubicBezTo>
                    <a:pt x="2029" y="342"/>
                    <a:pt x="1603" y="0"/>
                    <a:pt x="1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6455000" y="4520574"/>
              <a:ext cx="102590" cy="88000"/>
            </a:xfrm>
            <a:custGeom>
              <a:avLst/>
              <a:gdLst/>
              <a:ahLst/>
              <a:cxnLst/>
              <a:rect l="l" t="t" r="r" b="b"/>
              <a:pathLst>
                <a:path w="2018" h="1731" extrusionOk="0">
                  <a:moveTo>
                    <a:pt x="1161" y="136"/>
                  </a:moveTo>
                  <a:cubicBezTo>
                    <a:pt x="1562" y="136"/>
                    <a:pt x="1887" y="461"/>
                    <a:pt x="1887" y="863"/>
                  </a:cubicBezTo>
                  <a:cubicBezTo>
                    <a:pt x="1887" y="1304"/>
                    <a:pt x="1523" y="1595"/>
                    <a:pt x="1147" y="1595"/>
                  </a:cubicBezTo>
                  <a:cubicBezTo>
                    <a:pt x="968" y="1595"/>
                    <a:pt x="787" y="1530"/>
                    <a:pt x="640" y="1383"/>
                  </a:cubicBezTo>
                  <a:cubicBezTo>
                    <a:pt x="185" y="928"/>
                    <a:pt x="510" y="136"/>
                    <a:pt x="1161" y="136"/>
                  </a:cubicBezTo>
                  <a:close/>
                  <a:moveTo>
                    <a:pt x="1148" y="0"/>
                  </a:moveTo>
                  <a:cubicBezTo>
                    <a:pt x="935" y="0"/>
                    <a:pt x="718" y="79"/>
                    <a:pt x="542" y="255"/>
                  </a:cubicBezTo>
                  <a:cubicBezTo>
                    <a:pt x="0" y="798"/>
                    <a:pt x="391" y="1730"/>
                    <a:pt x="1161" y="1730"/>
                  </a:cubicBezTo>
                  <a:cubicBezTo>
                    <a:pt x="1638" y="1730"/>
                    <a:pt x="2017" y="1340"/>
                    <a:pt x="2017" y="863"/>
                  </a:cubicBezTo>
                  <a:cubicBezTo>
                    <a:pt x="2017" y="342"/>
                    <a:pt x="1592" y="0"/>
                    <a:pt x="1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" name="Google Shape;162;p6"/>
          <p:cNvSpPr/>
          <p:nvPr/>
        </p:nvSpPr>
        <p:spPr>
          <a:xfrm flipH="1">
            <a:off x="8391148" y="0"/>
            <a:ext cx="752852" cy="752852"/>
          </a:xfrm>
          <a:custGeom>
            <a:avLst/>
            <a:gdLst/>
            <a:ahLst/>
            <a:cxnLst/>
            <a:rect l="l" t="t" r="r" b="b"/>
            <a:pathLst>
              <a:path w="21246" h="21246" extrusionOk="0">
                <a:moveTo>
                  <a:pt x="0" y="0"/>
                </a:moveTo>
                <a:lnTo>
                  <a:pt x="0" y="21246"/>
                </a:lnTo>
                <a:cubicBezTo>
                  <a:pt x="11734" y="21246"/>
                  <a:pt x="21246" y="11734"/>
                  <a:pt x="212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9"/>
          <p:cNvSpPr txBox="1">
            <a:spLocks noGrp="1"/>
          </p:cNvSpPr>
          <p:nvPr>
            <p:ph type="title"/>
          </p:nvPr>
        </p:nvSpPr>
        <p:spPr>
          <a:xfrm>
            <a:off x="621100" y="1316575"/>
            <a:ext cx="4313100" cy="7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30" name="Google Shape;230;p9"/>
          <p:cNvSpPr txBox="1">
            <a:spLocks noGrp="1"/>
          </p:cNvSpPr>
          <p:nvPr>
            <p:ph type="subTitle" idx="1"/>
          </p:nvPr>
        </p:nvSpPr>
        <p:spPr>
          <a:xfrm>
            <a:off x="621100" y="1957325"/>
            <a:ext cx="4313100" cy="18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1" name="Google Shape;231;p9"/>
          <p:cNvSpPr/>
          <p:nvPr/>
        </p:nvSpPr>
        <p:spPr>
          <a:xfrm>
            <a:off x="-321375" y="4424750"/>
            <a:ext cx="942475" cy="906825"/>
          </a:xfrm>
          <a:custGeom>
            <a:avLst/>
            <a:gdLst/>
            <a:ahLst/>
            <a:cxnLst/>
            <a:rect l="l" t="t" r="r" b="b"/>
            <a:pathLst>
              <a:path w="37699" h="36273" extrusionOk="0">
                <a:moveTo>
                  <a:pt x="18145" y="1"/>
                </a:moveTo>
                <a:cubicBezTo>
                  <a:pt x="8124" y="1"/>
                  <a:pt x="12" y="8124"/>
                  <a:pt x="12" y="18134"/>
                </a:cubicBezTo>
                <a:cubicBezTo>
                  <a:pt x="1" y="25465"/>
                  <a:pt x="4426" y="32081"/>
                  <a:pt x="11193" y="34889"/>
                </a:cubicBezTo>
                <a:cubicBezTo>
                  <a:pt x="13438" y="35820"/>
                  <a:pt x="15797" y="36272"/>
                  <a:pt x="18136" y="36272"/>
                </a:cubicBezTo>
                <a:cubicBezTo>
                  <a:pt x="22857" y="36272"/>
                  <a:pt x="27497" y="34430"/>
                  <a:pt x="30964" y="30964"/>
                </a:cubicBezTo>
                <a:cubicBezTo>
                  <a:pt x="36148" y="25769"/>
                  <a:pt x="37698" y="17971"/>
                  <a:pt x="34890" y="11193"/>
                </a:cubicBezTo>
                <a:cubicBezTo>
                  <a:pt x="32091" y="4415"/>
                  <a:pt x="25476" y="1"/>
                  <a:pt x="1814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9"/>
          <p:cNvSpPr/>
          <p:nvPr/>
        </p:nvSpPr>
        <p:spPr>
          <a:xfrm>
            <a:off x="356188" y="4424750"/>
            <a:ext cx="942475" cy="906825"/>
          </a:xfrm>
          <a:custGeom>
            <a:avLst/>
            <a:gdLst/>
            <a:ahLst/>
            <a:cxnLst/>
            <a:rect l="l" t="t" r="r" b="b"/>
            <a:pathLst>
              <a:path w="37699" h="36273" extrusionOk="0">
                <a:moveTo>
                  <a:pt x="18145" y="1"/>
                </a:moveTo>
                <a:cubicBezTo>
                  <a:pt x="8124" y="1"/>
                  <a:pt x="12" y="8124"/>
                  <a:pt x="12" y="18134"/>
                </a:cubicBezTo>
                <a:cubicBezTo>
                  <a:pt x="1" y="25465"/>
                  <a:pt x="4426" y="32081"/>
                  <a:pt x="11193" y="34889"/>
                </a:cubicBezTo>
                <a:cubicBezTo>
                  <a:pt x="13438" y="35820"/>
                  <a:pt x="15797" y="36272"/>
                  <a:pt x="18136" y="36272"/>
                </a:cubicBezTo>
                <a:cubicBezTo>
                  <a:pt x="22857" y="36272"/>
                  <a:pt x="27497" y="34430"/>
                  <a:pt x="30964" y="30964"/>
                </a:cubicBezTo>
                <a:cubicBezTo>
                  <a:pt x="36148" y="25769"/>
                  <a:pt x="37698" y="17971"/>
                  <a:pt x="34890" y="11193"/>
                </a:cubicBezTo>
                <a:cubicBezTo>
                  <a:pt x="32091" y="4415"/>
                  <a:pt x="25476" y="1"/>
                  <a:pt x="18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9"/>
          <p:cNvSpPr/>
          <p:nvPr/>
        </p:nvSpPr>
        <p:spPr>
          <a:xfrm>
            <a:off x="1033750" y="4424750"/>
            <a:ext cx="942475" cy="906825"/>
          </a:xfrm>
          <a:custGeom>
            <a:avLst/>
            <a:gdLst/>
            <a:ahLst/>
            <a:cxnLst/>
            <a:rect l="l" t="t" r="r" b="b"/>
            <a:pathLst>
              <a:path w="37699" h="36273" extrusionOk="0">
                <a:moveTo>
                  <a:pt x="18145" y="1"/>
                </a:moveTo>
                <a:cubicBezTo>
                  <a:pt x="8124" y="1"/>
                  <a:pt x="12" y="8124"/>
                  <a:pt x="12" y="18134"/>
                </a:cubicBezTo>
                <a:cubicBezTo>
                  <a:pt x="1" y="25465"/>
                  <a:pt x="4426" y="32081"/>
                  <a:pt x="11193" y="34889"/>
                </a:cubicBezTo>
                <a:cubicBezTo>
                  <a:pt x="13438" y="35820"/>
                  <a:pt x="15797" y="36272"/>
                  <a:pt x="18136" y="36272"/>
                </a:cubicBezTo>
                <a:cubicBezTo>
                  <a:pt x="22857" y="36272"/>
                  <a:pt x="27497" y="34430"/>
                  <a:pt x="30964" y="30964"/>
                </a:cubicBezTo>
                <a:cubicBezTo>
                  <a:pt x="36148" y="25769"/>
                  <a:pt x="37698" y="17971"/>
                  <a:pt x="34890" y="11193"/>
                </a:cubicBezTo>
                <a:cubicBezTo>
                  <a:pt x="32091" y="4415"/>
                  <a:pt x="25476" y="1"/>
                  <a:pt x="18145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9"/>
          <p:cNvSpPr/>
          <p:nvPr/>
        </p:nvSpPr>
        <p:spPr>
          <a:xfrm>
            <a:off x="0" y="0"/>
            <a:ext cx="531150" cy="531150"/>
          </a:xfrm>
          <a:custGeom>
            <a:avLst/>
            <a:gdLst/>
            <a:ahLst/>
            <a:cxnLst/>
            <a:rect l="l" t="t" r="r" b="b"/>
            <a:pathLst>
              <a:path w="21246" h="21246" extrusionOk="0">
                <a:moveTo>
                  <a:pt x="0" y="0"/>
                </a:moveTo>
                <a:lnTo>
                  <a:pt x="0" y="21246"/>
                </a:lnTo>
                <a:cubicBezTo>
                  <a:pt x="11734" y="21246"/>
                  <a:pt x="21246" y="11734"/>
                  <a:pt x="212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" name="Google Shape;235;p9"/>
          <p:cNvGrpSpPr/>
          <p:nvPr/>
        </p:nvGrpSpPr>
        <p:grpSpPr>
          <a:xfrm>
            <a:off x="7822400" y="0"/>
            <a:ext cx="1321598" cy="738273"/>
            <a:chOff x="6455000" y="3870300"/>
            <a:chExt cx="1321598" cy="738273"/>
          </a:xfrm>
        </p:grpSpPr>
        <p:sp>
          <p:nvSpPr>
            <p:cNvPr id="236" name="Google Shape;236;p9"/>
            <p:cNvSpPr/>
            <p:nvPr/>
          </p:nvSpPr>
          <p:spPr>
            <a:xfrm>
              <a:off x="7674008" y="3870300"/>
              <a:ext cx="102590" cy="88203"/>
            </a:xfrm>
            <a:custGeom>
              <a:avLst/>
              <a:gdLst/>
              <a:ahLst/>
              <a:cxnLst/>
              <a:rect l="l" t="t" r="r" b="b"/>
              <a:pathLst>
                <a:path w="2018" h="1735" extrusionOk="0">
                  <a:moveTo>
                    <a:pt x="1161" y="141"/>
                  </a:moveTo>
                  <a:cubicBezTo>
                    <a:pt x="1562" y="141"/>
                    <a:pt x="1888" y="466"/>
                    <a:pt x="1888" y="867"/>
                  </a:cubicBezTo>
                  <a:cubicBezTo>
                    <a:pt x="1888" y="1308"/>
                    <a:pt x="1524" y="1600"/>
                    <a:pt x="1147" y="1600"/>
                  </a:cubicBezTo>
                  <a:cubicBezTo>
                    <a:pt x="969" y="1600"/>
                    <a:pt x="787" y="1534"/>
                    <a:pt x="641" y="1388"/>
                  </a:cubicBezTo>
                  <a:cubicBezTo>
                    <a:pt x="174" y="921"/>
                    <a:pt x="510" y="141"/>
                    <a:pt x="1161" y="141"/>
                  </a:cubicBezTo>
                  <a:close/>
                  <a:moveTo>
                    <a:pt x="1149" y="0"/>
                  </a:moveTo>
                  <a:cubicBezTo>
                    <a:pt x="936" y="0"/>
                    <a:pt x="719" y="80"/>
                    <a:pt x="543" y="260"/>
                  </a:cubicBezTo>
                  <a:cubicBezTo>
                    <a:pt x="1" y="802"/>
                    <a:pt x="380" y="1735"/>
                    <a:pt x="1161" y="1735"/>
                  </a:cubicBezTo>
                  <a:cubicBezTo>
                    <a:pt x="1628" y="1735"/>
                    <a:pt x="2018" y="1344"/>
                    <a:pt x="2018" y="867"/>
                  </a:cubicBezTo>
                  <a:cubicBezTo>
                    <a:pt x="2018" y="347"/>
                    <a:pt x="1592" y="0"/>
                    <a:pt x="1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7430338" y="3870300"/>
              <a:ext cx="102590" cy="88203"/>
            </a:xfrm>
            <a:custGeom>
              <a:avLst/>
              <a:gdLst/>
              <a:ahLst/>
              <a:cxnLst/>
              <a:rect l="l" t="t" r="r" b="b"/>
              <a:pathLst>
                <a:path w="2018" h="1735" extrusionOk="0">
                  <a:moveTo>
                    <a:pt x="1150" y="141"/>
                  </a:moveTo>
                  <a:cubicBezTo>
                    <a:pt x="1551" y="141"/>
                    <a:pt x="1887" y="466"/>
                    <a:pt x="1887" y="867"/>
                  </a:cubicBezTo>
                  <a:cubicBezTo>
                    <a:pt x="1880" y="1308"/>
                    <a:pt x="1518" y="1600"/>
                    <a:pt x="1145" y="1600"/>
                  </a:cubicBezTo>
                  <a:cubicBezTo>
                    <a:pt x="967" y="1600"/>
                    <a:pt x="787" y="1534"/>
                    <a:pt x="640" y="1388"/>
                  </a:cubicBezTo>
                  <a:cubicBezTo>
                    <a:pt x="174" y="921"/>
                    <a:pt x="499" y="141"/>
                    <a:pt x="1150" y="141"/>
                  </a:cubicBezTo>
                  <a:close/>
                  <a:moveTo>
                    <a:pt x="1149" y="0"/>
                  </a:moveTo>
                  <a:cubicBezTo>
                    <a:pt x="936" y="0"/>
                    <a:pt x="718" y="80"/>
                    <a:pt x="542" y="260"/>
                  </a:cubicBezTo>
                  <a:cubicBezTo>
                    <a:pt x="0" y="802"/>
                    <a:pt x="380" y="1735"/>
                    <a:pt x="1150" y="1735"/>
                  </a:cubicBezTo>
                  <a:cubicBezTo>
                    <a:pt x="1627" y="1735"/>
                    <a:pt x="2017" y="1344"/>
                    <a:pt x="2017" y="867"/>
                  </a:cubicBezTo>
                  <a:cubicBezTo>
                    <a:pt x="2017" y="347"/>
                    <a:pt x="1592" y="0"/>
                    <a:pt x="1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7186059" y="3870300"/>
              <a:ext cx="103149" cy="88203"/>
            </a:xfrm>
            <a:custGeom>
              <a:avLst/>
              <a:gdLst/>
              <a:ahLst/>
              <a:cxnLst/>
              <a:rect l="l" t="t" r="r" b="b"/>
              <a:pathLst>
                <a:path w="2029" h="1735" extrusionOk="0">
                  <a:moveTo>
                    <a:pt x="1161" y="141"/>
                  </a:moveTo>
                  <a:cubicBezTo>
                    <a:pt x="1563" y="141"/>
                    <a:pt x="1888" y="466"/>
                    <a:pt x="1888" y="867"/>
                  </a:cubicBezTo>
                  <a:cubicBezTo>
                    <a:pt x="1888" y="1308"/>
                    <a:pt x="1529" y="1600"/>
                    <a:pt x="1156" y="1600"/>
                  </a:cubicBezTo>
                  <a:cubicBezTo>
                    <a:pt x="978" y="1600"/>
                    <a:pt x="798" y="1534"/>
                    <a:pt x="652" y="1388"/>
                  </a:cubicBezTo>
                  <a:cubicBezTo>
                    <a:pt x="185" y="921"/>
                    <a:pt x="511" y="141"/>
                    <a:pt x="1161" y="141"/>
                  </a:cubicBezTo>
                  <a:close/>
                  <a:moveTo>
                    <a:pt x="1160" y="0"/>
                  </a:moveTo>
                  <a:cubicBezTo>
                    <a:pt x="947" y="0"/>
                    <a:pt x="730" y="80"/>
                    <a:pt x="554" y="260"/>
                  </a:cubicBezTo>
                  <a:cubicBezTo>
                    <a:pt x="1" y="802"/>
                    <a:pt x="391" y="1735"/>
                    <a:pt x="1161" y="1735"/>
                  </a:cubicBezTo>
                  <a:cubicBezTo>
                    <a:pt x="1638" y="1735"/>
                    <a:pt x="2029" y="1344"/>
                    <a:pt x="2029" y="867"/>
                  </a:cubicBezTo>
                  <a:cubicBezTo>
                    <a:pt x="2029" y="347"/>
                    <a:pt x="1603" y="0"/>
                    <a:pt x="1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6942390" y="3870300"/>
              <a:ext cx="103149" cy="88203"/>
            </a:xfrm>
            <a:custGeom>
              <a:avLst/>
              <a:gdLst/>
              <a:ahLst/>
              <a:cxnLst/>
              <a:rect l="l" t="t" r="r" b="b"/>
              <a:pathLst>
                <a:path w="2029" h="1735" extrusionOk="0">
                  <a:moveTo>
                    <a:pt x="1161" y="141"/>
                  </a:moveTo>
                  <a:cubicBezTo>
                    <a:pt x="1562" y="141"/>
                    <a:pt x="1887" y="466"/>
                    <a:pt x="1887" y="867"/>
                  </a:cubicBezTo>
                  <a:cubicBezTo>
                    <a:pt x="1887" y="1308"/>
                    <a:pt x="1528" y="1600"/>
                    <a:pt x="1152" y="1600"/>
                  </a:cubicBezTo>
                  <a:cubicBezTo>
                    <a:pt x="973" y="1600"/>
                    <a:pt x="790" y="1534"/>
                    <a:pt x="640" y="1388"/>
                  </a:cubicBezTo>
                  <a:cubicBezTo>
                    <a:pt x="185" y="921"/>
                    <a:pt x="510" y="141"/>
                    <a:pt x="1161" y="141"/>
                  </a:cubicBezTo>
                  <a:close/>
                  <a:moveTo>
                    <a:pt x="1160" y="0"/>
                  </a:moveTo>
                  <a:cubicBezTo>
                    <a:pt x="947" y="0"/>
                    <a:pt x="729" y="80"/>
                    <a:pt x="553" y="260"/>
                  </a:cubicBezTo>
                  <a:cubicBezTo>
                    <a:pt x="0" y="802"/>
                    <a:pt x="391" y="1735"/>
                    <a:pt x="1161" y="1735"/>
                  </a:cubicBezTo>
                  <a:cubicBezTo>
                    <a:pt x="1638" y="1735"/>
                    <a:pt x="2028" y="1344"/>
                    <a:pt x="2028" y="867"/>
                  </a:cubicBezTo>
                  <a:cubicBezTo>
                    <a:pt x="2028" y="347"/>
                    <a:pt x="1603" y="0"/>
                    <a:pt x="1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6698669" y="3870300"/>
              <a:ext cx="103149" cy="88203"/>
            </a:xfrm>
            <a:custGeom>
              <a:avLst/>
              <a:gdLst/>
              <a:ahLst/>
              <a:cxnLst/>
              <a:rect l="l" t="t" r="r" b="b"/>
              <a:pathLst>
                <a:path w="2029" h="1735" extrusionOk="0">
                  <a:moveTo>
                    <a:pt x="1161" y="141"/>
                  </a:moveTo>
                  <a:cubicBezTo>
                    <a:pt x="1562" y="141"/>
                    <a:pt x="1888" y="466"/>
                    <a:pt x="1888" y="867"/>
                  </a:cubicBezTo>
                  <a:cubicBezTo>
                    <a:pt x="1888" y="1308"/>
                    <a:pt x="1529" y="1600"/>
                    <a:pt x="1152" y="1600"/>
                  </a:cubicBezTo>
                  <a:cubicBezTo>
                    <a:pt x="973" y="1600"/>
                    <a:pt x="791" y="1534"/>
                    <a:pt x="641" y="1388"/>
                  </a:cubicBezTo>
                  <a:cubicBezTo>
                    <a:pt x="185" y="921"/>
                    <a:pt x="510" y="141"/>
                    <a:pt x="1161" y="141"/>
                  </a:cubicBezTo>
                  <a:close/>
                  <a:moveTo>
                    <a:pt x="1157" y="0"/>
                  </a:moveTo>
                  <a:cubicBezTo>
                    <a:pt x="942" y="0"/>
                    <a:pt x="723" y="80"/>
                    <a:pt x="543" y="260"/>
                  </a:cubicBezTo>
                  <a:cubicBezTo>
                    <a:pt x="1" y="802"/>
                    <a:pt x="391" y="1735"/>
                    <a:pt x="1161" y="1735"/>
                  </a:cubicBezTo>
                  <a:cubicBezTo>
                    <a:pt x="1638" y="1735"/>
                    <a:pt x="2029" y="1344"/>
                    <a:pt x="2029" y="867"/>
                  </a:cubicBezTo>
                  <a:cubicBezTo>
                    <a:pt x="2029" y="347"/>
                    <a:pt x="1603" y="0"/>
                    <a:pt x="1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6455000" y="3870300"/>
              <a:ext cx="102590" cy="88203"/>
            </a:xfrm>
            <a:custGeom>
              <a:avLst/>
              <a:gdLst/>
              <a:ahLst/>
              <a:cxnLst/>
              <a:rect l="l" t="t" r="r" b="b"/>
              <a:pathLst>
                <a:path w="2018" h="1735" extrusionOk="0">
                  <a:moveTo>
                    <a:pt x="1161" y="141"/>
                  </a:moveTo>
                  <a:cubicBezTo>
                    <a:pt x="1562" y="141"/>
                    <a:pt x="1887" y="466"/>
                    <a:pt x="1887" y="867"/>
                  </a:cubicBezTo>
                  <a:cubicBezTo>
                    <a:pt x="1887" y="1308"/>
                    <a:pt x="1523" y="1600"/>
                    <a:pt x="1147" y="1600"/>
                  </a:cubicBezTo>
                  <a:cubicBezTo>
                    <a:pt x="968" y="1600"/>
                    <a:pt x="787" y="1534"/>
                    <a:pt x="640" y="1388"/>
                  </a:cubicBezTo>
                  <a:cubicBezTo>
                    <a:pt x="185" y="921"/>
                    <a:pt x="510" y="141"/>
                    <a:pt x="1161" y="141"/>
                  </a:cubicBezTo>
                  <a:close/>
                  <a:moveTo>
                    <a:pt x="1149" y="0"/>
                  </a:moveTo>
                  <a:cubicBezTo>
                    <a:pt x="936" y="0"/>
                    <a:pt x="718" y="80"/>
                    <a:pt x="542" y="260"/>
                  </a:cubicBezTo>
                  <a:cubicBezTo>
                    <a:pt x="0" y="802"/>
                    <a:pt x="391" y="1735"/>
                    <a:pt x="1161" y="1735"/>
                  </a:cubicBezTo>
                  <a:cubicBezTo>
                    <a:pt x="1638" y="1735"/>
                    <a:pt x="2017" y="1344"/>
                    <a:pt x="2017" y="867"/>
                  </a:cubicBezTo>
                  <a:cubicBezTo>
                    <a:pt x="2017" y="347"/>
                    <a:pt x="1592" y="0"/>
                    <a:pt x="1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7674008" y="4090837"/>
              <a:ext cx="102590" cy="88203"/>
            </a:xfrm>
            <a:custGeom>
              <a:avLst/>
              <a:gdLst/>
              <a:ahLst/>
              <a:cxnLst/>
              <a:rect l="l" t="t" r="r" b="b"/>
              <a:pathLst>
                <a:path w="2018" h="1735" extrusionOk="0">
                  <a:moveTo>
                    <a:pt x="1161" y="141"/>
                  </a:moveTo>
                  <a:cubicBezTo>
                    <a:pt x="1562" y="141"/>
                    <a:pt x="1888" y="466"/>
                    <a:pt x="1888" y="867"/>
                  </a:cubicBezTo>
                  <a:cubicBezTo>
                    <a:pt x="1888" y="1308"/>
                    <a:pt x="1524" y="1600"/>
                    <a:pt x="1147" y="1600"/>
                  </a:cubicBezTo>
                  <a:cubicBezTo>
                    <a:pt x="969" y="1600"/>
                    <a:pt x="787" y="1534"/>
                    <a:pt x="641" y="1388"/>
                  </a:cubicBezTo>
                  <a:cubicBezTo>
                    <a:pt x="174" y="921"/>
                    <a:pt x="510" y="141"/>
                    <a:pt x="1161" y="141"/>
                  </a:cubicBezTo>
                  <a:close/>
                  <a:moveTo>
                    <a:pt x="1149" y="0"/>
                  </a:moveTo>
                  <a:cubicBezTo>
                    <a:pt x="936" y="0"/>
                    <a:pt x="719" y="80"/>
                    <a:pt x="543" y="260"/>
                  </a:cubicBezTo>
                  <a:cubicBezTo>
                    <a:pt x="1" y="802"/>
                    <a:pt x="380" y="1735"/>
                    <a:pt x="1161" y="1735"/>
                  </a:cubicBezTo>
                  <a:cubicBezTo>
                    <a:pt x="1628" y="1735"/>
                    <a:pt x="2018" y="1344"/>
                    <a:pt x="2018" y="867"/>
                  </a:cubicBezTo>
                  <a:cubicBezTo>
                    <a:pt x="2018" y="347"/>
                    <a:pt x="1592" y="0"/>
                    <a:pt x="1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7430338" y="4090837"/>
              <a:ext cx="102590" cy="88203"/>
            </a:xfrm>
            <a:custGeom>
              <a:avLst/>
              <a:gdLst/>
              <a:ahLst/>
              <a:cxnLst/>
              <a:rect l="l" t="t" r="r" b="b"/>
              <a:pathLst>
                <a:path w="2018" h="1735" extrusionOk="0">
                  <a:moveTo>
                    <a:pt x="1150" y="141"/>
                  </a:moveTo>
                  <a:cubicBezTo>
                    <a:pt x="1551" y="141"/>
                    <a:pt x="1876" y="466"/>
                    <a:pt x="1887" y="867"/>
                  </a:cubicBezTo>
                  <a:cubicBezTo>
                    <a:pt x="1880" y="1308"/>
                    <a:pt x="1518" y="1600"/>
                    <a:pt x="1145" y="1600"/>
                  </a:cubicBezTo>
                  <a:cubicBezTo>
                    <a:pt x="967" y="1600"/>
                    <a:pt x="787" y="1534"/>
                    <a:pt x="640" y="1388"/>
                  </a:cubicBezTo>
                  <a:cubicBezTo>
                    <a:pt x="174" y="921"/>
                    <a:pt x="499" y="141"/>
                    <a:pt x="1150" y="141"/>
                  </a:cubicBezTo>
                  <a:close/>
                  <a:moveTo>
                    <a:pt x="1149" y="0"/>
                  </a:moveTo>
                  <a:cubicBezTo>
                    <a:pt x="936" y="0"/>
                    <a:pt x="718" y="80"/>
                    <a:pt x="542" y="260"/>
                  </a:cubicBezTo>
                  <a:cubicBezTo>
                    <a:pt x="0" y="802"/>
                    <a:pt x="380" y="1735"/>
                    <a:pt x="1150" y="1735"/>
                  </a:cubicBezTo>
                  <a:cubicBezTo>
                    <a:pt x="1627" y="1735"/>
                    <a:pt x="2017" y="1344"/>
                    <a:pt x="2017" y="867"/>
                  </a:cubicBezTo>
                  <a:cubicBezTo>
                    <a:pt x="2017" y="347"/>
                    <a:pt x="1592" y="0"/>
                    <a:pt x="1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7186059" y="4090837"/>
              <a:ext cx="103149" cy="88203"/>
            </a:xfrm>
            <a:custGeom>
              <a:avLst/>
              <a:gdLst/>
              <a:ahLst/>
              <a:cxnLst/>
              <a:rect l="l" t="t" r="r" b="b"/>
              <a:pathLst>
                <a:path w="2029" h="1735" extrusionOk="0">
                  <a:moveTo>
                    <a:pt x="1161" y="141"/>
                  </a:moveTo>
                  <a:cubicBezTo>
                    <a:pt x="1563" y="141"/>
                    <a:pt x="1888" y="466"/>
                    <a:pt x="1888" y="867"/>
                  </a:cubicBezTo>
                  <a:cubicBezTo>
                    <a:pt x="1888" y="1308"/>
                    <a:pt x="1529" y="1600"/>
                    <a:pt x="1156" y="1600"/>
                  </a:cubicBezTo>
                  <a:cubicBezTo>
                    <a:pt x="978" y="1600"/>
                    <a:pt x="798" y="1534"/>
                    <a:pt x="652" y="1388"/>
                  </a:cubicBezTo>
                  <a:cubicBezTo>
                    <a:pt x="185" y="921"/>
                    <a:pt x="511" y="141"/>
                    <a:pt x="1161" y="141"/>
                  </a:cubicBezTo>
                  <a:close/>
                  <a:moveTo>
                    <a:pt x="1160" y="0"/>
                  </a:moveTo>
                  <a:cubicBezTo>
                    <a:pt x="947" y="0"/>
                    <a:pt x="730" y="80"/>
                    <a:pt x="554" y="260"/>
                  </a:cubicBezTo>
                  <a:cubicBezTo>
                    <a:pt x="1" y="802"/>
                    <a:pt x="391" y="1735"/>
                    <a:pt x="1161" y="1735"/>
                  </a:cubicBezTo>
                  <a:cubicBezTo>
                    <a:pt x="1638" y="1735"/>
                    <a:pt x="2029" y="1344"/>
                    <a:pt x="2029" y="867"/>
                  </a:cubicBezTo>
                  <a:cubicBezTo>
                    <a:pt x="2029" y="347"/>
                    <a:pt x="1603" y="0"/>
                    <a:pt x="1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9"/>
            <p:cNvSpPr/>
            <p:nvPr/>
          </p:nvSpPr>
          <p:spPr>
            <a:xfrm>
              <a:off x="6942390" y="4090837"/>
              <a:ext cx="103149" cy="88203"/>
            </a:xfrm>
            <a:custGeom>
              <a:avLst/>
              <a:gdLst/>
              <a:ahLst/>
              <a:cxnLst/>
              <a:rect l="l" t="t" r="r" b="b"/>
              <a:pathLst>
                <a:path w="2029" h="1735" extrusionOk="0">
                  <a:moveTo>
                    <a:pt x="1161" y="141"/>
                  </a:moveTo>
                  <a:cubicBezTo>
                    <a:pt x="1562" y="141"/>
                    <a:pt x="1887" y="466"/>
                    <a:pt x="1887" y="867"/>
                  </a:cubicBezTo>
                  <a:cubicBezTo>
                    <a:pt x="1887" y="1308"/>
                    <a:pt x="1528" y="1600"/>
                    <a:pt x="1152" y="1600"/>
                  </a:cubicBezTo>
                  <a:cubicBezTo>
                    <a:pt x="973" y="1600"/>
                    <a:pt x="790" y="1534"/>
                    <a:pt x="640" y="1388"/>
                  </a:cubicBezTo>
                  <a:cubicBezTo>
                    <a:pt x="185" y="921"/>
                    <a:pt x="510" y="141"/>
                    <a:pt x="1161" y="141"/>
                  </a:cubicBezTo>
                  <a:close/>
                  <a:moveTo>
                    <a:pt x="1160" y="0"/>
                  </a:moveTo>
                  <a:cubicBezTo>
                    <a:pt x="947" y="0"/>
                    <a:pt x="729" y="80"/>
                    <a:pt x="553" y="260"/>
                  </a:cubicBezTo>
                  <a:cubicBezTo>
                    <a:pt x="0" y="802"/>
                    <a:pt x="391" y="1735"/>
                    <a:pt x="1161" y="1735"/>
                  </a:cubicBezTo>
                  <a:cubicBezTo>
                    <a:pt x="1638" y="1735"/>
                    <a:pt x="2028" y="1344"/>
                    <a:pt x="2028" y="867"/>
                  </a:cubicBezTo>
                  <a:cubicBezTo>
                    <a:pt x="2028" y="347"/>
                    <a:pt x="1603" y="0"/>
                    <a:pt x="1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6698669" y="4090837"/>
              <a:ext cx="103149" cy="88203"/>
            </a:xfrm>
            <a:custGeom>
              <a:avLst/>
              <a:gdLst/>
              <a:ahLst/>
              <a:cxnLst/>
              <a:rect l="l" t="t" r="r" b="b"/>
              <a:pathLst>
                <a:path w="2029" h="1735" extrusionOk="0">
                  <a:moveTo>
                    <a:pt x="1161" y="141"/>
                  </a:moveTo>
                  <a:cubicBezTo>
                    <a:pt x="1562" y="141"/>
                    <a:pt x="1888" y="466"/>
                    <a:pt x="1888" y="867"/>
                  </a:cubicBezTo>
                  <a:cubicBezTo>
                    <a:pt x="1888" y="1308"/>
                    <a:pt x="1529" y="1600"/>
                    <a:pt x="1152" y="1600"/>
                  </a:cubicBezTo>
                  <a:cubicBezTo>
                    <a:pt x="973" y="1600"/>
                    <a:pt x="791" y="1534"/>
                    <a:pt x="641" y="1388"/>
                  </a:cubicBezTo>
                  <a:cubicBezTo>
                    <a:pt x="185" y="921"/>
                    <a:pt x="510" y="141"/>
                    <a:pt x="1161" y="141"/>
                  </a:cubicBezTo>
                  <a:close/>
                  <a:moveTo>
                    <a:pt x="1157" y="0"/>
                  </a:moveTo>
                  <a:cubicBezTo>
                    <a:pt x="942" y="0"/>
                    <a:pt x="723" y="80"/>
                    <a:pt x="543" y="260"/>
                  </a:cubicBezTo>
                  <a:cubicBezTo>
                    <a:pt x="1" y="802"/>
                    <a:pt x="391" y="1735"/>
                    <a:pt x="1161" y="1735"/>
                  </a:cubicBezTo>
                  <a:cubicBezTo>
                    <a:pt x="1638" y="1735"/>
                    <a:pt x="2029" y="1344"/>
                    <a:pt x="2029" y="867"/>
                  </a:cubicBezTo>
                  <a:cubicBezTo>
                    <a:pt x="2029" y="347"/>
                    <a:pt x="1603" y="0"/>
                    <a:pt x="1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6455000" y="4090837"/>
              <a:ext cx="102590" cy="88203"/>
            </a:xfrm>
            <a:custGeom>
              <a:avLst/>
              <a:gdLst/>
              <a:ahLst/>
              <a:cxnLst/>
              <a:rect l="l" t="t" r="r" b="b"/>
              <a:pathLst>
                <a:path w="2018" h="1735" extrusionOk="0">
                  <a:moveTo>
                    <a:pt x="1161" y="141"/>
                  </a:moveTo>
                  <a:cubicBezTo>
                    <a:pt x="1562" y="141"/>
                    <a:pt x="1887" y="466"/>
                    <a:pt x="1887" y="867"/>
                  </a:cubicBezTo>
                  <a:cubicBezTo>
                    <a:pt x="1887" y="1308"/>
                    <a:pt x="1523" y="1600"/>
                    <a:pt x="1147" y="1600"/>
                  </a:cubicBezTo>
                  <a:cubicBezTo>
                    <a:pt x="968" y="1600"/>
                    <a:pt x="787" y="1534"/>
                    <a:pt x="640" y="1388"/>
                  </a:cubicBezTo>
                  <a:cubicBezTo>
                    <a:pt x="185" y="921"/>
                    <a:pt x="510" y="141"/>
                    <a:pt x="1161" y="141"/>
                  </a:cubicBezTo>
                  <a:close/>
                  <a:moveTo>
                    <a:pt x="1149" y="0"/>
                  </a:moveTo>
                  <a:cubicBezTo>
                    <a:pt x="936" y="0"/>
                    <a:pt x="718" y="80"/>
                    <a:pt x="542" y="260"/>
                  </a:cubicBezTo>
                  <a:cubicBezTo>
                    <a:pt x="0" y="802"/>
                    <a:pt x="391" y="1735"/>
                    <a:pt x="1161" y="1735"/>
                  </a:cubicBezTo>
                  <a:cubicBezTo>
                    <a:pt x="1638" y="1735"/>
                    <a:pt x="2017" y="1344"/>
                    <a:pt x="2017" y="867"/>
                  </a:cubicBezTo>
                  <a:cubicBezTo>
                    <a:pt x="2017" y="347"/>
                    <a:pt x="1592" y="0"/>
                    <a:pt x="1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7674008" y="4300037"/>
              <a:ext cx="102590" cy="88000"/>
            </a:xfrm>
            <a:custGeom>
              <a:avLst/>
              <a:gdLst/>
              <a:ahLst/>
              <a:cxnLst/>
              <a:rect l="l" t="t" r="r" b="b"/>
              <a:pathLst>
                <a:path w="2018" h="1731" extrusionOk="0">
                  <a:moveTo>
                    <a:pt x="1161" y="136"/>
                  </a:moveTo>
                  <a:cubicBezTo>
                    <a:pt x="1562" y="136"/>
                    <a:pt x="1888" y="461"/>
                    <a:pt x="1888" y="863"/>
                  </a:cubicBezTo>
                  <a:cubicBezTo>
                    <a:pt x="1888" y="1304"/>
                    <a:pt x="1524" y="1595"/>
                    <a:pt x="1147" y="1595"/>
                  </a:cubicBezTo>
                  <a:cubicBezTo>
                    <a:pt x="969" y="1595"/>
                    <a:pt x="787" y="1530"/>
                    <a:pt x="641" y="1383"/>
                  </a:cubicBezTo>
                  <a:cubicBezTo>
                    <a:pt x="174" y="917"/>
                    <a:pt x="510" y="136"/>
                    <a:pt x="1161" y="136"/>
                  </a:cubicBezTo>
                  <a:close/>
                  <a:moveTo>
                    <a:pt x="1149" y="0"/>
                  </a:moveTo>
                  <a:cubicBezTo>
                    <a:pt x="936" y="0"/>
                    <a:pt x="719" y="79"/>
                    <a:pt x="543" y="255"/>
                  </a:cubicBezTo>
                  <a:cubicBezTo>
                    <a:pt x="1" y="797"/>
                    <a:pt x="380" y="1730"/>
                    <a:pt x="1161" y="1730"/>
                  </a:cubicBezTo>
                  <a:cubicBezTo>
                    <a:pt x="1628" y="1730"/>
                    <a:pt x="2018" y="1340"/>
                    <a:pt x="2018" y="863"/>
                  </a:cubicBezTo>
                  <a:cubicBezTo>
                    <a:pt x="2018" y="342"/>
                    <a:pt x="1592" y="0"/>
                    <a:pt x="1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7430338" y="4300037"/>
              <a:ext cx="102590" cy="88000"/>
            </a:xfrm>
            <a:custGeom>
              <a:avLst/>
              <a:gdLst/>
              <a:ahLst/>
              <a:cxnLst/>
              <a:rect l="l" t="t" r="r" b="b"/>
              <a:pathLst>
                <a:path w="2018" h="1731" extrusionOk="0">
                  <a:moveTo>
                    <a:pt x="1150" y="136"/>
                  </a:moveTo>
                  <a:cubicBezTo>
                    <a:pt x="1551" y="136"/>
                    <a:pt x="1887" y="461"/>
                    <a:pt x="1887" y="863"/>
                  </a:cubicBezTo>
                  <a:cubicBezTo>
                    <a:pt x="1880" y="1304"/>
                    <a:pt x="1518" y="1595"/>
                    <a:pt x="1145" y="1595"/>
                  </a:cubicBezTo>
                  <a:cubicBezTo>
                    <a:pt x="967" y="1595"/>
                    <a:pt x="787" y="1530"/>
                    <a:pt x="640" y="1383"/>
                  </a:cubicBezTo>
                  <a:cubicBezTo>
                    <a:pt x="174" y="917"/>
                    <a:pt x="499" y="136"/>
                    <a:pt x="1150" y="136"/>
                  </a:cubicBezTo>
                  <a:close/>
                  <a:moveTo>
                    <a:pt x="1148" y="0"/>
                  </a:moveTo>
                  <a:cubicBezTo>
                    <a:pt x="935" y="0"/>
                    <a:pt x="718" y="79"/>
                    <a:pt x="542" y="255"/>
                  </a:cubicBezTo>
                  <a:cubicBezTo>
                    <a:pt x="0" y="797"/>
                    <a:pt x="380" y="1730"/>
                    <a:pt x="1150" y="1730"/>
                  </a:cubicBezTo>
                  <a:cubicBezTo>
                    <a:pt x="1627" y="1730"/>
                    <a:pt x="2017" y="1340"/>
                    <a:pt x="2017" y="863"/>
                  </a:cubicBezTo>
                  <a:cubicBezTo>
                    <a:pt x="2017" y="342"/>
                    <a:pt x="1592" y="0"/>
                    <a:pt x="1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7186059" y="4300037"/>
              <a:ext cx="103149" cy="88000"/>
            </a:xfrm>
            <a:custGeom>
              <a:avLst/>
              <a:gdLst/>
              <a:ahLst/>
              <a:cxnLst/>
              <a:rect l="l" t="t" r="r" b="b"/>
              <a:pathLst>
                <a:path w="2029" h="1731" extrusionOk="0">
                  <a:moveTo>
                    <a:pt x="1161" y="136"/>
                  </a:moveTo>
                  <a:cubicBezTo>
                    <a:pt x="1563" y="136"/>
                    <a:pt x="1888" y="461"/>
                    <a:pt x="1888" y="863"/>
                  </a:cubicBezTo>
                  <a:cubicBezTo>
                    <a:pt x="1888" y="1304"/>
                    <a:pt x="1529" y="1595"/>
                    <a:pt x="1156" y="1595"/>
                  </a:cubicBezTo>
                  <a:cubicBezTo>
                    <a:pt x="978" y="1595"/>
                    <a:pt x="798" y="1530"/>
                    <a:pt x="652" y="1383"/>
                  </a:cubicBezTo>
                  <a:cubicBezTo>
                    <a:pt x="185" y="928"/>
                    <a:pt x="511" y="136"/>
                    <a:pt x="1161" y="136"/>
                  </a:cubicBezTo>
                  <a:close/>
                  <a:moveTo>
                    <a:pt x="1160" y="0"/>
                  </a:moveTo>
                  <a:cubicBezTo>
                    <a:pt x="947" y="0"/>
                    <a:pt x="730" y="79"/>
                    <a:pt x="554" y="255"/>
                  </a:cubicBezTo>
                  <a:cubicBezTo>
                    <a:pt x="1" y="797"/>
                    <a:pt x="391" y="1730"/>
                    <a:pt x="1161" y="1730"/>
                  </a:cubicBezTo>
                  <a:cubicBezTo>
                    <a:pt x="1638" y="1730"/>
                    <a:pt x="2029" y="1340"/>
                    <a:pt x="2029" y="863"/>
                  </a:cubicBezTo>
                  <a:cubicBezTo>
                    <a:pt x="2029" y="342"/>
                    <a:pt x="1603" y="0"/>
                    <a:pt x="1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6942390" y="4300037"/>
              <a:ext cx="103149" cy="88000"/>
            </a:xfrm>
            <a:custGeom>
              <a:avLst/>
              <a:gdLst/>
              <a:ahLst/>
              <a:cxnLst/>
              <a:rect l="l" t="t" r="r" b="b"/>
              <a:pathLst>
                <a:path w="2029" h="1731" extrusionOk="0">
                  <a:moveTo>
                    <a:pt x="1161" y="136"/>
                  </a:moveTo>
                  <a:cubicBezTo>
                    <a:pt x="1562" y="136"/>
                    <a:pt x="1887" y="461"/>
                    <a:pt x="1887" y="863"/>
                  </a:cubicBezTo>
                  <a:cubicBezTo>
                    <a:pt x="1887" y="1304"/>
                    <a:pt x="1528" y="1595"/>
                    <a:pt x="1152" y="1595"/>
                  </a:cubicBezTo>
                  <a:cubicBezTo>
                    <a:pt x="973" y="1595"/>
                    <a:pt x="790" y="1530"/>
                    <a:pt x="640" y="1383"/>
                  </a:cubicBezTo>
                  <a:cubicBezTo>
                    <a:pt x="185" y="928"/>
                    <a:pt x="510" y="136"/>
                    <a:pt x="1161" y="136"/>
                  </a:cubicBezTo>
                  <a:close/>
                  <a:moveTo>
                    <a:pt x="1159" y="0"/>
                  </a:moveTo>
                  <a:cubicBezTo>
                    <a:pt x="946" y="0"/>
                    <a:pt x="729" y="79"/>
                    <a:pt x="553" y="255"/>
                  </a:cubicBezTo>
                  <a:cubicBezTo>
                    <a:pt x="0" y="797"/>
                    <a:pt x="391" y="1730"/>
                    <a:pt x="1161" y="1730"/>
                  </a:cubicBezTo>
                  <a:cubicBezTo>
                    <a:pt x="1638" y="1730"/>
                    <a:pt x="2028" y="1340"/>
                    <a:pt x="2028" y="863"/>
                  </a:cubicBezTo>
                  <a:cubicBezTo>
                    <a:pt x="2028" y="342"/>
                    <a:pt x="1603" y="0"/>
                    <a:pt x="1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6698669" y="4300037"/>
              <a:ext cx="103149" cy="88000"/>
            </a:xfrm>
            <a:custGeom>
              <a:avLst/>
              <a:gdLst/>
              <a:ahLst/>
              <a:cxnLst/>
              <a:rect l="l" t="t" r="r" b="b"/>
              <a:pathLst>
                <a:path w="2029" h="1731" extrusionOk="0">
                  <a:moveTo>
                    <a:pt x="1161" y="136"/>
                  </a:moveTo>
                  <a:cubicBezTo>
                    <a:pt x="1562" y="136"/>
                    <a:pt x="1888" y="461"/>
                    <a:pt x="1888" y="863"/>
                  </a:cubicBezTo>
                  <a:cubicBezTo>
                    <a:pt x="1888" y="1304"/>
                    <a:pt x="1529" y="1595"/>
                    <a:pt x="1152" y="1595"/>
                  </a:cubicBezTo>
                  <a:cubicBezTo>
                    <a:pt x="973" y="1595"/>
                    <a:pt x="791" y="1530"/>
                    <a:pt x="641" y="1383"/>
                  </a:cubicBezTo>
                  <a:cubicBezTo>
                    <a:pt x="185" y="928"/>
                    <a:pt x="510" y="136"/>
                    <a:pt x="1161" y="136"/>
                  </a:cubicBezTo>
                  <a:close/>
                  <a:moveTo>
                    <a:pt x="1156" y="0"/>
                  </a:moveTo>
                  <a:cubicBezTo>
                    <a:pt x="942" y="0"/>
                    <a:pt x="722" y="79"/>
                    <a:pt x="543" y="255"/>
                  </a:cubicBezTo>
                  <a:cubicBezTo>
                    <a:pt x="1" y="797"/>
                    <a:pt x="391" y="1730"/>
                    <a:pt x="1161" y="1730"/>
                  </a:cubicBezTo>
                  <a:cubicBezTo>
                    <a:pt x="1638" y="1730"/>
                    <a:pt x="2029" y="1340"/>
                    <a:pt x="2029" y="863"/>
                  </a:cubicBezTo>
                  <a:cubicBezTo>
                    <a:pt x="2029" y="342"/>
                    <a:pt x="1603" y="0"/>
                    <a:pt x="1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6455000" y="4300037"/>
              <a:ext cx="102590" cy="88000"/>
            </a:xfrm>
            <a:custGeom>
              <a:avLst/>
              <a:gdLst/>
              <a:ahLst/>
              <a:cxnLst/>
              <a:rect l="l" t="t" r="r" b="b"/>
              <a:pathLst>
                <a:path w="2018" h="1731" extrusionOk="0">
                  <a:moveTo>
                    <a:pt x="1161" y="136"/>
                  </a:moveTo>
                  <a:cubicBezTo>
                    <a:pt x="1562" y="136"/>
                    <a:pt x="1887" y="461"/>
                    <a:pt x="1887" y="863"/>
                  </a:cubicBezTo>
                  <a:cubicBezTo>
                    <a:pt x="1887" y="1304"/>
                    <a:pt x="1523" y="1595"/>
                    <a:pt x="1147" y="1595"/>
                  </a:cubicBezTo>
                  <a:cubicBezTo>
                    <a:pt x="968" y="1595"/>
                    <a:pt x="787" y="1530"/>
                    <a:pt x="640" y="1383"/>
                  </a:cubicBezTo>
                  <a:cubicBezTo>
                    <a:pt x="185" y="917"/>
                    <a:pt x="510" y="136"/>
                    <a:pt x="1161" y="136"/>
                  </a:cubicBezTo>
                  <a:close/>
                  <a:moveTo>
                    <a:pt x="1148" y="0"/>
                  </a:moveTo>
                  <a:cubicBezTo>
                    <a:pt x="935" y="0"/>
                    <a:pt x="718" y="79"/>
                    <a:pt x="542" y="255"/>
                  </a:cubicBezTo>
                  <a:cubicBezTo>
                    <a:pt x="0" y="797"/>
                    <a:pt x="391" y="1730"/>
                    <a:pt x="1161" y="1730"/>
                  </a:cubicBezTo>
                  <a:cubicBezTo>
                    <a:pt x="1638" y="1730"/>
                    <a:pt x="2017" y="1340"/>
                    <a:pt x="2017" y="863"/>
                  </a:cubicBezTo>
                  <a:cubicBezTo>
                    <a:pt x="2017" y="342"/>
                    <a:pt x="1592" y="0"/>
                    <a:pt x="1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9"/>
            <p:cNvSpPr/>
            <p:nvPr/>
          </p:nvSpPr>
          <p:spPr>
            <a:xfrm>
              <a:off x="7674008" y="4520574"/>
              <a:ext cx="102590" cy="88000"/>
            </a:xfrm>
            <a:custGeom>
              <a:avLst/>
              <a:gdLst/>
              <a:ahLst/>
              <a:cxnLst/>
              <a:rect l="l" t="t" r="r" b="b"/>
              <a:pathLst>
                <a:path w="2018" h="1731" extrusionOk="0">
                  <a:moveTo>
                    <a:pt x="1161" y="136"/>
                  </a:moveTo>
                  <a:cubicBezTo>
                    <a:pt x="1562" y="136"/>
                    <a:pt x="1888" y="461"/>
                    <a:pt x="1888" y="863"/>
                  </a:cubicBezTo>
                  <a:cubicBezTo>
                    <a:pt x="1888" y="1304"/>
                    <a:pt x="1524" y="1595"/>
                    <a:pt x="1147" y="1595"/>
                  </a:cubicBezTo>
                  <a:cubicBezTo>
                    <a:pt x="969" y="1595"/>
                    <a:pt x="787" y="1530"/>
                    <a:pt x="641" y="1383"/>
                  </a:cubicBezTo>
                  <a:cubicBezTo>
                    <a:pt x="174" y="928"/>
                    <a:pt x="510" y="136"/>
                    <a:pt x="1161" y="136"/>
                  </a:cubicBezTo>
                  <a:close/>
                  <a:moveTo>
                    <a:pt x="1149" y="0"/>
                  </a:moveTo>
                  <a:cubicBezTo>
                    <a:pt x="936" y="0"/>
                    <a:pt x="719" y="79"/>
                    <a:pt x="543" y="255"/>
                  </a:cubicBezTo>
                  <a:cubicBezTo>
                    <a:pt x="1" y="798"/>
                    <a:pt x="380" y="1730"/>
                    <a:pt x="1161" y="1730"/>
                  </a:cubicBezTo>
                  <a:cubicBezTo>
                    <a:pt x="1628" y="1730"/>
                    <a:pt x="2018" y="1340"/>
                    <a:pt x="2018" y="863"/>
                  </a:cubicBezTo>
                  <a:cubicBezTo>
                    <a:pt x="2018" y="342"/>
                    <a:pt x="1592" y="0"/>
                    <a:pt x="1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7430338" y="4520574"/>
              <a:ext cx="102590" cy="88000"/>
            </a:xfrm>
            <a:custGeom>
              <a:avLst/>
              <a:gdLst/>
              <a:ahLst/>
              <a:cxnLst/>
              <a:rect l="l" t="t" r="r" b="b"/>
              <a:pathLst>
                <a:path w="2018" h="1731" extrusionOk="0">
                  <a:moveTo>
                    <a:pt x="1150" y="136"/>
                  </a:moveTo>
                  <a:cubicBezTo>
                    <a:pt x="1551" y="136"/>
                    <a:pt x="1876" y="461"/>
                    <a:pt x="1887" y="863"/>
                  </a:cubicBezTo>
                  <a:cubicBezTo>
                    <a:pt x="1887" y="1304"/>
                    <a:pt x="1523" y="1595"/>
                    <a:pt x="1147" y="1595"/>
                  </a:cubicBezTo>
                  <a:cubicBezTo>
                    <a:pt x="968" y="1595"/>
                    <a:pt x="787" y="1530"/>
                    <a:pt x="640" y="1383"/>
                  </a:cubicBezTo>
                  <a:cubicBezTo>
                    <a:pt x="174" y="928"/>
                    <a:pt x="499" y="136"/>
                    <a:pt x="1150" y="136"/>
                  </a:cubicBezTo>
                  <a:close/>
                  <a:moveTo>
                    <a:pt x="1148" y="0"/>
                  </a:moveTo>
                  <a:cubicBezTo>
                    <a:pt x="935" y="0"/>
                    <a:pt x="718" y="79"/>
                    <a:pt x="542" y="255"/>
                  </a:cubicBezTo>
                  <a:cubicBezTo>
                    <a:pt x="0" y="798"/>
                    <a:pt x="380" y="1730"/>
                    <a:pt x="1150" y="1730"/>
                  </a:cubicBezTo>
                  <a:cubicBezTo>
                    <a:pt x="1627" y="1730"/>
                    <a:pt x="2017" y="1340"/>
                    <a:pt x="2017" y="863"/>
                  </a:cubicBezTo>
                  <a:cubicBezTo>
                    <a:pt x="2017" y="342"/>
                    <a:pt x="1592" y="0"/>
                    <a:pt x="1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7186059" y="4520574"/>
              <a:ext cx="103149" cy="88000"/>
            </a:xfrm>
            <a:custGeom>
              <a:avLst/>
              <a:gdLst/>
              <a:ahLst/>
              <a:cxnLst/>
              <a:rect l="l" t="t" r="r" b="b"/>
              <a:pathLst>
                <a:path w="2029" h="1731" extrusionOk="0">
                  <a:moveTo>
                    <a:pt x="1161" y="136"/>
                  </a:moveTo>
                  <a:cubicBezTo>
                    <a:pt x="1563" y="136"/>
                    <a:pt x="1888" y="461"/>
                    <a:pt x="1888" y="863"/>
                  </a:cubicBezTo>
                  <a:cubicBezTo>
                    <a:pt x="1888" y="1304"/>
                    <a:pt x="1529" y="1595"/>
                    <a:pt x="1156" y="1595"/>
                  </a:cubicBezTo>
                  <a:cubicBezTo>
                    <a:pt x="978" y="1595"/>
                    <a:pt x="798" y="1530"/>
                    <a:pt x="652" y="1383"/>
                  </a:cubicBezTo>
                  <a:cubicBezTo>
                    <a:pt x="185" y="928"/>
                    <a:pt x="511" y="136"/>
                    <a:pt x="1161" y="136"/>
                  </a:cubicBezTo>
                  <a:close/>
                  <a:moveTo>
                    <a:pt x="1160" y="0"/>
                  </a:moveTo>
                  <a:cubicBezTo>
                    <a:pt x="947" y="0"/>
                    <a:pt x="730" y="79"/>
                    <a:pt x="554" y="255"/>
                  </a:cubicBezTo>
                  <a:cubicBezTo>
                    <a:pt x="1" y="798"/>
                    <a:pt x="391" y="1730"/>
                    <a:pt x="1161" y="1730"/>
                  </a:cubicBezTo>
                  <a:cubicBezTo>
                    <a:pt x="1638" y="1730"/>
                    <a:pt x="2029" y="1340"/>
                    <a:pt x="2029" y="863"/>
                  </a:cubicBezTo>
                  <a:cubicBezTo>
                    <a:pt x="2029" y="342"/>
                    <a:pt x="1603" y="0"/>
                    <a:pt x="1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6942390" y="4520574"/>
              <a:ext cx="103149" cy="88000"/>
            </a:xfrm>
            <a:custGeom>
              <a:avLst/>
              <a:gdLst/>
              <a:ahLst/>
              <a:cxnLst/>
              <a:rect l="l" t="t" r="r" b="b"/>
              <a:pathLst>
                <a:path w="2029" h="1731" extrusionOk="0">
                  <a:moveTo>
                    <a:pt x="1161" y="136"/>
                  </a:moveTo>
                  <a:cubicBezTo>
                    <a:pt x="1562" y="136"/>
                    <a:pt x="1887" y="461"/>
                    <a:pt x="1887" y="863"/>
                  </a:cubicBezTo>
                  <a:cubicBezTo>
                    <a:pt x="1887" y="1304"/>
                    <a:pt x="1528" y="1595"/>
                    <a:pt x="1152" y="1595"/>
                  </a:cubicBezTo>
                  <a:cubicBezTo>
                    <a:pt x="973" y="1595"/>
                    <a:pt x="790" y="1530"/>
                    <a:pt x="640" y="1383"/>
                  </a:cubicBezTo>
                  <a:cubicBezTo>
                    <a:pt x="185" y="928"/>
                    <a:pt x="510" y="136"/>
                    <a:pt x="1161" y="136"/>
                  </a:cubicBezTo>
                  <a:close/>
                  <a:moveTo>
                    <a:pt x="1159" y="0"/>
                  </a:moveTo>
                  <a:cubicBezTo>
                    <a:pt x="946" y="0"/>
                    <a:pt x="729" y="79"/>
                    <a:pt x="553" y="255"/>
                  </a:cubicBezTo>
                  <a:cubicBezTo>
                    <a:pt x="0" y="798"/>
                    <a:pt x="391" y="1730"/>
                    <a:pt x="1161" y="1730"/>
                  </a:cubicBezTo>
                  <a:cubicBezTo>
                    <a:pt x="1638" y="1730"/>
                    <a:pt x="2028" y="1340"/>
                    <a:pt x="2028" y="863"/>
                  </a:cubicBezTo>
                  <a:cubicBezTo>
                    <a:pt x="2028" y="342"/>
                    <a:pt x="1603" y="0"/>
                    <a:pt x="1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6698669" y="4520574"/>
              <a:ext cx="103149" cy="88000"/>
            </a:xfrm>
            <a:custGeom>
              <a:avLst/>
              <a:gdLst/>
              <a:ahLst/>
              <a:cxnLst/>
              <a:rect l="l" t="t" r="r" b="b"/>
              <a:pathLst>
                <a:path w="2029" h="1731" extrusionOk="0">
                  <a:moveTo>
                    <a:pt x="1161" y="136"/>
                  </a:moveTo>
                  <a:cubicBezTo>
                    <a:pt x="1562" y="136"/>
                    <a:pt x="1888" y="461"/>
                    <a:pt x="1888" y="863"/>
                  </a:cubicBezTo>
                  <a:cubicBezTo>
                    <a:pt x="1888" y="1304"/>
                    <a:pt x="1529" y="1595"/>
                    <a:pt x="1152" y="1595"/>
                  </a:cubicBezTo>
                  <a:cubicBezTo>
                    <a:pt x="973" y="1595"/>
                    <a:pt x="791" y="1530"/>
                    <a:pt x="641" y="1383"/>
                  </a:cubicBezTo>
                  <a:cubicBezTo>
                    <a:pt x="185" y="928"/>
                    <a:pt x="510" y="136"/>
                    <a:pt x="1161" y="136"/>
                  </a:cubicBezTo>
                  <a:close/>
                  <a:moveTo>
                    <a:pt x="1156" y="0"/>
                  </a:moveTo>
                  <a:cubicBezTo>
                    <a:pt x="942" y="0"/>
                    <a:pt x="722" y="79"/>
                    <a:pt x="543" y="255"/>
                  </a:cubicBezTo>
                  <a:cubicBezTo>
                    <a:pt x="1" y="798"/>
                    <a:pt x="391" y="1730"/>
                    <a:pt x="1161" y="1730"/>
                  </a:cubicBezTo>
                  <a:cubicBezTo>
                    <a:pt x="1638" y="1730"/>
                    <a:pt x="2029" y="1340"/>
                    <a:pt x="2029" y="863"/>
                  </a:cubicBezTo>
                  <a:cubicBezTo>
                    <a:pt x="2029" y="342"/>
                    <a:pt x="1603" y="0"/>
                    <a:pt x="1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6455000" y="4520574"/>
              <a:ext cx="102590" cy="88000"/>
            </a:xfrm>
            <a:custGeom>
              <a:avLst/>
              <a:gdLst/>
              <a:ahLst/>
              <a:cxnLst/>
              <a:rect l="l" t="t" r="r" b="b"/>
              <a:pathLst>
                <a:path w="2018" h="1731" extrusionOk="0">
                  <a:moveTo>
                    <a:pt x="1161" y="136"/>
                  </a:moveTo>
                  <a:cubicBezTo>
                    <a:pt x="1562" y="136"/>
                    <a:pt x="1887" y="461"/>
                    <a:pt x="1887" y="863"/>
                  </a:cubicBezTo>
                  <a:cubicBezTo>
                    <a:pt x="1887" y="1304"/>
                    <a:pt x="1523" y="1595"/>
                    <a:pt x="1147" y="1595"/>
                  </a:cubicBezTo>
                  <a:cubicBezTo>
                    <a:pt x="968" y="1595"/>
                    <a:pt x="787" y="1530"/>
                    <a:pt x="640" y="1383"/>
                  </a:cubicBezTo>
                  <a:cubicBezTo>
                    <a:pt x="185" y="928"/>
                    <a:pt x="510" y="136"/>
                    <a:pt x="1161" y="136"/>
                  </a:cubicBezTo>
                  <a:close/>
                  <a:moveTo>
                    <a:pt x="1148" y="0"/>
                  </a:moveTo>
                  <a:cubicBezTo>
                    <a:pt x="935" y="0"/>
                    <a:pt x="718" y="79"/>
                    <a:pt x="542" y="255"/>
                  </a:cubicBezTo>
                  <a:cubicBezTo>
                    <a:pt x="0" y="798"/>
                    <a:pt x="391" y="1730"/>
                    <a:pt x="1161" y="1730"/>
                  </a:cubicBezTo>
                  <a:cubicBezTo>
                    <a:pt x="1638" y="1730"/>
                    <a:pt x="2017" y="1340"/>
                    <a:pt x="2017" y="863"/>
                  </a:cubicBezTo>
                  <a:cubicBezTo>
                    <a:pt x="2017" y="342"/>
                    <a:pt x="1592" y="0"/>
                    <a:pt x="1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7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4"/>
          <p:cNvSpPr txBox="1">
            <a:spLocks noGrp="1"/>
          </p:cNvSpPr>
          <p:nvPr>
            <p:ph type="title"/>
          </p:nvPr>
        </p:nvSpPr>
        <p:spPr>
          <a:xfrm>
            <a:off x="621100" y="390525"/>
            <a:ext cx="79017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14"/>
          <p:cNvSpPr/>
          <p:nvPr/>
        </p:nvSpPr>
        <p:spPr>
          <a:xfrm>
            <a:off x="7018625" y="185575"/>
            <a:ext cx="942475" cy="906825"/>
          </a:xfrm>
          <a:custGeom>
            <a:avLst/>
            <a:gdLst/>
            <a:ahLst/>
            <a:cxnLst/>
            <a:rect l="l" t="t" r="r" b="b"/>
            <a:pathLst>
              <a:path w="37699" h="36273" extrusionOk="0">
                <a:moveTo>
                  <a:pt x="18145" y="1"/>
                </a:moveTo>
                <a:cubicBezTo>
                  <a:pt x="8124" y="1"/>
                  <a:pt x="12" y="8124"/>
                  <a:pt x="12" y="18134"/>
                </a:cubicBezTo>
                <a:cubicBezTo>
                  <a:pt x="1" y="25465"/>
                  <a:pt x="4426" y="32081"/>
                  <a:pt x="11193" y="34889"/>
                </a:cubicBezTo>
                <a:cubicBezTo>
                  <a:pt x="13438" y="35820"/>
                  <a:pt x="15797" y="36272"/>
                  <a:pt x="18136" y="36272"/>
                </a:cubicBezTo>
                <a:cubicBezTo>
                  <a:pt x="22857" y="36272"/>
                  <a:pt x="27497" y="34430"/>
                  <a:pt x="30964" y="30964"/>
                </a:cubicBezTo>
                <a:cubicBezTo>
                  <a:pt x="36148" y="25769"/>
                  <a:pt x="37698" y="17971"/>
                  <a:pt x="34890" y="11193"/>
                </a:cubicBezTo>
                <a:cubicBezTo>
                  <a:pt x="32091" y="4415"/>
                  <a:pt x="25476" y="1"/>
                  <a:pt x="18145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4"/>
          <p:cNvSpPr/>
          <p:nvPr/>
        </p:nvSpPr>
        <p:spPr>
          <a:xfrm>
            <a:off x="8605125" y="4608575"/>
            <a:ext cx="535500" cy="535225"/>
          </a:xfrm>
          <a:custGeom>
            <a:avLst/>
            <a:gdLst/>
            <a:ahLst/>
            <a:cxnLst/>
            <a:rect l="l" t="t" r="r" b="b"/>
            <a:pathLst>
              <a:path w="21420" h="21409" extrusionOk="0">
                <a:moveTo>
                  <a:pt x="21400" y="1"/>
                </a:moveTo>
                <a:cubicBezTo>
                  <a:pt x="9588" y="1"/>
                  <a:pt x="1" y="9584"/>
                  <a:pt x="1" y="21409"/>
                </a:cubicBezTo>
                <a:lnTo>
                  <a:pt x="21420" y="21409"/>
                </a:lnTo>
                <a:lnTo>
                  <a:pt x="21420" y="1"/>
                </a:lnTo>
                <a:cubicBezTo>
                  <a:pt x="21413" y="1"/>
                  <a:pt x="21406" y="1"/>
                  <a:pt x="2140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4"/>
          <p:cNvSpPr/>
          <p:nvPr/>
        </p:nvSpPr>
        <p:spPr>
          <a:xfrm>
            <a:off x="8374950" y="4404075"/>
            <a:ext cx="540375" cy="540125"/>
          </a:xfrm>
          <a:custGeom>
            <a:avLst/>
            <a:gdLst/>
            <a:ahLst/>
            <a:cxnLst/>
            <a:rect l="l" t="t" r="r" b="b"/>
            <a:pathLst>
              <a:path w="21615" h="21605" extrusionOk="0">
                <a:moveTo>
                  <a:pt x="21615" y="1"/>
                </a:moveTo>
                <a:cubicBezTo>
                  <a:pt x="9696" y="1"/>
                  <a:pt x="0" y="9696"/>
                  <a:pt x="0" y="21604"/>
                </a:cubicBezTo>
                <a:lnTo>
                  <a:pt x="391" y="21604"/>
                </a:lnTo>
                <a:cubicBezTo>
                  <a:pt x="391" y="9913"/>
                  <a:pt x="9913" y="391"/>
                  <a:pt x="21615" y="391"/>
                </a:cubicBezTo>
                <a:lnTo>
                  <a:pt x="2161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4"/>
          <p:cNvSpPr/>
          <p:nvPr/>
        </p:nvSpPr>
        <p:spPr>
          <a:xfrm>
            <a:off x="8605125" y="4608575"/>
            <a:ext cx="310200" cy="310200"/>
          </a:xfrm>
          <a:custGeom>
            <a:avLst/>
            <a:gdLst/>
            <a:ahLst/>
            <a:cxnLst/>
            <a:rect l="l" t="t" r="r" b="b"/>
            <a:pathLst>
              <a:path w="12408" h="12408" extrusionOk="0">
                <a:moveTo>
                  <a:pt x="12407" y="1"/>
                </a:moveTo>
                <a:cubicBezTo>
                  <a:pt x="5553" y="1"/>
                  <a:pt x="0" y="5554"/>
                  <a:pt x="0" y="12408"/>
                </a:cubicBezTo>
                <a:lnTo>
                  <a:pt x="6779" y="12408"/>
                </a:lnTo>
                <a:cubicBezTo>
                  <a:pt x="6779" y="9295"/>
                  <a:pt x="9306" y="6779"/>
                  <a:pt x="12407" y="6779"/>
                </a:cubicBezTo>
                <a:lnTo>
                  <a:pt x="1240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4"/>
          <p:cNvSpPr/>
          <p:nvPr/>
        </p:nvSpPr>
        <p:spPr>
          <a:xfrm flipH="1">
            <a:off x="7677745" y="0"/>
            <a:ext cx="1563705" cy="1233234"/>
          </a:xfrm>
          <a:custGeom>
            <a:avLst/>
            <a:gdLst/>
            <a:ahLst/>
            <a:cxnLst/>
            <a:rect l="l" t="t" r="r" b="b"/>
            <a:pathLst>
              <a:path w="83856" h="66134" extrusionOk="0">
                <a:moveTo>
                  <a:pt x="1" y="0"/>
                </a:moveTo>
                <a:lnTo>
                  <a:pt x="1" y="66134"/>
                </a:lnTo>
                <a:lnTo>
                  <a:pt x="41928" y="66134"/>
                </a:lnTo>
                <a:cubicBezTo>
                  <a:pt x="65082" y="66134"/>
                  <a:pt x="83855" y="51330"/>
                  <a:pt x="83855" y="33067"/>
                </a:cubicBezTo>
                <a:cubicBezTo>
                  <a:pt x="83855" y="14804"/>
                  <a:pt x="65082" y="0"/>
                  <a:pt x="4192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8" name="Google Shape;368;p14"/>
          <p:cNvGrpSpPr/>
          <p:nvPr/>
        </p:nvGrpSpPr>
        <p:grpSpPr>
          <a:xfrm>
            <a:off x="-204100" y="4754150"/>
            <a:ext cx="1321598" cy="738273"/>
            <a:chOff x="6455000" y="3870300"/>
            <a:chExt cx="1321598" cy="738273"/>
          </a:xfrm>
        </p:grpSpPr>
        <p:sp>
          <p:nvSpPr>
            <p:cNvPr id="369" name="Google Shape;369;p14"/>
            <p:cNvSpPr/>
            <p:nvPr/>
          </p:nvSpPr>
          <p:spPr>
            <a:xfrm>
              <a:off x="7674008" y="3870300"/>
              <a:ext cx="102590" cy="88203"/>
            </a:xfrm>
            <a:custGeom>
              <a:avLst/>
              <a:gdLst/>
              <a:ahLst/>
              <a:cxnLst/>
              <a:rect l="l" t="t" r="r" b="b"/>
              <a:pathLst>
                <a:path w="2018" h="1735" extrusionOk="0">
                  <a:moveTo>
                    <a:pt x="1161" y="141"/>
                  </a:moveTo>
                  <a:cubicBezTo>
                    <a:pt x="1562" y="141"/>
                    <a:pt x="1888" y="466"/>
                    <a:pt x="1888" y="867"/>
                  </a:cubicBezTo>
                  <a:cubicBezTo>
                    <a:pt x="1888" y="1308"/>
                    <a:pt x="1524" y="1600"/>
                    <a:pt x="1147" y="1600"/>
                  </a:cubicBezTo>
                  <a:cubicBezTo>
                    <a:pt x="969" y="1600"/>
                    <a:pt x="787" y="1534"/>
                    <a:pt x="641" y="1388"/>
                  </a:cubicBezTo>
                  <a:cubicBezTo>
                    <a:pt x="174" y="921"/>
                    <a:pt x="510" y="141"/>
                    <a:pt x="1161" y="141"/>
                  </a:cubicBezTo>
                  <a:close/>
                  <a:moveTo>
                    <a:pt x="1149" y="0"/>
                  </a:moveTo>
                  <a:cubicBezTo>
                    <a:pt x="936" y="0"/>
                    <a:pt x="719" y="80"/>
                    <a:pt x="543" y="260"/>
                  </a:cubicBezTo>
                  <a:cubicBezTo>
                    <a:pt x="1" y="802"/>
                    <a:pt x="380" y="1735"/>
                    <a:pt x="1161" y="1735"/>
                  </a:cubicBezTo>
                  <a:cubicBezTo>
                    <a:pt x="1628" y="1735"/>
                    <a:pt x="2018" y="1344"/>
                    <a:pt x="2018" y="867"/>
                  </a:cubicBezTo>
                  <a:cubicBezTo>
                    <a:pt x="2018" y="347"/>
                    <a:pt x="1592" y="0"/>
                    <a:pt x="1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4"/>
            <p:cNvSpPr/>
            <p:nvPr/>
          </p:nvSpPr>
          <p:spPr>
            <a:xfrm>
              <a:off x="7430338" y="3870300"/>
              <a:ext cx="102590" cy="88203"/>
            </a:xfrm>
            <a:custGeom>
              <a:avLst/>
              <a:gdLst/>
              <a:ahLst/>
              <a:cxnLst/>
              <a:rect l="l" t="t" r="r" b="b"/>
              <a:pathLst>
                <a:path w="2018" h="1735" extrusionOk="0">
                  <a:moveTo>
                    <a:pt x="1150" y="141"/>
                  </a:moveTo>
                  <a:cubicBezTo>
                    <a:pt x="1551" y="141"/>
                    <a:pt x="1887" y="466"/>
                    <a:pt x="1887" y="867"/>
                  </a:cubicBezTo>
                  <a:cubicBezTo>
                    <a:pt x="1880" y="1308"/>
                    <a:pt x="1518" y="1600"/>
                    <a:pt x="1145" y="1600"/>
                  </a:cubicBezTo>
                  <a:cubicBezTo>
                    <a:pt x="967" y="1600"/>
                    <a:pt x="787" y="1534"/>
                    <a:pt x="640" y="1388"/>
                  </a:cubicBezTo>
                  <a:cubicBezTo>
                    <a:pt x="174" y="921"/>
                    <a:pt x="499" y="141"/>
                    <a:pt x="1150" y="141"/>
                  </a:cubicBezTo>
                  <a:close/>
                  <a:moveTo>
                    <a:pt x="1149" y="0"/>
                  </a:moveTo>
                  <a:cubicBezTo>
                    <a:pt x="936" y="0"/>
                    <a:pt x="718" y="80"/>
                    <a:pt x="542" y="260"/>
                  </a:cubicBezTo>
                  <a:cubicBezTo>
                    <a:pt x="0" y="802"/>
                    <a:pt x="380" y="1735"/>
                    <a:pt x="1150" y="1735"/>
                  </a:cubicBezTo>
                  <a:cubicBezTo>
                    <a:pt x="1627" y="1735"/>
                    <a:pt x="2017" y="1344"/>
                    <a:pt x="2017" y="867"/>
                  </a:cubicBezTo>
                  <a:cubicBezTo>
                    <a:pt x="2017" y="347"/>
                    <a:pt x="1592" y="0"/>
                    <a:pt x="1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4"/>
            <p:cNvSpPr/>
            <p:nvPr/>
          </p:nvSpPr>
          <p:spPr>
            <a:xfrm>
              <a:off x="7186059" y="3870300"/>
              <a:ext cx="103149" cy="88203"/>
            </a:xfrm>
            <a:custGeom>
              <a:avLst/>
              <a:gdLst/>
              <a:ahLst/>
              <a:cxnLst/>
              <a:rect l="l" t="t" r="r" b="b"/>
              <a:pathLst>
                <a:path w="2029" h="1735" extrusionOk="0">
                  <a:moveTo>
                    <a:pt x="1161" y="141"/>
                  </a:moveTo>
                  <a:cubicBezTo>
                    <a:pt x="1563" y="141"/>
                    <a:pt x="1888" y="466"/>
                    <a:pt x="1888" y="867"/>
                  </a:cubicBezTo>
                  <a:cubicBezTo>
                    <a:pt x="1888" y="1308"/>
                    <a:pt x="1529" y="1600"/>
                    <a:pt x="1156" y="1600"/>
                  </a:cubicBezTo>
                  <a:cubicBezTo>
                    <a:pt x="978" y="1600"/>
                    <a:pt x="798" y="1534"/>
                    <a:pt x="652" y="1388"/>
                  </a:cubicBezTo>
                  <a:cubicBezTo>
                    <a:pt x="185" y="921"/>
                    <a:pt x="511" y="141"/>
                    <a:pt x="1161" y="141"/>
                  </a:cubicBezTo>
                  <a:close/>
                  <a:moveTo>
                    <a:pt x="1160" y="0"/>
                  </a:moveTo>
                  <a:cubicBezTo>
                    <a:pt x="947" y="0"/>
                    <a:pt x="730" y="80"/>
                    <a:pt x="554" y="260"/>
                  </a:cubicBezTo>
                  <a:cubicBezTo>
                    <a:pt x="1" y="802"/>
                    <a:pt x="391" y="1735"/>
                    <a:pt x="1161" y="1735"/>
                  </a:cubicBezTo>
                  <a:cubicBezTo>
                    <a:pt x="1638" y="1735"/>
                    <a:pt x="2029" y="1344"/>
                    <a:pt x="2029" y="867"/>
                  </a:cubicBezTo>
                  <a:cubicBezTo>
                    <a:pt x="2029" y="347"/>
                    <a:pt x="1603" y="0"/>
                    <a:pt x="1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4"/>
            <p:cNvSpPr/>
            <p:nvPr/>
          </p:nvSpPr>
          <p:spPr>
            <a:xfrm>
              <a:off x="6942390" y="3870300"/>
              <a:ext cx="103149" cy="88203"/>
            </a:xfrm>
            <a:custGeom>
              <a:avLst/>
              <a:gdLst/>
              <a:ahLst/>
              <a:cxnLst/>
              <a:rect l="l" t="t" r="r" b="b"/>
              <a:pathLst>
                <a:path w="2029" h="1735" extrusionOk="0">
                  <a:moveTo>
                    <a:pt x="1161" y="141"/>
                  </a:moveTo>
                  <a:cubicBezTo>
                    <a:pt x="1562" y="141"/>
                    <a:pt x="1887" y="466"/>
                    <a:pt x="1887" y="867"/>
                  </a:cubicBezTo>
                  <a:cubicBezTo>
                    <a:pt x="1887" y="1308"/>
                    <a:pt x="1528" y="1600"/>
                    <a:pt x="1152" y="1600"/>
                  </a:cubicBezTo>
                  <a:cubicBezTo>
                    <a:pt x="973" y="1600"/>
                    <a:pt x="790" y="1534"/>
                    <a:pt x="640" y="1388"/>
                  </a:cubicBezTo>
                  <a:cubicBezTo>
                    <a:pt x="185" y="921"/>
                    <a:pt x="510" y="141"/>
                    <a:pt x="1161" y="141"/>
                  </a:cubicBezTo>
                  <a:close/>
                  <a:moveTo>
                    <a:pt x="1160" y="0"/>
                  </a:moveTo>
                  <a:cubicBezTo>
                    <a:pt x="947" y="0"/>
                    <a:pt x="729" y="80"/>
                    <a:pt x="553" y="260"/>
                  </a:cubicBezTo>
                  <a:cubicBezTo>
                    <a:pt x="0" y="802"/>
                    <a:pt x="391" y="1735"/>
                    <a:pt x="1161" y="1735"/>
                  </a:cubicBezTo>
                  <a:cubicBezTo>
                    <a:pt x="1638" y="1735"/>
                    <a:pt x="2028" y="1344"/>
                    <a:pt x="2028" y="867"/>
                  </a:cubicBezTo>
                  <a:cubicBezTo>
                    <a:pt x="2028" y="347"/>
                    <a:pt x="1603" y="0"/>
                    <a:pt x="1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6698669" y="3870300"/>
              <a:ext cx="103149" cy="88203"/>
            </a:xfrm>
            <a:custGeom>
              <a:avLst/>
              <a:gdLst/>
              <a:ahLst/>
              <a:cxnLst/>
              <a:rect l="l" t="t" r="r" b="b"/>
              <a:pathLst>
                <a:path w="2029" h="1735" extrusionOk="0">
                  <a:moveTo>
                    <a:pt x="1161" y="141"/>
                  </a:moveTo>
                  <a:cubicBezTo>
                    <a:pt x="1562" y="141"/>
                    <a:pt x="1888" y="466"/>
                    <a:pt x="1888" y="867"/>
                  </a:cubicBezTo>
                  <a:cubicBezTo>
                    <a:pt x="1888" y="1308"/>
                    <a:pt x="1529" y="1600"/>
                    <a:pt x="1152" y="1600"/>
                  </a:cubicBezTo>
                  <a:cubicBezTo>
                    <a:pt x="973" y="1600"/>
                    <a:pt x="791" y="1534"/>
                    <a:pt x="641" y="1388"/>
                  </a:cubicBezTo>
                  <a:cubicBezTo>
                    <a:pt x="185" y="921"/>
                    <a:pt x="510" y="141"/>
                    <a:pt x="1161" y="141"/>
                  </a:cubicBezTo>
                  <a:close/>
                  <a:moveTo>
                    <a:pt x="1157" y="0"/>
                  </a:moveTo>
                  <a:cubicBezTo>
                    <a:pt x="942" y="0"/>
                    <a:pt x="723" y="80"/>
                    <a:pt x="543" y="260"/>
                  </a:cubicBezTo>
                  <a:cubicBezTo>
                    <a:pt x="1" y="802"/>
                    <a:pt x="391" y="1735"/>
                    <a:pt x="1161" y="1735"/>
                  </a:cubicBezTo>
                  <a:cubicBezTo>
                    <a:pt x="1638" y="1735"/>
                    <a:pt x="2029" y="1344"/>
                    <a:pt x="2029" y="867"/>
                  </a:cubicBezTo>
                  <a:cubicBezTo>
                    <a:pt x="2029" y="347"/>
                    <a:pt x="1603" y="0"/>
                    <a:pt x="1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6455000" y="3870300"/>
              <a:ext cx="102590" cy="88203"/>
            </a:xfrm>
            <a:custGeom>
              <a:avLst/>
              <a:gdLst/>
              <a:ahLst/>
              <a:cxnLst/>
              <a:rect l="l" t="t" r="r" b="b"/>
              <a:pathLst>
                <a:path w="2018" h="1735" extrusionOk="0">
                  <a:moveTo>
                    <a:pt x="1161" y="141"/>
                  </a:moveTo>
                  <a:cubicBezTo>
                    <a:pt x="1562" y="141"/>
                    <a:pt x="1887" y="466"/>
                    <a:pt x="1887" y="867"/>
                  </a:cubicBezTo>
                  <a:cubicBezTo>
                    <a:pt x="1887" y="1308"/>
                    <a:pt x="1523" y="1600"/>
                    <a:pt x="1147" y="1600"/>
                  </a:cubicBezTo>
                  <a:cubicBezTo>
                    <a:pt x="968" y="1600"/>
                    <a:pt x="787" y="1534"/>
                    <a:pt x="640" y="1388"/>
                  </a:cubicBezTo>
                  <a:cubicBezTo>
                    <a:pt x="185" y="921"/>
                    <a:pt x="510" y="141"/>
                    <a:pt x="1161" y="141"/>
                  </a:cubicBezTo>
                  <a:close/>
                  <a:moveTo>
                    <a:pt x="1149" y="0"/>
                  </a:moveTo>
                  <a:cubicBezTo>
                    <a:pt x="936" y="0"/>
                    <a:pt x="718" y="80"/>
                    <a:pt x="542" y="260"/>
                  </a:cubicBezTo>
                  <a:cubicBezTo>
                    <a:pt x="0" y="802"/>
                    <a:pt x="391" y="1735"/>
                    <a:pt x="1161" y="1735"/>
                  </a:cubicBezTo>
                  <a:cubicBezTo>
                    <a:pt x="1638" y="1735"/>
                    <a:pt x="2017" y="1344"/>
                    <a:pt x="2017" y="867"/>
                  </a:cubicBezTo>
                  <a:cubicBezTo>
                    <a:pt x="2017" y="347"/>
                    <a:pt x="1592" y="0"/>
                    <a:pt x="1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7674008" y="4090837"/>
              <a:ext cx="102590" cy="88203"/>
            </a:xfrm>
            <a:custGeom>
              <a:avLst/>
              <a:gdLst/>
              <a:ahLst/>
              <a:cxnLst/>
              <a:rect l="l" t="t" r="r" b="b"/>
              <a:pathLst>
                <a:path w="2018" h="1735" extrusionOk="0">
                  <a:moveTo>
                    <a:pt x="1161" y="141"/>
                  </a:moveTo>
                  <a:cubicBezTo>
                    <a:pt x="1562" y="141"/>
                    <a:pt x="1888" y="466"/>
                    <a:pt x="1888" y="867"/>
                  </a:cubicBezTo>
                  <a:cubicBezTo>
                    <a:pt x="1888" y="1308"/>
                    <a:pt x="1524" y="1600"/>
                    <a:pt x="1147" y="1600"/>
                  </a:cubicBezTo>
                  <a:cubicBezTo>
                    <a:pt x="969" y="1600"/>
                    <a:pt x="787" y="1534"/>
                    <a:pt x="641" y="1388"/>
                  </a:cubicBezTo>
                  <a:cubicBezTo>
                    <a:pt x="174" y="921"/>
                    <a:pt x="510" y="141"/>
                    <a:pt x="1161" y="141"/>
                  </a:cubicBezTo>
                  <a:close/>
                  <a:moveTo>
                    <a:pt x="1149" y="0"/>
                  </a:moveTo>
                  <a:cubicBezTo>
                    <a:pt x="936" y="0"/>
                    <a:pt x="719" y="80"/>
                    <a:pt x="543" y="260"/>
                  </a:cubicBezTo>
                  <a:cubicBezTo>
                    <a:pt x="1" y="802"/>
                    <a:pt x="380" y="1735"/>
                    <a:pt x="1161" y="1735"/>
                  </a:cubicBezTo>
                  <a:cubicBezTo>
                    <a:pt x="1628" y="1735"/>
                    <a:pt x="2018" y="1344"/>
                    <a:pt x="2018" y="867"/>
                  </a:cubicBezTo>
                  <a:cubicBezTo>
                    <a:pt x="2018" y="347"/>
                    <a:pt x="1592" y="0"/>
                    <a:pt x="1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7430338" y="4090837"/>
              <a:ext cx="102590" cy="88203"/>
            </a:xfrm>
            <a:custGeom>
              <a:avLst/>
              <a:gdLst/>
              <a:ahLst/>
              <a:cxnLst/>
              <a:rect l="l" t="t" r="r" b="b"/>
              <a:pathLst>
                <a:path w="2018" h="1735" extrusionOk="0">
                  <a:moveTo>
                    <a:pt x="1150" y="141"/>
                  </a:moveTo>
                  <a:cubicBezTo>
                    <a:pt x="1551" y="141"/>
                    <a:pt x="1876" y="466"/>
                    <a:pt x="1887" y="867"/>
                  </a:cubicBezTo>
                  <a:cubicBezTo>
                    <a:pt x="1880" y="1308"/>
                    <a:pt x="1518" y="1600"/>
                    <a:pt x="1145" y="1600"/>
                  </a:cubicBezTo>
                  <a:cubicBezTo>
                    <a:pt x="967" y="1600"/>
                    <a:pt x="787" y="1534"/>
                    <a:pt x="640" y="1388"/>
                  </a:cubicBezTo>
                  <a:cubicBezTo>
                    <a:pt x="174" y="921"/>
                    <a:pt x="499" y="141"/>
                    <a:pt x="1150" y="141"/>
                  </a:cubicBezTo>
                  <a:close/>
                  <a:moveTo>
                    <a:pt x="1149" y="0"/>
                  </a:moveTo>
                  <a:cubicBezTo>
                    <a:pt x="936" y="0"/>
                    <a:pt x="718" y="80"/>
                    <a:pt x="542" y="260"/>
                  </a:cubicBezTo>
                  <a:cubicBezTo>
                    <a:pt x="0" y="802"/>
                    <a:pt x="380" y="1735"/>
                    <a:pt x="1150" y="1735"/>
                  </a:cubicBezTo>
                  <a:cubicBezTo>
                    <a:pt x="1627" y="1735"/>
                    <a:pt x="2017" y="1344"/>
                    <a:pt x="2017" y="867"/>
                  </a:cubicBezTo>
                  <a:cubicBezTo>
                    <a:pt x="2017" y="347"/>
                    <a:pt x="1592" y="0"/>
                    <a:pt x="1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7186059" y="4090837"/>
              <a:ext cx="103149" cy="88203"/>
            </a:xfrm>
            <a:custGeom>
              <a:avLst/>
              <a:gdLst/>
              <a:ahLst/>
              <a:cxnLst/>
              <a:rect l="l" t="t" r="r" b="b"/>
              <a:pathLst>
                <a:path w="2029" h="1735" extrusionOk="0">
                  <a:moveTo>
                    <a:pt x="1161" y="141"/>
                  </a:moveTo>
                  <a:cubicBezTo>
                    <a:pt x="1563" y="141"/>
                    <a:pt x="1888" y="466"/>
                    <a:pt x="1888" y="867"/>
                  </a:cubicBezTo>
                  <a:cubicBezTo>
                    <a:pt x="1888" y="1308"/>
                    <a:pt x="1529" y="1600"/>
                    <a:pt x="1156" y="1600"/>
                  </a:cubicBezTo>
                  <a:cubicBezTo>
                    <a:pt x="978" y="1600"/>
                    <a:pt x="798" y="1534"/>
                    <a:pt x="652" y="1388"/>
                  </a:cubicBezTo>
                  <a:cubicBezTo>
                    <a:pt x="185" y="921"/>
                    <a:pt x="511" y="141"/>
                    <a:pt x="1161" y="141"/>
                  </a:cubicBezTo>
                  <a:close/>
                  <a:moveTo>
                    <a:pt x="1160" y="0"/>
                  </a:moveTo>
                  <a:cubicBezTo>
                    <a:pt x="947" y="0"/>
                    <a:pt x="730" y="80"/>
                    <a:pt x="554" y="260"/>
                  </a:cubicBezTo>
                  <a:cubicBezTo>
                    <a:pt x="1" y="802"/>
                    <a:pt x="391" y="1735"/>
                    <a:pt x="1161" y="1735"/>
                  </a:cubicBezTo>
                  <a:cubicBezTo>
                    <a:pt x="1638" y="1735"/>
                    <a:pt x="2029" y="1344"/>
                    <a:pt x="2029" y="867"/>
                  </a:cubicBezTo>
                  <a:cubicBezTo>
                    <a:pt x="2029" y="347"/>
                    <a:pt x="1603" y="0"/>
                    <a:pt x="1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6942390" y="4090837"/>
              <a:ext cx="103149" cy="88203"/>
            </a:xfrm>
            <a:custGeom>
              <a:avLst/>
              <a:gdLst/>
              <a:ahLst/>
              <a:cxnLst/>
              <a:rect l="l" t="t" r="r" b="b"/>
              <a:pathLst>
                <a:path w="2029" h="1735" extrusionOk="0">
                  <a:moveTo>
                    <a:pt x="1161" y="141"/>
                  </a:moveTo>
                  <a:cubicBezTo>
                    <a:pt x="1562" y="141"/>
                    <a:pt x="1887" y="466"/>
                    <a:pt x="1887" y="867"/>
                  </a:cubicBezTo>
                  <a:cubicBezTo>
                    <a:pt x="1887" y="1308"/>
                    <a:pt x="1528" y="1600"/>
                    <a:pt x="1152" y="1600"/>
                  </a:cubicBezTo>
                  <a:cubicBezTo>
                    <a:pt x="973" y="1600"/>
                    <a:pt x="790" y="1534"/>
                    <a:pt x="640" y="1388"/>
                  </a:cubicBezTo>
                  <a:cubicBezTo>
                    <a:pt x="185" y="921"/>
                    <a:pt x="510" y="141"/>
                    <a:pt x="1161" y="141"/>
                  </a:cubicBezTo>
                  <a:close/>
                  <a:moveTo>
                    <a:pt x="1160" y="0"/>
                  </a:moveTo>
                  <a:cubicBezTo>
                    <a:pt x="947" y="0"/>
                    <a:pt x="729" y="80"/>
                    <a:pt x="553" y="260"/>
                  </a:cubicBezTo>
                  <a:cubicBezTo>
                    <a:pt x="0" y="802"/>
                    <a:pt x="391" y="1735"/>
                    <a:pt x="1161" y="1735"/>
                  </a:cubicBezTo>
                  <a:cubicBezTo>
                    <a:pt x="1638" y="1735"/>
                    <a:pt x="2028" y="1344"/>
                    <a:pt x="2028" y="867"/>
                  </a:cubicBezTo>
                  <a:cubicBezTo>
                    <a:pt x="2028" y="347"/>
                    <a:pt x="1603" y="0"/>
                    <a:pt x="1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6698669" y="4090837"/>
              <a:ext cx="103149" cy="88203"/>
            </a:xfrm>
            <a:custGeom>
              <a:avLst/>
              <a:gdLst/>
              <a:ahLst/>
              <a:cxnLst/>
              <a:rect l="l" t="t" r="r" b="b"/>
              <a:pathLst>
                <a:path w="2029" h="1735" extrusionOk="0">
                  <a:moveTo>
                    <a:pt x="1161" y="141"/>
                  </a:moveTo>
                  <a:cubicBezTo>
                    <a:pt x="1562" y="141"/>
                    <a:pt x="1888" y="466"/>
                    <a:pt x="1888" y="867"/>
                  </a:cubicBezTo>
                  <a:cubicBezTo>
                    <a:pt x="1888" y="1308"/>
                    <a:pt x="1529" y="1600"/>
                    <a:pt x="1152" y="1600"/>
                  </a:cubicBezTo>
                  <a:cubicBezTo>
                    <a:pt x="973" y="1600"/>
                    <a:pt x="791" y="1534"/>
                    <a:pt x="641" y="1388"/>
                  </a:cubicBezTo>
                  <a:cubicBezTo>
                    <a:pt x="185" y="921"/>
                    <a:pt x="510" y="141"/>
                    <a:pt x="1161" y="141"/>
                  </a:cubicBezTo>
                  <a:close/>
                  <a:moveTo>
                    <a:pt x="1157" y="0"/>
                  </a:moveTo>
                  <a:cubicBezTo>
                    <a:pt x="942" y="0"/>
                    <a:pt x="723" y="80"/>
                    <a:pt x="543" y="260"/>
                  </a:cubicBezTo>
                  <a:cubicBezTo>
                    <a:pt x="1" y="802"/>
                    <a:pt x="391" y="1735"/>
                    <a:pt x="1161" y="1735"/>
                  </a:cubicBezTo>
                  <a:cubicBezTo>
                    <a:pt x="1638" y="1735"/>
                    <a:pt x="2029" y="1344"/>
                    <a:pt x="2029" y="867"/>
                  </a:cubicBezTo>
                  <a:cubicBezTo>
                    <a:pt x="2029" y="347"/>
                    <a:pt x="1603" y="0"/>
                    <a:pt x="1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6455000" y="4090837"/>
              <a:ext cx="102590" cy="88203"/>
            </a:xfrm>
            <a:custGeom>
              <a:avLst/>
              <a:gdLst/>
              <a:ahLst/>
              <a:cxnLst/>
              <a:rect l="l" t="t" r="r" b="b"/>
              <a:pathLst>
                <a:path w="2018" h="1735" extrusionOk="0">
                  <a:moveTo>
                    <a:pt x="1161" y="141"/>
                  </a:moveTo>
                  <a:cubicBezTo>
                    <a:pt x="1562" y="141"/>
                    <a:pt x="1887" y="466"/>
                    <a:pt x="1887" y="867"/>
                  </a:cubicBezTo>
                  <a:cubicBezTo>
                    <a:pt x="1887" y="1308"/>
                    <a:pt x="1523" y="1600"/>
                    <a:pt x="1147" y="1600"/>
                  </a:cubicBezTo>
                  <a:cubicBezTo>
                    <a:pt x="968" y="1600"/>
                    <a:pt x="787" y="1534"/>
                    <a:pt x="640" y="1388"/>
                  </a:cubicBezTo>
                  <a:cubicBezTo>
                    <a:pt x="185" y="921"/>
                    <a:pt x="510" y="141"/>
                    <a:pt x="1161" y="141"/>
                  </a:cubicBezTo>
                  <a:close/>
                  <a:moveTo>
                    <a:pt x="1149" y="0"/>
                  </a:moveTo>
                  <a:cubicBezTo>
                    <a:pt x="936" y="0"/>
                    <a:pt x="718" y="80"/>
                    <a:pt x="542" y="260"/>
                  </a:cubicBezTo>
                  <a:cubicBezTo>
                    <a:pt x="0" y="802"/>
                    <a:pt x="391" y="1735"/>
                    <a:pt x="1161" y="1735"/>
                  </a:cubicBezTo>
                  <a:cubicBezTo>
                    <a:pt x="1638" y="1735"/>
                    <a:pt x="2017" y="1344"/>
                    <a:pt x="2017" y="867"/>
                  </a:cubicBezTo>
                  <a:cubicBezTo>
                    <a:pt x="2017" y="347"/>
                    <a:pt x="1592" y="0"/>
                    <a:pt x="1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7674008" y="4300037"/>
              <a:ext cx="102590" cy="88000"/>
            </a:xfrm>
            <a:custGeom>
              <a:avLst/>
              <a:gdLst/>
              <a:ahLst/>
              <a:cxnLst/>
              <a:rect l="l" t="t" r="r" b="b"/>
              <a:pathLst>
                <a:path w="2018" h="1731" extrusionOk="0">
                  <a:moveTo>
                    <a:pt x="1161" y="136"/>
                  </a:moveTo>
                  <a:cubicBezTo>
                    <a:pt x="1562" y="136"/>
                    <a:pt x="1888" y="461"/>
                    <a:pt x="1888" y="863"/>
                  </a:cubicBezTo>
                  <a:cubicBezTo>
                    <a:pt x="1888" y="1304"/>
                    <a:pt x="1524" y="1595"/>
                    <a:pt x="1147" y="1595"/>
                  </a:cubicBezTo>
                  <a:cubicBezTo>
                    <a:pt x="969" y="1595"/>
                    <a:pt x="787" y="1530"/>
                    <a:pt x="641" y="1383"/>
                  </a:cubicBezTo>
                  <a:cubicBezTo>
                    <a:pt x="174" y="917"/>
                    <a:pt x="510" y="136"/>
                    <a:pt x="1161" y="136"/>
                  </a:cubicBezTo>
                  <a:close/>
                  <a:moveTo>
                    <a:pt x="1149" y="0"/>
                  </a:moveTo>
                  <a:cubicBezTo>
                    <a:pt x="936" y="0"/>
                    <a:pt x="719" y="79"/>
                    <a:pt x="543" y="255"/>
                  </a:cubicBezTo>
                  <a:cubicBezTo>
                    <a:pt x="1" y="797"/>
                    <a:pt x="380" y="1730"/>
                    <a:pt x="1161" y="1730"/>
                  </a:cubicBezTo>
                  <a:cubicBezTo>
                    <a:pt x="1628" y="1730"/>
                    <a:pt x="2018" y="1340"/>
                    <a:pt x="2018" y="863"/>
                  </a:cubicBezTo>
                  <a:cubicBezTo>
                    <a:pt x="2018" y="342"/>
                    <a:pt x="1592" y="0"/>
                    <a:pt x="1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7430338" y="4300037"/>
              <a:ext cx="102590" cy="88000"/>
            </a:xfrm>
            <a:custGeom>
              <a:avLst/>
              <a:gdLst/>
              <a:ahLst/>
              <a:cxnLst/>
              <a:rect l="l" t="t" r="r" b="b"/>
              <a:pathLst>
                <a:path w="2018" h="1731" extrusionOk="0">
                  <a:moveTo>
                    <a:pt x="1150" y="136"/>
                  </a:moveTo>
                  <a:cubicBezTo>
                    <a:pt x="1551" y="136"/>
                    <a:pt x="1887" y="461"/>
                    <a:pt x="1887" y="863"/>
                  </a:cubicBezTo>
                  <a:cubicBezTo>
                    <a:pt x="1880" y="1304"/>
                    <a:pt x="1518" y="1595"/>
                    <a:pt x="1145" y="1595"/>
                  </a:cubicBezTo>
                  <a:cubicBezTo>
                    <a:pt x="967" y="1595"/>
                    <a:pt x="787" y="1530"/>
                    <a:pt x="640" y="1383"/>
                  </a:cubicBezTo>
                  <a:cubicBezTo>
                    <a:pt x="174" y="917"/>
                    <a:pt x="499" y="136"/>
                    <a:pt x="1150" y="136"/>
                  </a:cubicBezTo>
                  <a:close/>
                  <a:moveTo>
                    <a:pt x="1148" y="0"/>
                  </a:moveTo>
                  <a:cubicBezTo>
                    <a:pt x="935" y="0"/>
                    <a:pt x="718" y="79"/>
                    <a:pt x="542" y="255"/>
                  </a:cubicBezTo>
                  <a:cubicBezTo>
                    <a:pt x="0" y="797"/>
                    <a:pt x="380" y="1730"/>
                    <a:pt x="1150" y="1730"/>
                  </a:cubicBezTo>
                  <a:cubicBezTo>
                    <a:pt x="1627" y="1730"/>
                    <a:pt x="2017" y="1340"/>
                    <a:pt x="2017" y="863"/>
                  </a:cubicBezTo>
                  <a:cubicBezTo>
                    <a:pt x="2017" y="342"/>
                    <a:pt x="1592" y="0"/>
                    <a:pt x="1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7186059" y="4300037"/>
              <a:ext cx="103149" cy="88000"/>
            </a:xfrm>
            <a:custGeom>
              <a:avLst/>
              <a:gdLst/>
              <a:ahLst/>
              <a:cxnLst/>
              <a:rect l="l" t="t" r="r" b="b"/>
              <a:pathLst>
                <a:path w="2029" h="1731" extrusionOk="0">
                  <a:moveTo>
                    <a:pt x="1161" y="136"/>
                  </a:moveTo>
                  <a:cubicBezTo>
                    <a:pt x="1563" y="136"/>
                    <a:pt x="1888" y="461"/>
                    <a:pt x="1888" y="863"/>
                  </a:cubicBezTo>
                  <a:cubicBezTo>
                    <a:pt x="1888" y="1304"/>
                    <a:pt x="1529" y="1595"/>
                    <a:pt x="1156" y="1595"/>
                  </a:cubicBezTo>
                  <a:cubicBezTo>
                    <a:pt x="978" y="1595"/>
                    <a:pt x="798" y="1530"/>
                    <a:pt x="652" y="1383"/>
                  </a:cubicBezTo>
                  <a:cubicBezTo>
                    <a:pt x="185" y="928"/>
                    <a:pt x="511" y="136"/>
                    <a:pt x="1161" y="136"/>
                  </a:cubicBezTo>
                  <a:close/>
                  <a:moveTo>
                    <a:pt x="1160" y="0"/>
                  </a:moveTo>
                  <a:cubicBezTo>
                    <a:pt x="947" y="0"/>
                    <a:pt x="730" y="79"/>
                    <a:pt x="554" y="255"/>
                  </a:cubicBezTo>
                  <a:cubicBezTo>
                    <a:pt x="1" y="797"/>
                    <a:pt x="391" y="1730"/>
                    <a:pt x="1161" y="1730"/>
                  </a:cubicBezTo>
                  <a:cubicBezTo>
                    <a:pt x="1638" y="1730"/>
                    <a:pt x="2029" y="1340"/>
                    <a:pt x="2029" y="863"/>
                  </a:cubicBezTo>
                  <a:cubicBezTo>
                    <a:pt x="2029" y="342"/>
                    <a:pt x="1603" y="0"/>
                    <a:pt x="1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4"/>
            <p:cNvSpPr/>
            <p:nvPr/>
          </p:nvSpPr>
          <p:spPr>
            <a:xfrm>
              <a:off x="6942390" y="4300037"/>
              <a:ext cx="103149" cy="88000"/>
            </a:xfrm>
            <a:custGeom>
              <a:avLst/>
              <a:gdLst/>
              <a:ahLst/>
              <a:cxnLst/>
              <a:rect l="l" t="t" r="r" b="b"/>
              <a:pathLst>
                <a:path w="2029" h="1731" extrusionOk="0">
                  <a:moveTo>
                    <a:pt x="1161" y="136"/>
                  </a:moveTo>
                  <a:cubicBezTo>
                    <a:pt x="1562" y="136"/>
                    <a:pt x="1887" y="461"/>
                    <a:pt x="1887" y="863"/>
                  </a:cubicBezTo>
                  <a:cubicBezTo>
                    <a:pt x="1887" y="1304"/>
                    <a:pt x="1528" y="1595"/>
                    <a:pt x="1152" y="1595"/>
                  </a:cubicBezTo>
                  <a:cubicBezTo>
                    <a:pt x="973" y="1595"/>
                    <a:pt x="790" y="1530"/>
                    <a:pt x="640" y="1383"/>
                  </a:cubicBezTo>
                  <a:cubicBezTo>
                    <a:pt x="185" y="928"/>
                    <a:pt x="510" y="136"/>
                    <a:pt x="1161" y="136"/>
                  </a:cubicBezTo>
                  <a:close/>
                  <a:moveTo>
                    <a:pt x="1159" y="0"/>
                  </a:moveTo>
                  <a:cubicBezTo>
                    <a:pt x="946" y="0"/>
                    <a:pt x="729" y="79"/>
                    <a:pt x="553" y="255"/>
                  </a:cubicBezTo>
                  <a:cubicBezTo>
                    <a:pt x="0" y="797"/>
                    <a:pt x="391" y="1730"/>
                    <a:pt x="1161" y="1730"/>
                  </a:cubicBezTo>
                  <a:cubicBezTo>
                    <a:pt x="1638" y="1730"/>
                    <a:pt x="2028" y="1340"/>
                    <a:pt x="2028" y="863"/>
                  </a:cubicBezTo>
                  <a:cubicBezTo>
                    <a:pt x="2028" y="342"/>
                    <a:pt x="1603" y="0"/>
                    <a:pt x="1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6698669" y="4300037"/>
              <a:ext cx="103149" cy="88000"/>
            </a:xfrm>
            <a:custGeom>
              <a:avLst/>
              <a:gdLst/>
              <a:ahLst/>
              <a:cxnLst/>
              <a:rect l="l" t="t" r="r" b="b"/>
              <a:pathLst>
                <a:path w="2029" h="1731" extrusionOk="0">
                  <a:moveTo>
                    <a:pt x="1161" y="136"/>
                  </a:moveTo>
                  <a:cubicBezTo>
                    <a:pt x="1562" y="136"/>
                    <a:pt x="1888" y="461"/>
                    <a:pt x="1888" y="863"/>
                  </a:cubicBezTo>
                  <a:cubicBezTo>
                    <a:pt x="1888" y="1304"/>
                    <a:pt x="1529" y="1595"/>
                    <a:pt x="1152" y="1595"/>
                  </a:cubicBezTo>
                  <a:cubicBezTo>
                    <a:pt x="973" y="1595"/>
                    <a:pt x="791" y="1530"/>
                    <a:pt x="641" y="1383"/>
                  </a:cubicBezTo>
                  <a:cubicBezTo>
                    <a:pt x="185" y="928"/>
                    <a:pt x="510" y="136"/>
                    <a:pt x="1161" y="136"/>
                  </a:cubicBezTo>
                  <a:close/>
                  <a:moveTo>
                    <a:pt x="1156" y="0"/>
                  </a:moveTo>
                  <a:cubicBezTo>
                    <a:pt x="942" y="0"/>
                    <a:pt x="722" y="79"/>
                    <a:pt x="543" y="255"/>
                  </a:cubicBezTo>
                  <a:cubicBezTo>
                    <a:pt x="1" y="797"/>
                    <a:pt x="391" y="1730"/>
                    <a:pt x="1161" y="1730"/>
                  </a:cubicBezTo>
                  <a:cubicBezTo>
                    <a:pt x="1638" y="1730"/>
                    <a:pt x="2029" y="1340"/>
                    <a:pt x="2029" y="863"/>
                  </a:cubicBezTo>
                  <a:cubicBezTo>
                    <a:pt x="2029" y="342"/>
                    <a:pt x="1603" y="0"/>
                    <a:pt x="1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6455000" y="4300037"/>
              <a:ext cx="102590" cy="88000"/>
            </a:xfrm>
            <a:custGeom>
              <a:avLst/>
              <a:gdLst/>
              <a:ahLst/>
              <a:cxnLst/>
              <a:rect l="l" t="t" r="r" b="b"/>
              <a:pathLst>
                <a:path w="2018" h="1731" extrusionOk="0">
                  <a:moveTo>
                    <a:pt x="1161" y="136"/>
                  </a:moveTo>
                  <a:cubicBezTo>
                    <a:pt x="1562" y="136"/>
                    <a:pt x="1887" y="461"/>
                    <a:pt x="1887" y="863"/>
                  </a:cubicBezTo>
                  <a:cubicBezTo>
                    <a:pt x="1887" y="1304"/>
                    <a:pt x="1523" y="1595"/>
                    <a:pt x="1147" y="1595"/>
                  </a:cubicBezTo>
                  <a:cubicBezTo>
                    <a:pt x="968" y="1595"/>
                    <a:pt x="787" y="1530"/>
                    <a:pt x="640" y="1383"/>
                  </a:cubicBezTo>
                  <a:cubicBezTo>
                    <a:pt x="185" y="917"/>
                    <a:pt x="510" y="136"/>
                    <a:pt x="1161" y="136"/>
                  </a:cubicBezTo>
                  <a:close/>
                  <a:moveTo>
                    <a:pt x="1148" y="0"/>
                  </a:moveTo>
                  <a:cubicBezTo>
                    <a:pt x="935" y="0"/>
                    <a:pt x="718" y="79"/>
                    <a:pt x="542" y="255"/>
                  </a:cubicBezTo>
                  <a:cubicBezTo>
                    <a:pt x="0" y="797"/>
                    <a:pt x="391" y="1730"/>
                    <a:pt x="1161" y="1730"/>
                  </a:cubicBezTo>
                  <a:cubicBezTo>
                    <a:pt x="1638" y="1730"/>
                    <a:pt x="2017" y="1340"/>
                    <a:pt x="2017" y="863"/>
                  </a:cubicBezTo>
                  <a:cubicBezTo>
                    <a:pt x="2017" y="342"/>
                    <a:pt x="1592" y="0"/>
                    <a:pt x="1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7674008" y="4520574"/>
              <a:ext cx="102590" cy="88000"/>
            </a:xfrm>
            <a:custGeom>
              <a:avLst/>
              <a:gdLst/>
              <a:ahLst/>
              <a:cxnLst/>
              <a:rect l="l" t="t" r="r" b="b"/>
              <a:pathLst>
                <a:path w="2018" h="1731" extrusionOk="0">
                  <a:moveTo>
                    <a:pt x="1161" y="136"/>
                  </a:moveTo>
                  <a:cubicBezTo>
                    <a:pt x="1562" y="136"/>
                    <a:pt x="1888" y="461"/>
                    <a:pt x="1888" y="863"/>
                  </a:cubicBezTo>
                  <a:cubicBezTo>
                    <a:pt x="1888" y="1304"/>
                    <a:pt x="1524" y="1595"/>
                    <a:pt x="1147" y="1595"/>
                  </a:cubicBezTo>
                  <a:cubicBezTo>
                    <a:pt x="969" y="1595"/>
                    <a:pt x="787" y="1530"/>
                    <a:pt x="641" y="1383"/>
                  </a:cubicBezTo>
                  <a:cubicBezTo>
                    <a:pt x="174" y="928"/>
                    <a:pt x="510" y="136"/>
                    <a:pt x="1161" y="136"/>
                  </a:cubicBezTo>
                  <a:close/>
                  <a:moveTo>
                    <a:pt x="1149" y="0"/>
                  </a:moveTo>
                  <a:cubicBezTo>
                    <a:pt x="936" y="0"/>
                    <a:pt x="719" y="79"/>
                    <a:pt x="543" y="255"/>
                  </a:cubicBezTo>
                  <a:cubicBezTo>
                    <a:pt x="1" y="798"/>
                    <a:pt x="380" y="1730"/>
                    <a:pt x="1161" y="1730"/>
                  </a:cubicBezTo>
                  <a:cubicBezTo>
                    <a:pt x="1628" y="1730"/>
                    <a:pt x="2018" y="1340"/>
                    <a:pt x="2018" y="863"/>
                  </a:cubicBezTo>
                  <a:cubicBezTo>
                    <a:pt x="2018" y="342"/>
                    <a:pt x="1592" y="0"/>
                    <a:pt x="1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7430338" y="4520574"/>
              <a:ext cx="102590" cy="88000"/>
            </a:xfrm>
            <a:custGeom>
              <a:avLst/>
              <a:gdLst/>
              <a:ahLst/>
              <a:cxnLst/>
              <a:rect l="l" t="t" r="r" b="b"/>
              <a:pathLst>
                <a:path w="2018" h="1731" extrusionOk="0">
                  <a:moveTo>
                    <a:pt x="1150" y="136"/>
                  </a:moveTo>
                  <a:cubicBezTo>
                    <a:pt x="1551" y="136"/>
                    <a:pt x="1876" y="461"/>
                    <a:pt x="1887" y="863"/>
                  </a:cubicBezTo>
                  <a:cubicBezTo>
                    <a:pt x="1887" y="1304"/>
                    <a:pt x="1523" y="1595"/>
                    <a:pt x="1147" y="1595"/>
                  </a:cubicBezTo>
                  <a:cubicBezTo>
                    <a:pt x="968" y="1595"/>
                    <a:pt x="787" y="1530"/>
                    <a:pt x="640" y="1383"/>
                  </a:cubicBezTo>
                  <a:cubicBezTo>
                    <a:pt x="174" y="928"/>
                    <a:pt x="499" y="136"/>
                    <a:pt x="1150" y="136"/>
                  </a:cubicBezTo>
                  <a:close/>
                  <a:moveTo>
                    <a:pt x="1148" y="0"/>
                  </a:moveTo>
                  <a:cubicBezTo>
                    <a:pt x="935" y="0"/>
                    <a:pt x="718" y="79"/>
                    <a:pt x="542" y="255"/>
                  </a:cubicBezTo>
                  <a:cubicBezTo>
                    <a:pt x="0" y="798"/>
                    <a:pt x="380" y="1730"/>
                    <a:pt x="1150" y="1730"/>
                  </a:cubicBezTo>
                  <a:cubicBezTo>
                    <a:pt x="1627" y="1730"/>
                    <a:pt x="2017" y="1340"/>
                    <a:pt x="2017" y="863"/>
                  </a:cubicBezTo>
                  <a:cubicBezTo>
                    <a:pt x="2017" y="342"/>
                    <a:pt x="1592" y="0"/>
                    <a:pt x="1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7186059" y="4520574"/>
              <a:ext cx="103149" cy="88000"/>
            </a:xfrm>
            <a:custGeom>
              <a:avLst/>
              <a:gdLst/>
              <a:ahLst/>
              <a:cxnLst/>
              <a:rect l="l" t="t" r="r" b="b"/>
              <a:pathLst>
                <a:path w="2029" h="1731" extrusionOk="0">
                  <a:moveTo>
                    <a:pt x="1161" y="136"/>
                  </a:moveTo>
                  <a:cubicBezTo>
                    <a:pt x="1563" y="136"/>
                    <a:pt x="1888" y="461"/>
                    <a:pt x="1888" y="863"/>
                  </a:cubicBezTo>
                  <a:cubicBezTo>
                    <a:pt x="1888" y="1304"/>
                    <a:pt x="1529" y="1595"/>
                    <a:pt x="1156" y="1595"/>
                  </a:cubicBezTo>
                  <a:cubicBezTo>
                    <a:pt x="978" y="1595"/>
                    <a:pt x="798" y="1530"/>
                    <a:pt x="652" y="1383"/>
                  </a:cubicBezTo>
                  <a:cubicBezTo>
                    <a:pt x="185" y="928"/>
                    <a:pt x="511" y="136"/>
                    <a:pt x="1161" y="136"/>
                  </a:cubicBezTo>
                  <a:close/>
                  <a:moveTo>
                    <a:pt x="1160" y="0"/>
                  </a:moveTo>
                  <a:cubicBezTo>
                    <a:pt x="947" y="0"/>
                    <a:pt x="730" y="79"/>
                    <a:pt x="554" y="255"/>
                  </a:cubicBezTo>
                  <a:cubicBezTo>
                    <a:pt x="1" y="798"/>
                    <a:pt x="391" y="1730"/>
                    <a:pt x="1161" y="1730"/>
                  </a:cubicBezTo>
                  <a:cubicBezTo>
                    <a:pt x="1638" y="1730"/>
                    <a:pt x="2029" y="1340"/>
                    <a:pt x="2029" y="863"/>
                  </a:cubicBezTo>
                  <a:cubicBezTo>
                    <a:pt x="2029" y="342"/>
                    <a:pt x="1603" y="0"/>
                    <a:pt x="1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6942390" y="4520574"/>
              <a:ext cx="103149" cy="88000"/>
            </a:xfrm>
            <a:custGeom>
              <a:avLst/>
              <a:gdLst/>
              <a:ahLst/>
              <a:cxnLst/>
              <a:rect l="l" t="t" r="r" b="b"/>
              <a:pathLst>
                <a:path w="2029" h="1731" extrusionOk="0">
                  <a:moveTo>
                    <a:pt x="1161" y="136"/>
                  </a:moveTo>
                  <a:cubicBezTo>
                    <a:pt x="1562" y="136"/>
                    <a:pt x="1887" y="461"/>
                    <a:pt x="1887" y="863"/>
                  </a:cubicBezTo>
                  <a:cubicBezTo>
                    <a:pt x="1887" y="1304"/>
                    <a:pt x="1528" y="1595"/>
                    <a:pt x="1152" y="1595"/>
                  </a:cubicBezTo>
                  <a:cubicBezTo>
                    <a:pt x="973" y="1595"/>
                    <a:pt x="790" y="1530"/>
                    <a:pt x="640" y="1383"/>
                  </a:cubicBezTo>
                  <a:cubicBezTo>
                    <a:pt x="185" y="928"/>
                    <a:pt x="510" y="136"/>
                    <a:pt x="1161" y="136"/>
                  </a:cubicBezTo>
                  <a:close/>
                  <a:moveTo>
                    <a:pt x="1159" y="0"/>
                  </a:moveTo>
                  <a:cubicBezTo>
                    <a:pt x="946" y="0"/>
                    <a:pt x="729" y="79"/>
                    <a:pt x="553" y="255"/>
                  </a:cubicBezTo>
                  <a:cubicBezTo>
                    <a:pt x="0" y="798"/>
                    <a:pt x="391" y="1730"/>
                    <a:pt x="1161" y="1730"/>
                  </a:cubicBezTo>
                  <a:cubicBezTo>
                    <a:pt x="1638" y="1730"/>
                    <a:pt x="2028" y="1340"/>
                    <a:pt x="2028" y="863"/>
                  </a:cubicBezTo>
                  <a:cubicBezTo>
                    <a:pt x="2028" y="342"/>
                    <a:pt x="1603" y="0"/>
                    <a:pt x="1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6698669" y="4520574"/>
              <a:ext cx="103149" cy="88000"/>
            </a:xfrm>
            <a:custGeom>
              <a:avLst/>
              <a:gdLst/>
              <a:ahLst/>
              <a:cxnLst/>
              <a:rect l="l" t="t" r="r" b="b"/>
              <a:pathLst>
                <a:path w="2029" h="1731" extrusionOk="0">
                  <a:moveTo>
                    <a:pt x="1161" y="136"/>
                  </a:moveTo>
                  <a:cubicBezTo>
                    <a:pt x="1562" y="136"/>
                    <a:pt x="1888" y="461"/>
                    <a:pt x="1888" y="863"/>
                  </a:cubicBezTo>
                  <a:cubicBezTo>
                    <a:pt x="1888" y="1304"/>
                    <a:pt x="1529" y="1595"/>
                    <a:pt x="1152" y="1595"/>
                  </a:cubicBezTo>
                  <a:cubicBezTo>
                    <a:pt x="973" y="1595"/>
                    <a:pt x="791" y="1530"/>
                    <a:pt x="641" y="1383"/>
                  </a:cubicBezTo>
                  <a:cubicBezTo>
                    <a:pt x="185" y="928"/>
                    <a:pt x="510" y="136"/>
                    <a:pt x="1161" y="136"/>
                  </a:cubicBezTo>
                  <a:close/>
                  <a:moveTo>
                    <a:pt x="1156" y="0"/>
                  </a:moveTo>
                  <a:cubicBezTo>
                    <a:pt x="942" y="0"/>
                    <a:pt x="722" y="79"/>
                    <a:pt x="543" y="255"/>
                  </a:cubicBezTo>
                  <a:cubicBezTo>
                    <a:pt x="1" y="798"/>
                    <a:pt x="391" y="1730"/>
                    <a:pt x="1161" y="1730"/>
                  </a:cubicBezTo>
                  <a:cubicBezTo>
                    <a:pt x="1638" y="1730"/>
                    <a:pt x="2029" y="1340"/>
                    <a:pt x="2029" y="863"/>
                  </a:cubicBezTo>
                  <a:cubicBezTo>
                    <a:pt x="2029" y="342"/>
                    <a:pt x="1603" y="0"/>
                    <a:pt x="1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6455000" y="4520574"/>
              <a:ext cx="102590" cy="88000"/>
            </a:xfrm>
            <a:custGeom>
              <a:avLst/>
              <a:gdLst/>
              <a:ahLst/>
              <a:cxnLst/>
              <a:rect l="l" t="t" r="r" b="b"/>
              <a:pathLst>
                <a:path w="2018" h="1731" extrusionOk="0">
                  <a:moveTo>
                    <a:pt x="1161" y="136"/>
                  </a:moveTo>
                  <a:cubicBezTo>
                    <a:pt x="1562" y="136"/>
                    <a:pt x="1887" y="461"/>
                    <a:pt x="1887" y="863"/>
                  </a:cubicBezTo>
                  <a:cubicBezTo>
                    <a:pt x="1887" y="1304"/>
                    <a:pt x="1523" y="1595"/>
                    <a:pt x="1147" y="1595"/>
                  </a:cubicBezTo>
                  <a:cubicBezTo>
                    <a:pt x="968" y="1595"/>
                    <a:pt x="787" y="1530"/>
                    <a:pt x="640" y="1383"/>
                  </a:cubicBezTo>
                  <a:cubicBezTo>
                    <a:pt x="185" y="928"/>
                    <a:pt x="510" y="136"/>
                    <a:pt x="1161" y="136"/>
                  </a:cubicBezTo>
                  <a:close/>
                  <a:moveTo>
                    <a:pt x="1148" y="0"/>
                  </a:moveTo>
                  <a:cubicBezTo>
                    <a:pt x="935" y="0"/>
                    <a:pt x="718" y="79"/>
                    <a:pt x="542" y="255"/>
                  </a:cubicBezTo>
                  <a:cubicBezTo>
                    <a:pt x="0" y="798"/>
                    <a:pt x="391" y="1730"/>
                    <a:pt x="1161" y="1730"/>
                  </a:cubicBezTo>
                  <a:cubicBezTo>
                    <a:pt x="1638" y="1730"/>
                    <a:pt x="2017" y="1340"/>
                    <a:pt x="2017" y="863"/>
                  </a:cubicBezTo>
                  <a:cubicBezTo>
                    <a:pt x="2017" y="342"/>
                    <a:pt x="1592" y="0"/>
                    <a:pt x="1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_1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5"/>
          <p:cNvSpPr txBox="1">
            <a:spLocks noGrp="1"/>
          </p:cNvSpPr>
          <p:nvPr>
            <p:ph type="title"/>
          </p:nvPr>
        </p:nvSpPr>
        <p:spPr>
          <a:xfrm>
            <a:off x="621100" y="390525"/>
            <a:ext cx="79017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95" name="Google Shape;395;p15"/>
          <p:cNvGrpSpPr/>
          <p:nvPr/>
        </p:nvGrpSpPr>
        <p:grpSpPr>
          <a:xfrm rot="10800000">
            <a:off x="7722475" y="3918925"/>
            <a:ext cx="1041150" cy="1046575"/>
            <a:chOff x="2994425" y="803150"/>
            <a:chExt cx="1041150" cy="1046575"/>
          </a:xfrm>
        </p:grpSpPr>
        <p:sp>
          <p:nvSpPr>
            <p:cNvPr id="396" name="Google Shape;396;p15"/>
            <p:cNvSpPr/>
            <p:nvPr/>
          </p:nvSpPr>
          <p:spPr>
            <a:xfrm>
              <a:off x="2994425" y="803150"/>
              <a:ext cx="1041150" cy="10875"/>
            </a:xfrm>
            <a:custGeom>
              <a:avLst/>
              <a:gdLst/>
              <a:ahLst/>
              <a:cxnLst/>
              <a:rect l="l" t="t" r="r" b="b"/>
              <a:pathLst>
                <a:path w="41646" h="435" extrusionOk="0">
                  <a:moveTo>
                    <a:pt x="0" y="0"/>
                  </a:moveTo>
                  <a:lnTo>
                    <a:pt x="0" y="434"/>
                  </a:lnTo>
                  <a:lnTo>
                    <a:pt x="41646" y="434"/>
                  </a:lnTo>
                  <a:lnTo>
                    <a:pt x="416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2994425" y="808575"/>
              <a:ext cx="10600" cy="1041150"/>
            </a:xfrm>
            <a:custGeom>
              <a:avLst/>
              <a:gdLst/>
              <a:ahLst/>
              <a:cxnLst/>
              <a:rect l="l" t="t" r="r" b="b"/>
              <a:pathLst>
                <a:path w="424" h="41646" extrusionOk="0">
                  <a:moveTo>
                    <a:pt x="0" y="0"/>
                  </a:moveTo>
                  <a:lnTo>
                    <a:pt x="0" y="41646"/>
                  </a:lnTo>
                  <a:lnTo>
                    <a:pt x="423" y="41646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15"/>
          <p:cNvGrpSpPr/>
          <p:nvPr/>
        </p:nvGrpSpPr>
        <p:grpSpPr>
          <a:xfrm>
            <a:off x="7822400" y="373138"/>
            <a:ext cx="1321598" cy="738273"/>
            <a:chOff x="6455000" y="3870300"/>
            <a:chExt cx="1321598" cy="738273"/>
          </a:xfrm>
        </p:grpSpPr>
        <p:sp>
          <p:nvSpPr>
            <p:cNvPr id="399" name="Google Shape;399;p15"/>
            <p:cNvSpPr/>
            <p:nvPr/>
          </p:nvSpPr>
          <p:spPr>
            <a:xfrm>
              <a:off x="7674008" y="3870300"/>
              <a:ext cx="102590" cy="88203"/>
            </a:xfrm>
            <a:custGeom>
              <a:avLst/>
              <a:gdLst/>
              <a:ahLst/>
              <a:cxnLst/>
              <a:rect l="l" t="t" r="r" b="b"/>
              <a:pathLst>
                <a:path w="2018" h="1735" extrusionOk="0">
                  <a:moveTo>
                    <a:pt x="1161" y="141"/>
                  </a:moveTo>
                  <a:cubicBezTo>
                    <a:pt x="1562" y="141"/>
                    <a:pt x="1888" y="466"/>
                    <a:pt x="1888" y="867"/>
                  </a:cubicBezTo>
                  <a:cubicBezTo>
                    <a:pt x="1888" y="1308"/>
                    <a:pt x="1524" y="1600"/>
                    <a:pt x="1147" y="1600"/>
                  </a:cubicBezTo>
                  <a:cubicBezTo>
                    <a:pt x="969" y="1600"/>
                    <a:pt x="787" y="1534"/>
                    <a:pt x="641" y="1388"/>
                  </a:cubicBezTo>
                  <a:cubicBezTo>
                    <a:pt x="174" y="921"/>
                    <a:pt x="510" y="141"/>
                    <a:pt x="1161" y="141"/>
                  </a:cubicBezTo>
                  <a:close/>
                  <a:moveTo>
                    <a:pt x="1149" y="0"/>
                  </a:moveTo>
                  <a:cubicBezTo>
                    <a:pt x="936" y="0"/>
                    <a:pt x="719" y="80"/>
                    <a:pt x="543" y="260"/>
                  </a:cubicBezTo>
                  <a:cubicBezTo>
                    <a:pt x="1" y="802"/>
                    <a:pt x="380" y="1735"/>
                    <a:pt x="1161" y="1735"/>
                  </a:cubicBezTo>
                  <a:cubicBezTo>
                    <a:pt x="1628" y="1735"/>
                    <a:pt x="2018" y="1344"/>
                    <a:pt x="2018" y="867"/>
                  </a:cubicBezTo>
                  <a:cubicBezTo>
                    <a:pt x="2018" y="347"/>
                    <a:pt x="1592" y="0"/>
                    <a:pt x="11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7430338" y="3870300"/>
              <a:ext cx="102590" cy="88203"/>
            </a:xfrm>
            <a:custGeom>
              <a:avLst/>
              <a:gdLst/>
              <a:ahLst/>
              <a:cxnLst/>
              <a:rect l="l" t="t" r="r" b="b"/>
              <a:pathLst>
                <a:path w="2018" h="1735" extrusionOk="0">
                  <a:moveTo>
                    <a:pt x="1150" y="141"/>
                  </a:moveTo>
                  <a:cubicBezTo>
                    <a:pt x="1551" y="141"/>
                    <a:pt x="1887" y="466"/>
                    <a:pt x="1887" y="867"/>
                  </a:cubicBezTo>
                  <a:cubicBezTo>
                    <a:pt x="1880" y="1308"/>
                    <a:pt x="1518" y="1600"/>
                    <a:pt x="1145" y="1600"/>
                  </a:cubicBezTo>
                  <a:cubicBezTo>
                    <a:pt x="967" y="1600"/>
                    <a:pt x="787" y="1534"/>
                    <a:pt x="640" y="1388"/>
                  </a:cubicBezTo>
                  <a:cubicBezTo>
                    <a:pt x="174" y="921"/>
                    <a:pt x="499" y="141"/>
                    <a:pt x="1150" y="141"/>
                  </a:cubicBezTo>
                  <a:close/>
                  <a:moveTo>
                    <a:pt x="1149" y="0"/>
                  </a:moveTo>
                  <a:cubicBezTo>
                    <a:pt x="936" y="0"/>
                    <a:pt x="718" y="80"/>
                    <a:pt x="542" y="260"/>
                  </a:cubicBezTo>
                  <a:cubicBezTo>
                    <a:pt x="0" y="802"/>
                    <a:pt x="380" y="1735"/>
                    <a:pt x="1150" y="1735"/>
                  </a:cubicBezTo>
                  <a:cubicBezTo>
                    <a:pt x="1627" y="1735"/>
                    <a:pt x="2017" y="1344"/>
                    <a:pt x="2017" y="867"/>
                  </a:cubicBezTo>
                  <a:cubicBezTo>
                    <a:pt x="2017" y="347"/>
                    <a:pt x="1592" y="0"/>
                    <a:pt x="11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7186059" y="3870300"/>
              <a:ext cx="103149" cy="88203"/>
            </a:xfrm>
            <a:custGeom>
              <a:avLst/>
              <a:gdLst/>
              <a:ahLst/>
              <a:cxnLst/>
              <a:rect l="l" t="t" r="r" b="b"/>
              <a:pathLst>
                <a:path w="2029" h="1735" extrusionOk="0">
                  <a:moveTo>
                    <a:pt x="1161" y="141"/>
                  </a:moveTo>
                  <a:cubicBezTo>
                    <a:pt x="1563" y="141"/>
                    <a:pt x="1888" y="466"/>
                    <a:pt x="1888" y="867"/>
                  </a:cubicBezTo>
                  <a:cubicBezTo>
                    <a:pt x="1888" y="1308"/>
                    <a:pt x="1529" y="1600"/>
                    <a:pt x="1156" y="1600"/>
                  </a:cubicBezTo>
                  <a:cubicBezTo>
                    <a:pt x="978" y="1600"/>
                    <a:pt x="798" y="1534"/>
                    <a:pt x="652" y="1388"/>
                  </a:cubicBezTo>
                  <a:cubicBezTo>
                    <a:pt x="185" y="921"/>
                    <a:pt x="511" y="141"/>
                    <a:pt x="1161" y="141"/>
                  </a:cubicBezTo>
                  <a:close/>
                  <a:moveTo>
                    <a:pt x="1160" y="0"/>
                  </a:moveTo>
                  <a:cubicBezTo>
                    <a:pt x="947" y="0"/>
                    <a:pt x="730" y="80"/>
                    <a:pt x="554" y="260"/>
                  </a:cubicBezTo>
                  <a:cubicBezTo>
                    <a:pt x="1" y="802"/>
                    <a:pt x="391" y="1735"/>
                    <a:pt x="1161" y="1735"/>
                  </a:cubicBezTo>
                  <a:cubicBezTo>
                    <a:pt x="1638" y="1735"/>
                    <a:pt x="2029" y="1344"/>
                    <a:pt x="2029" y="867"/>
                  </a:cubicBezTo>
                  <a:cubicBezTo>
                    <a:pt x="2029" y="347"/>
                    <a:pt x="1603" y="0"/>
                    <a:pt x="1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6942390" y="3870300"/>
              <a:ext cx="103149" cy="88203"/>
            </a:xfrm>
            <a:custGeom>
              <a:avLst/>
              <a:gdLst/>
              <a:ahLst/>
              <a:cxnLst/>
              <a:rect l="l" t="t" r="r" b="b"/>
              <a:pathLst>
                <a:path w="2029" h="1735" extrusionOk="0">
                  <a:moveTo>
                    <a:pt x="1161" y="141"/>
                  </a:moveTo>
                  <a:cubicBezTo>
                    <a:pt x="1562" y="141"/>
                    <a:pt x="1887" y="466"/>
                    <a:pt x="1887" y="867"/>
                  </a:cubicBezTo>
                  <a:cubicBezTo>
                    <a:pt x="1887" y="1308"/>
                    <a:pt x="1528" y="1600"/>
                    <a:pt x="1152" y="1600"/>
                  </a:cubicBezTo>
                  <a:cubicBezTo>
                    <a:pt x="973" y="1600"/>
                    <a:pt x="790" y="1534"/>
                    <a:pt x="640" y="1388"/>
                  </a:cubicBezTo>
                  <a:cubicBezTo>
                    <a:pt x="185" y="921"/>
                    <a:pt x="510" y="141"/>
                    <a:pt x="1161" y="141"/>
                  </a:cubicBezTo>
                  <a:close/>
                  <a:moveTo>
                    <a:pt x="1160" y="0"/>
                  </a:moveTo>
                  <a:cubicBezTo>
                    <a:pt x="947" y="0"/>
                    <a:pt x="729" y="80"/>
                    <a:pt x="553" y="260"/>
                  </a:cubicBezTo>
                  <a:cubicBezTo>
                    <a:pt x="0" y="802"/>
                    <a:pt x="391" y="1735"/>
                    <a:pt x="1161" y="1735"/>
                  </a:cubicBezTo>
                  <a:cubicBezTo>
                    <a:pt x="1638" y="1735"/>
                    <a:pt x="2028" y="1344"/>
                    <a:pt x="2028" y="867"/>
                  </a:cubicBezTo>
                  <a:cubicBezTo>
                    <a:pt x="2028" y="347"/>
                    <a:pt x="1603" y="0"/>
                    <a:pt x="1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6698669" y="3870300"/>
              <a:ext cx="103149" cy="88203"/>
            </a:xfrm>
            <a:custGeom>
              <a:avLst/>
              <a:gdLst/>
              <a:ahLst/>
              <a:cxnLst/>
              <a:rect l="l" t="t" r="r" b="b"/>
              <a:pathLst>
                <a:path w="2029" h="1735" extrusionOk="0">
                  <a:moveTo>
                    <a:pt x="1161" y="141"/>
                  </a:moveTo>
                  <a:cubicBezTo>
                    <a:pt x="1562" y="141"/>
                    <a:pt x="1888" y="466"/>
                    <a:pt x="1888" y="867"/>
                  </a:cubicBezTo>
                  <a:cubicBezTo>
                    <a:pt x="1888" y="1308"/>
                    <a:pt x="1529" y="1600"/>
                    <a:pt x="1152" y="1600"/>
                  </a:cubicBezTo>
                  <a:cubicBezTo>
                    <a:pt x="973" y="1600"/>
                    <a:pt x="791" y="1534"/>
                    <a:pt x="641" y="1388"/>
                  </a:cubicBezTo>
                  <a:cubicBezTo>
                    <a:pt x="185" y="921"/>
                    <a:pt x="510" y="141"/>
                    <a:pt x="1161" y="141"/>
                  </a:cubicBezTo>
                  <a:close/>
                  <a:moveTo>
                    <a:pt x="1157" y="0"/>
                  </a:moveTo>
                  <a:cubicBezTo>
                    <a:pt x="942" y="0"/>
                    <a:pt x="723" y="80"/>
                    <a:pt x="543" y="260"/>
                  </a:cubicBezTo>
                  <a:cubicBezTo>
                    <a:pt x="1" y="802"/>
                    <a:pt x="391" y="1735"/>
                    <a:pt x="1161" y="1735"/>
                  </a:cubicBezTo>
                  <a:cubicBezTo>
                    <a:pt x="1638" y="1735"/>
                    <a:pt x="2029" y="1344"/>
                    <a:pt x="2029" y="867"/>
                  </a:cubicBezTo>
                  <a:cubicBezTo>
                    <a:pt x="2029" y="347"/>
                    <a:pt x="1603" y="0"/>
                    <a:pt x="1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6455000" y="3870300"/>
              <a:ext cx="102590" cy="88203"/>
            </a:xfrm>
            <a:custGeom>
              <a:avLst/>
              <a:gdLst/>
              <a:ahLst/>
              <a:cxnLst/>
              <a:rect l="l" t="t" r="r" b="b"/>
              <a:pathLst>
                <a:path w="2018" h="1735" extrusionOk="0">
                  <a:moveTo>
                    <a:pt x="1161" y="141"/>
                  </a:moveTo>
                  <a:cubicBezTo>
                    <a:pt x="1562" y="141"/>
                    <a:pt x="1887" y="466"/>
                    <a:pt x="1887" y="867"/>
                  </a:cubicBezTo>
                  <a:cubicBezTo>
                    <a:pt x="1887" y="1308"/>
                    <a:pt x="1523" y="1600"/>
                    <a:pt x="1147" y="1600"/>
                  </a:cubicBezTo>
                  <a:cubicBezTo>
                    <a:pt x="968" y="1600"/>
                    <a:pt x="787" y="1534"/>
                    <a:pt x="640" y="1388"/>
                  </a:cubicBezTo>
                  <a:cubicBezTo>
                    <a:pt x="185" y="921"/>
                    <a:pt x="510" y="141"/>
                    <a:pt x="1161" y="141"/>
                  </a:cubicBezTo>
                  <a:close/>
                  <a:moveTo>
                    <a:pt x="1149" y="0"/>
                  </a:moveTo>
                  <a:cubicBezTo>
                    <a:pt x="936" y="0"/>
                    <a:pt x="718" y="80"/>
                    <a:pt x="542" y="260"/>
                  </a:cubicBezTo>
                  <a:cubicBezTo>
                    <a:pt x="0" y="802"/>
                    <a:pt x="391" y="1735"/>
                    <a:pt x="1161" y="1735"/>
                  </a:cubicBezTo>
                  <a:cubicBezTo>
                    <a:pt x="1638" y="1735"/>
                    <a:pt x="2017" y="1344"/>
                    <a:pt x="2017" y="867"/>
                  </a:cubicBezTo>
                  <a:cubicBezTo>
                    <a:pt x="2017" y="347"/>
                    <a:pt x="1592" y="0"/>
                    <a:pt x="11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7674008" y="4090837"/>
              <a:ext cx="102590" cy="88203"/>
            </a:xfrm>
            <a:custGeom>
              <a:avLst/>
              <a:gdLst/>
              <a:ahLst/>
              <a:cxnLst/>
              <a:rect l="l" t="t" r="r" b="b"/>
              <a:pathLst>
                <a:path w="2018" h="1735" extrusionOk="0">
                  <a:moveTo>
                    <a:pt x="1161" y="141"/>
                  </a:moveTo>
                  <a:cubicBezTo>
                    <a:pt x="1562" y="141"/>
                    <a:pt x="1888" y="466"/>
                    <a:pt x="1888" y="867"/>
                  </a:cubicBezTo>
                  <a:cubicBezTo>
                    <a:pt x="1888" y="1308"/>
                    <a:pt x="1524" y="1600"/>
                    <a:pt x="1147" y="1600"/>
                  </a:cubicBezTo>
                  <a:cubicBezTo>
                    <a:pt x="969" y="1600"/>
                    <a:pt x="787" y="1534"/>
                    <a:pt x="641" y="1388"/>
                  </a:cubicBezTo>
                  <a:cubicBezTo>
                    <a:pt x="174" y="921"/>
                    <a:pt x="510" y="141"/>
                    <a:pt x="1161" y="141"/>
                  </a:cubicBezTo>
                  <a:close/>
                  <a:moveTo>
                    <a:pt x="1149" y="0"/>
                  </a:moveTo>
                  <a:cubicBezTo>
                    <a:pt x="936" y="0"/>
                    <a:pt x="719" y="80"/>
                    <a:pt x="543" y="260"/>
                  </a:cubicBezTo>
                  <a:cubicBezTo>
                    <a:pt x="1" y="802"/>
                    <a:pt x="380" y="1735"/>
                    <a:pt x="1161" y="1735"/>
                  </a:cubicBezTo>
                  <a:cubicBezTo>
                    <a:pt x="1628" y="1735"/>
                    <a:pt x="2018" y="1344"/>
                    <a:pt x="2018" y="867"/>
                  </a:cubicBezTo>
                  <a:cubicBezTo>
                    <a:pt x="2018" y="347"/>
                    <a:pt x="1592" y="0"/>
                    <a:pt x="11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7430338" y="4090837"/>
              <a:ext cx="102590" cy="88203"/>
            </a:xfrm>
            <a:custGeom>
              <a:avLst/>
              <a:gdLst/>
              <a:ahLst/>
              <a:cxnLst/>
              <a:rect l="l" t="t" r="r" b="b"/>
              <a:pathLst>
                <a:path w="2018" h="1735" extrusionOk="0">
                  <a:moveTo>
                    <a:pt x="1150" y="141"/>
                  </a:moveTo>
                  <a:cubicBezTo>
                    <a:pt x="1551" y="141"/>
                    <a:pt x="1876" y="466"/>
                    <a:pt x="1887" y="867"/>
                  </a:cubicBezTo>
                  <a:cubicBezTo>
                    <a:pt x="1880" y="1308"/>
                    <a:pt x="1518" y="1600"/>
                    <a:pt x="1145" y="1600"/>
                  </a:cubicBezTo>
                  <a:cubicBezTo>
                    <a:pt x="967" y="1600"/>
                    <a:pt x="787" y="1534"/>
                    <a:pt x="640" y="1388"/>
                  </a:cubicBezTo>
                  <a:cubicBezTo>
                    <a:pt x="174" y="921"/>
                    <a:pt x="499" y="141"/>
                    <a:pt x="1150" y="141"/>
                  </a:cubicBezTo>
                  <a:close/>
                  <a:moveTo>
                    <a:pt x="1149" y="0"/>
                  </a:moveTo>
                  <a:cubicBezTo>
                    <a:pt x="936" y="0"/>
                    <a:pt x="718" y="80"/>
                    <a:pt x="542" y="260"/>
                  </a:cubicBezTo>
                  <a:cubicBezTo>
                    <a:pt x="0" y="802"/>
                    <a:pt x="380" y="1735"/>
                    <a:pt x="1150" y="1735"/>
                  </a:cubicBezTo>
                  <a:cubicBezTo>
                    <a:pt x="1627" y="1735"/>
                    <a:pt x="2017" y="1344"/>
                    <a:pt x="2017" y="867"/>
                  </a:cubicBezTo>
                  <a:cubicBezTo>
                    <a:pt x="2017" y="347"/>
                    <a:pt x="1592" y="0"/>
                    <a:pt x="11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7186059" y="4090837"/>
              <a:ext cx="103149" cy="88203"/>
            </a:xfrm>
            <a:custGeom>
              <a:avLst/>
              <a:gdLst/>
              <a:ahLst/>
              <a:cxnLst/>
              <a:rect l="l" t="t" r="r" b="b"/>
              <a:pathLst>
                <a:path w="2029" h="1735" extrusionOk="0">
                  <a:moveTo>
                    <a:pt x="1161" y="141"/>
                  </a:moveTo>
                  <a:cubicBezTo>
                    <a:pt x="1563" y="141"/>
                    <a:pt x="1888" y="466"/>
                    <a:pt x="1888" y="867"/>
                  </a:cubicBezTo>
                  <a:cubicBezTo>
                    <a:pt x="1888" y="1308"/>
                    <a:pt x="1529" y="1600"/>
                    <a:pt x="1156" y="1600"/>
                  </a:cubicBezTo>
                  <a:cubicBezTo>
                    <a:pt x="978" y="1600"/>
                    <a:pt x="798" y="1534"/>
                    <a:pt x="652" y="1388"/>
                  </a:cubicBezTo>
                  <a:cubicBezTo>
                    <a:pt x="185" y="921"/>
                    <a:pt x="511" y="141"/>
                    <a:pt x="1161" y="141"/>
                  </a:cubicBezTo>
                  <a:close/>
                  <a:moveTo>
                    <a:pt x="1160" y="0"/>
                  </a:moveTo>
                  <a:cubicBezTo>
                    <a:pt x="947" y="0"/>
                    <a:pt x="730" y="80"/>
                    <a:pt x="554" y="260"/>
                  </a:cubicBezTo>
                  <a:cubicBezTo>
                    <a:pt x="1" y="802"/>
                    <a:pt x="391" y="1735"/>
                    <a:pt x="1161" y="1735"/>
                  </a:cubicBezTo>
                  <a:cubicBezTo>
                    <a:pt x="1638" y="1735"/>
                    <a:pt x="2029" y="1344"/>
                    <a:pt x="2029" y="867"/>
                  </a:cubicBezTo>
                  <a:cubicBezTo>
                    <a:pt x="2029" y="347"/>
                    <a:pt x="1603" y="0"/>
                    <a:pt x="1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6942390" y="4090837"/>
              <a:ext cx="103149" cy="88203"/>
            </a:xfrm>
            <a:custGeom>
              <a:avLst/>
              <a:gdLst/>
              <a:ahLst/>
              <a:cxnLst/>
              <a:rect l="l" t="t" r="r" b="b"/>
              <a:pathLst>
                <a:path w="2029" h="1735" extrusionOk="0">
                  <a:moveTo>
                    <a:pt x="1161" y="141"/>
                  </a:moveTo>
                  <a:cubicBezTo>
                    <a:pt x="1562" y="141"/>
                    <a:pt x="1887" y="466"/>
                    <a:pt x="1887" y="867"/>
                  </a:cubicBezTo>
                  <a:cubicBezTo>
                    <a:pt x="1887" y="1308"/>
                    <a:pt x="1528" y="1600"/>
                    <a:pt x="1152" y="1600"/>
                  </a:cubicBezTo>
                  <a:cubicBezTo>
                    <a:pt x="973" y="1600"/>
                    <a:pt x="790" y="1534"/>
                    <a:pt x="640" y="1388"/>
                  </a:cubicBezTo>
                  <a:cubicBezTo>
                    <a:pt x="185" y="921"/>
                    <a:pt x="510" y="141"/>
                    <a:pt x="1161" y="141"/>
                  </a:cubicBezTo>
                  <a:close/>
                  <a:moveTo>
                    <a:pt x="1160" y="0"/>
                  </a:moveTo>
                  <a:cubicBezTo>
                    <a:pt x="947" y="0"/>
                    <a:pt x="729" y="80"/>
                    <a:pt x="553" y="260"/>
                  </a:cubicBezTo>
                  <a:cubicBezTo>
                    <a:pt x="0" y="802"/>
                    <a:pt x="391" y="1735"/>
                    <a:pt x="1161" y="1735"/>
                  </a:cubicBezTo>
                  <a:cubicBezTo>
                    <a:pt x="1638" y="1735"/>
                    <a:pt x="2028" y="1344"/>
                    <a:pt x="2028" y="867"/>
                  </a:cubicBezTo>
                  <a:cubicBezTo>
                    <a:pt x="2028" y="347"/>
                    <a:pt x="1603" y="0"/>
                    <a:pt x="1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6698669" y="4090837"/>
              <a:ext cx="103149" cy="88203"/>
            </a:xfrm>
            <a:custGeom>
              <a:avLst/>
              <a:gdLst/>
              <a:ahLst/>
              <a:cxnLst/>
              <a:rect l="l" t="t" r="r" b="b"/>
              <a:pathLst>
                <a:path w="2029" h="1735" extrusionOk="0">
                  <a:moveTo>
                    <a:pt x="1161" y="141"/>
                  </a:moveTo>
                  <a:cubicBezTo>
                    <a:pt x="1562" y="141"/>
                    <a:pt x="1888" y="466"/>
                    <a:pt x="1888" y="867"/>
                  </a:cubicBezTo>
                  <a:cubicBezTo>
                    <a:pt x="1888" y="1308"/>
                    <a:pt x="1529" y="1600"/>
                    <a:pt x="1152" y="1600"/>
                  </a:cubicBezTo>
                  <a:cubicBezTo>
                    <a:pt x="973" y="1600"/>
                    <a:pt x="791" y="1534"/>
                    <a:pt x="641" y="1388"/>
                  </a:cubicBezTo>
                  <a:cubicBezTo>
                    <a:pt x="185" y="921"/>
                    <a:pt x="510" y="141"/>
                    <a:pt x="1161" y="141"/>
                  </a:cubicBezTo>
                  <a:close/>
                  <a:moveTo>
                    <a:pt x="1157" y="0"/>
                  </a:moveTo>
                  <a:cubicBezTo>
                    <a:pt x="942" y="0"/>
                    <a:pt x="723" y="80"/>
                    <a:pt x="543" y="260"/>
                  </a:cubicBezTo>
                  <a:cubicBezTo>
                    <a:pt x="1" y="802"/>
                    <a:pt x="391" y="1735"/>
                    <a:pt x="1161" y="1735"/>
                  </a:cubicBezTo>
                  <a:cubicBezTo>
                    <a:pt x="1638" y="1735"/>
                    <a:pt x="2029" y="1344"/>
                    <a:pt x="2029" y="867"/>
                  </a:cubicBezTo>
                  <a:cubicBezTo>
                    <a:pt x="2029" y="347"/>
                    <a:pt x="1603" y="0"/>
                    <a:pt x="1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6455000" y="4090837"/>
              <a:ext cx="102590" cy="88203"/>
            </a:xfrm>
            <a:custGeom>
              <a:avLst/>
              <a:gdLst/>
              <a:ahLst/>
              <a:cxnLst/>
              <a:rect l="l" t="t" r="r" b="b"/>
              <a:pathLst>
                <a:path w="2018" h="1735" extrusionOk="0">
                  <a:moveTo>
                    <a:pt x="1161" y="141"/>
                  </a:moveTo>
                  <a:cubicBezTo>
                    <a:pt x="1562" y="141"/>
                    <a:pt x="1887" y="466"/>
                    <a:pt x="1887" y="867"/>
                  </a:cubicBezTo>
                  <a:cubicBezTo>
                    <a:pt x="1887" y="1308"/>
                    <a:pt x="1523" y="1600"/>
                    <a:pt x="1147" y="1600"/>
                  </a:cubicBezTo>
                  <a:cubicBezTo>
                    <a:pt x="968" y="1600"/>
                    <a:pt x="787" y="1534"/>
                    <a:pt x="640" y="1388"/>
                  </a:cubicBezTo>
                  <a:cubicBezTo>
                    <a:pt x="185" y="921"/>
                    <a:pt x="510" y="141"/>
                    <a:pt x="1161" y="141"/>
                  </a:cubicBezTo>
                  <a:close/>
                  <a:moveTo>
                    <a:pt x="1149" y="0"/>
                  </a:moveTo>
                  <a:cubicBezTo>
                    <a:pt x="936" y="0"/>
                    <a:pt x="718" y="80"/>
                    <a:pt x="542" y="260"/>
                  </a:cubicBezTo>
                  <a:cubicBezTo>
                    <a:pt x="0" y="802"/>
                    <a:pt x="391" y="1735"/>
                    <a:pt x="1161" y="1735"/>
                  </a:cubicBezTo>
                  <a:cubicBezTo>
                    <a:pt x="1638" y="1735"/>
                    <a:pt x="2017" y="1344"/>
                    <a:pt x="2017" y="867"/>
                  </a:cubicBezTo>
                  <a:cubicBezTo>
                    <a:pt x="2017" y="347"/>
                    <a:pt x="1592" y="0"/>
                    <a:pt x="11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7674008" y="4300037"/>
              <a:ext cx="102590" cy="88000"/>
            </a:xfrm>
            <a:custGeom>
              <a:avLst/>
              <a:gdLst/>
              <a:ahLst/>
              <a:cxnLst/>
              <a:rect l="l" t="t" r="r" b="b"/>
              <a:pathLst>
                <a:path w="2018" h="1731" extrusionOk="0">
                  <a:moveTo>
                    <a:pt x="1161" y="136"/>
                  </a:moveTo>
                  <a:cubicBezTo>
                    <a:pt x="1562" y="136"/>
                    <a:pt x="1888" y="461"/>
                    <a:pt x="1888" y="863"/>
                  </a:cubicBezTo>
                  <a:cubicBezTo>
                    <a:pt x="1888" y="1304"/>
                    <a:pt x="1524" y="1595"/>
                    <a:pt x="1147" y="1595"/>
                  </a:cubicBezTo>
                  <a:cubicBezTo>
                    <a:pt x="969" y="1595"/>
                    <a:pt x="787" y="1530"/>
                    <a:pt x="641" y="1383"/>
                  </a:cubicBezTo>
                  <a:cubicBezTo>
                    <a:pt x="174" y="917"/>
                    <a:pt x="510" y="136"/>
                    <a:pt x="1161" y="136"/>
                  </a:cubicBezTo>
                  <a:close/>
                  <a:moveTo>
                    <a:pt x="1149" y="0"/>
                  </a:moveTo>
                  <a:cubicBezTo>
                    <a:pt x="936" y="0"/>
                    <a:pt x="719" y="79"/>
                    <a:pt x="543" y="255"/>
                  </a:cubicBezTo>
                  <a:cubicBezTo>
                    <a:pt x="1" y="797"/>
                    <a:pt x="380" y="1730"/>
                    <a:pt x="1161" y="1730"/>
                  </a:cubicBezTo>
                  <a:cubicBezTo>
                    <a:pt x="1628" y="1730"/>
                    <a:pt x="2018" y="1340"/>
                    <a:pt x="2018" y="863"/>
                  </a:cubicBezTo>
                  <a:cubicBezTo>
                    <a:pt x="2018" y="342"/>
                    <a:pt x="1592" y="0"/>
                    <a:pt x="11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7430338" y="4300037"/>
              <a:ext cx="102590" cy="88000"/>
            </a:xfrm>
            <a:custGeom>
              <a:avLst/>
              <a:gdLst/>
              <a:ahLst/>
              <a:cxnLst/>
              <a:rect l="l" t="t" r="r" b="b"/>
              <a:pathLst>
                <a:path w="2018" h="1731" extrusionOk="0">
                  <a:moveTo>
                    <a:pt x="1150" y="136"/>
                  </a:moveTo>
                  <a:cubicBezTo>
                    <a:pt x="1551" y="136"/>
                    <a:pt x="1887" y="461"/>
                    <a:pt x="1887" y="863"/>
                  </a:cubicBezTo>
                  <a:cubicBezTo>
                    <a:pt x="1880" y="1304"/>
                    <a:pt x="1518" y="1595"/>
                    <a:pt x="1145" y="1595"/>
                  </a:cubicBezTo>
                  <a:cubicBezTo>
                    <a:pt x="967" y="1595"/>
                    <a:pt x="787" y="1530"/>
                    <a:pt x="640" y="1383"/>
                  </a:cubicBezTo>
                  <a:cubicBezTo>
                    <a:pt x="174" y="917"/>
                    <a:pt x="499" y="136"/>
                    <a:pt x="1150" y="136"/>
                  </a:cubicBezTo>
                  <a:close/>
                  <a:moveTo>
                    <a:pt x="1148" y="0"/>
                  </a:moveTo>
                  <a:cubicBezTo>
                    <a:pt x="935" y="0"/>
                    <a:pt x="718" y="79"/>
                    <a:pt x="542" y="255"/>
                  </a:cubicBezTo>
                  <a:cubicBezTo>
                    <a:pt x="0" y="797"/>
                    <a:pt x="380" y="1730"/>
                    <a:pt x="1150" y="1730"/>
                  </a:cubicBezTo>
                  <a:cubicBezTo>
                    <a:pt x="1627" y="1730"/>
                    <a:pt x="2017" y="1340"/>
                    <a:pt x="2017" y="863"/>
                  </a:cubicBezTo>
                  <a:cubicBezTo>
                    <a:pt x="2017" y="342"/>
                    <a:pt x="1592" y="0"/>
                    <a:pt x="1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7186059" y="4300037"/>
              <a:ext cx="103149" cy="88000"/>
            </a:xfrm>
            <a:custGeom>
              <a:avLst/>
              <a:gdLst/>
              <a:ahLst/>
              <a:cxnLst/>
              <a:rect l="l" t="t" r="r" b="b"/>
              <a:pathLst>
                <a:path w="2029" h="1731" extrusionOk="0">
                  <a:moveTo>
                    <a:pt x="1161" y="136"/>
                  </a:moveTo>
                  <a:cubicBezTo>
                    <a:pt x="1563" y="136"/>
                    <a:pt x="1888" y="461"/>
                    <a:pt x="1888" y="863"/>
                  </a:cubicBezTo>
                  <a:cubicBezTo>
                    <a:pt x="1888" y="1304"/>
                    <a:pt x="1529" y="1595"/>
                    <a:pt x="1156" y="1595"/>
                  </a:cubicBezTo>
                  <a:cubicBezTo>
                    <a:pt x="978" y="1595"/>
                    <a:pt x="798" y="1530"/>
                    <a:pt x="652" y="1383"/>
                  </a:cubicBezTo>
                  <a:cubicBezTo>
                    <a:pt x="185" y="928"/>
                    <a:pt x="511" y="136"/>
                    <a:pt x="1161" y="136"/>
                  </a:cubicBezTo>
                  <a:close/>
                  <a:moveTo>
                    <a:pt x="1160" y="0"/>
                  </a:moveTo>
                  <a:cubicBezTo>
                    <a:pt x="947" y="0"/>
                    <a:pt x="730" y="79"/>
                    <a:pt x="554" y="255"/>
                  </a:cubicBezTo>
                  <a:cubicBezTo>
                    <a:pt x="1" y="797"/>
                    <a:pt x="391" y="1730"/>
                    <a:pt x="1161" y="1730"/>
                  </a:cubicBezTo>
                  <a:cubicBezTo>
                    <a:pt x="1638" y="1730"/>
                    <a:pt x="2029" y="1340"/>
                    <a:pt x="2029" y="863"/>
                  </a:cubicBezTo>
                  <a:cubicBezTo>
                    <a:pt x="2029" y="342"/>
                    <a:pt x="1603" y="0"/>
                    <a:pt x="1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6942390" y="4300037"/>
              <a:ext cx="103149" cy="88000"/>
            </a:xfrm>
            <a:custGeom>
              <a:avLst/>
              <a:gdLst/>
              <a:ahLst/>
              <a:cxnLst/>
              <a:rect l="l" t="t" r="r" b="b"/>
              <a:pathLst>
                <a:path w="2029" h="1731" extrusionOk="0">
                  <a:moveTo>
                    <a:pt x="1161" y="136"/>
                  </a:moveTo>
                  <a:cubicBezTo>
                    <a:pt x="1562" y="136"/>
                    <a:pt x="1887" y="461"/>
                    <a:pt x="1887" y="863"/>
                  </a:cubicBezTo>
                  <a:cubicBezTo>
                    <a:pt x="1887" y="1304"/>
                    <a:pt x="1528" y="1595"/>
                    <a:pt x="1152" y="1595"/>
                  </a:cubicBezTo>
                  <a:cubicBezTo>
                    <a:pt x="973" y="1595"/>
                    <a:pt x="790" y="1530"/>
                    <a:pt x="640" y="1383"/>
                  </a:cubicBezTo>
                  <a:cubicBezTo>
                    <a:pt x="185" y="928"/>
                    <a:pt x="510" y="136"/>
                    <a:pt x="1161" y="136"/>
                  </a:cubicBezTo>
                  <a:close/>
                  <a:moveTo>
                    <a:pt x="1159" y="0"/>
                  </a:moveTo>
                  <a:cubicBezTo>
                    <a:pt x="946" y="0"/>
                    <a:pt x="729" y="79"/>
                    <a:pt x="553" y="255"/>
                  </a:cubicBezTo>
                  <a:cubicBezTo>
                    <a:pt x="0" y="797"/>
                    <a:pt x="391" y="1730"/>
                    <a:pt x="1161" y="1730"/>
                  </a:cubicBezTo>
                  <a:cubicBezTo>
                    <a:pt x="1638" y="1730"/>
                    <a:pt x="2028" y="1340"/>
                    <a:pt x="2028" y="863"/>
                  </a:cubicBezTo>
                  <a:cubicBezTo>
                    <a:pt x="2028" y="342"/>
                    <a:pt x="1603" y="0"/>
                    <a:pt x="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6698669" y="4300037"/>
              <a:ext cx="103149" cy="88000"/>
            </a:xfrm>
            <a:custGeom>
              <a:avLst/>
              <a:gdLst/>
              <a:ahLst/>
              <a:cxnLst/>
              <a:rect l="l" t="t" r="r" b="b"/>
              <a:pathLst>
                <a:path w="2029" h="1731" extrusionOk="0">
                  <a:moveTo>
                    <a:pt x="1161" y="136"/>
                  </a:moveTo>
                  <a:cubicBezTo>
                    <a:pt x="1562" y="136"/>
                    <a:pt x="1888" y="461"/>
                    <a:pt x="1888" y="863"/>
                  </a:cubicBezTo>
                  <a:cubicBezTo>
                    <a:pt x="1888" y="1304"/>
                    <a:pt x="1529" y="1595"/>
                    <a:pt x="1152" y="1595"/>
                  </a:cubicBezTo>
                  <a:cubicBezTo>
                    <a:pt x="973" y="1595"/>
                    <a:pt x="791" y="1530"/>
                    <a:pt x="641" y="1383"/>
                  </a:cubicBezTo>
                  <a:cubicBezTo>
                    <a:pt x="185" y="928"/>
                    <a:pt x="510" y="136"/>
                    <a:pt x="1161" y="136"/>
                  </a:cubicBezTo>
                  <a:close/>
                  <a:moveTo>
                    <a:pt x="1156" y="0"/>
                  </a:moveTo>
                  <a:cubicBezTo>
                    <a:pt x="942" y="0"/>
                    <a:pt x="722" y="79"/>
                    <a:pt x="543" y="255"/>
                  </a:cubicBezTo>
                  <a:cubicBezTo>
                    <a:pt x="1" y="797"/>
                    <a:pt x="391" y="1730"/>
                    <a:pt x="1161" y="1730"/>
                  </a:cubicBezTo>
                  <a:cubicBezTo>
                    <a:pt x="1638" y="1730"/>
                    <a:pt x="2029" y="1340"/>
                    <a:pt x="2029" y="863"/>
                  </a:cubicBezTo>
                  <a:cubicBezTo>
                    <a:pt x="2029" y="342"/>
                    <a:pt x="1603" y="0"/>
                    <a:pt x="1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6455000" y="4300037"/>
              <a:ext cx="102590" cy="88000"/>
            </a:xfrm>
            <a:custGeom>
              <a:avLst/>
              <a:gdLst/>
              <a:ahLst/>
              <a:cxnLst/>
              <a:rect l="l" t="t" r="r" b="b"/>
              <a:pathLst>
                <a:path w="2018" h="1731" extrusionOk="0">
                  <a:moveTo>
                    <a:pt x="1161" y="136"/>
                  </a:moveTo>
                  <a:cubicBezTo>
                    <a:pt x="1562" y="136"/>
                    <a:pt x="1887" y="461"/>
                    <a:pt x="1887" y="863"/>
                  </a:cubicBezTo>
                  <a:cubicBezTo>
                    <a:pt x="1887" y="1304"/>
                    <a:pt x="1523" y="1595"/>
                    <a:pt x="1147" y="1595"/>
                  </a:cubicBezTo>
                  <a:cubicBezTo>
                    <a:pt x="968" y="1595"/>
                    <a:pt x="787" y="1530"/>
                    <a:pt x="640" y="1383"/>
                  </a:cubicBezTo>
                  <a:cubicBezTo>
                    <a:pt x="185" y="917"/>
                    <a:pt x="510" y="136"/>
                    <a:pt x="1161" y="136"/>
                  </a:cubicBezTo>
                  <a:close/>
                  <a:moveTo>
                    <a:pt x="1148" y="0"/>
                  </a:moveTo>
                  <a:cubicBezTo>
                    <a:pt x="935" y="0"/>
                    <a:pt x="718" y="79"/>
                    <a:pt x="542" y="255"/>
                  </a:cubicBezTo>
                  <a:cubicBezTo>
                    <a:pt x="0" y="797"/>
                    <a:pt x="391" y="1730"/>
                    <a:pt x="1161" y="1730"/>
                  </a:cubicBezTo>
                  <a:cubicBezTo>
                    <a:pt x="1638" y="1730"/>
                    <a:pt x="2017" y="1340"/>
                    <a:pt x="2017" y="863"/>
                  </a:cubicBezTo>
                  <a:cubicBezTo>
                    <a:pt x="2017" y="342"/>
                    <a:pt x="1592" y="0"/>
                    <a:pt x="1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7674008" y="4520574"/>
              <a:ext cx="102590" cy="88000"/>
            </a:xfrm>
            <a:custGeom>
              <a:avLst/>
              <a:gdLst/>
              <a:ahLst/>
              <a:cxnLst/>
              <a:rect l="l" t="t" r="r" b="b"/>
              <a:pathLst>
                <a:path w="2018" h="1731" extrusionOk="0">
                  <a:moveTo>
                    <a:pt x="1161" y="136"/>
                  </a:moveTo>
                  <a:cubicBezTo>
                    <a:pt x="1562" y="136"/>
                    <a:pt x="1888" y="461"/>
                    <a:pt x="1888" y="863"/>
                  </a:cubicBezTo>
                  <a:cubicBezTo>
                    <a:pt x="1888" y="1304"/>
                    <a:pt x="1524" y="1595"/>
                    <a:pt x="1147" y="1595"/>
                  </a:cubicBezTo>
                  <a:cubicBezTo>
                    <a:pt x="969" y="1595"/>
                    <a:pt x="787" y="1530"/>
                    <a:pt x="641" y="1383"/>
                  </a:cubicBezTo>
                  <a:cubicBezTo>
                    <a:pt x="174" y="928"/>
                    <a:pt x="510" y="136"/>
                    <a:pt x="1161" y="136"/>
                  </a:cubicBezTo>
                  <a:close/>
                  <a:moveTo>
                    <a:pt x="1149" y="0"/>
                  </a:moveTo>
                  <a:cubicBezTo>
                    <a:pt x="936" y="0"/>
                    <a:pt x="719" y="79"/>
                    <a:pt x="543" y="255"/>
                  </a:cubicBezTo>
                  <a:cubicBezTo>
                    <a:pt x="1" y="798"/>
                    <a:pt x="380" y="1730"/>
                    <a:pt x="1161" y="1730"/>
                  </a:cubicBezTo>
                  <a:cubicBezTo>
                    <a:pt x="1628" y="1730"/>
                    <a:pt x="2018" y="1340"/>
                    <a:pt x="2018" y="863"/>
                  </a:cubicBezTo>
                  <a:cubicBezTo>
                    <a:pt x="2018" y="342"/>
                    <a:pt x="1592" y="0"/>
                    <a:pt x="11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7430338" y="4520574"/>
              <a:ext cx="102590" cy="88000"/>
            </a:xfrm>
            <a:custGeom>
              <a:avLst/>
              <a:gdLst/>
              <a:ahLst/>
              <a:cxnLst/>
              <a:rect l="l" t="t" r="r" b="b"/>
              <a:pathLst>
                <a:path w="2018" h="1731" extrusionOk="0">
                  <a:moveTo>
                    <a:pt x="1150" y="136"/>
                  </a:moveTo>
                  <a:cubicBezTo>
                    <a:pt x="1551" y="136"/>
                    <a:pt x="1876" y="461"/>
                    <a:pt x="1887" y="863"/>
                  </a:cubicBezTo>
                  <a:cubicBezTo>
                    <a:pt x="1887" y="1304"/>
                    <a:pt x="1523" y="1595"/>
                    <a:pt x="1147" y="1595"/>
                  </a:cubicBezTo>
                  <a:cubicBezTo>
                    <a:pt x="968" y="1595"/>
                    <a:pt x="787" y="1530"/>
                    <a:pt x="640" y="1383"/>
                  </a:cubicBezTo>
                  <a:cubicBezTo>
                    <a:pt x="174" y="928"/>
                    <a:pt x="499" y="136"/>
                    <a:pt x="1150" y="136"/>
                  </a:cubicBezTo>
                  <a:close/>
                  <a:moveTo>
                    <a:pt x="1148" y="0"/>
                  </a:moveTo>
                  <a:cubicBezTo>
                    <a:pt x="935" y="0"/>
                    <a:pt x="718" y="79"/>
                    <a:pt x="542" y="255"/>
                  </a:cubicBezTo>
                  <a:cubicBezTo>
                    <a:pt x="0" y="798"/>
                    <a:pt x="380" y="1730"/>
                    <a:pt x="1150" y="1730"/>
                  </a:cubicBezTo>
                  <a:cubicBezTo>
                    <a:pt x="1627" y="1730"/>
                    <a:pt x="2017" y="1340"/>
                    <a:pt x="2017" y="863"/>
                  </a:cubicBezTo>
                  <a:cubicBezTo>
                    <a:pt x="2017" y="342"/>
                    <a:pt x="1592" y="0"/>
                    <a:pt x="1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7186059" y="4520574"/>
              <a:ext cx="103149" cy="88000"/>
            </a:xfrm>
            <a:custGeom>
              <a:avLst/>
              <a:gdLst/>
              <a:ahLst/>
              <a:cxnLst/>
              <a:rect l="l" t="t" r="r" b="b"/>
              <a:pathLst>
                <a:path w="2029" h="1731" extrusionOk="0">
                  <a:moveTo>
                    <a:pt x="1161" y="136"/>
                  </a:moveTo>
                  <a:cubicBezTo>
                    <a:pt x="1563" y="136"/>
                    <a:pt x="1888" y="461"/>
                    <a:pt x="1888" y="863"/>
                  </a:cubicBezTo>
                  <a:cubicBezTo>
                    <a:pt x="1888" y="1304"/>
                    <a:pt x="1529" y="1595"/>
                    <a:pt x="1156" y="1595"/>
                  </a:cubicBezTo>
                  <a:cubicBezTo>
                    <a:pt x="978" y="1595"/>
                    <a:pt x="798" y="1530"/>
                    <a:pt x="652" y="1383"/>
                  </a:cubicBezTo>
                  <a:cubicBezTo>
                    <a:pt x="185" y="928"/>
                    <a:pt x="511" y="136"/>
                    <a:pt x="1161" y="136"/>
                  </a:cubicBezTo>
                  <a:close/>
                  <a:moveTo>
                    <a:pt x="1160" y="0"/>
                  </a:moveTo>
                  <a:cubicBezTo>
                    <a:pt x="947" y="0"/>
                    <a:pt x="730" y="79"/>
                    <a:pt x="554" y="255"/>
                  </a:cubicBezTo>
                  <a:cubicBezTo>
                    <a:pt x="1" y="798"/>
                    <a:pt x="391" y="1730"/>
                    <a:pt x="1161" y="1730"/>
                  </a:cubicBezTo>
                  <a:cubicBezTo>
                    <a:pt x="1638" y="1730"/>
                    <a:pt x="2029" y="1340"/>
                    <a:pt x="2029" y="863"/>
                  </a:cubicBezTo>
                  <a:cubicBezTo>
                    <a:pt x="2029" y="342"/>
                    <a:pt x="1603" y="0"/>
                    <a:pt x="1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6942390" y="4520574"/>
              <a:ext cx="103149" cy="88000"/>
            </a:xfrm>
            <a:custGeom>
              <a:avLst/>
              <a:gdLst/>
              <a:ahLst/>
              <a:cxnLst/>
              <a:rect l="l" t="t" r="r" b="b"/>
              <a:pathLst>
                <a:path w="2029" h="1731" extrusionOk="0">
                  <a:moveTo>
                    <a:pt x="1161" y="136"/>
                  </a:moveTo>
                  <a:cubicBezTo>
                    <a:pt x="1562" y="136"/>
                    <a:pt x="1887" y="461"/>
                    <a:pt x="1887" y="863"/>
                  </a:cubicBezTo>
                  <a:cubicBezTo>
                    <a:pt x="1887" y="1304"/>
                    <a:pt x="1528" y="1595"/>
                    <a:pt x="1152" y="1595"/>
                  </a:cubicBezTo>
                  <a:cubicBezTo>
                    <a:pt x="973" y="1595"/>
                    <a:pt x="790" y="1530"/>
                    <a:pt x="640" y="1383"/>
                  </a:cubicBezTo>
                  <a:cubicBezTo>
                    <a:pt x="185" y="928"/>
                    <a:pt x="510" y="136"/>
                    <a:pt x="1161" y="136"/>
                  </a:cubicBezTo>
                  <a:close/>
                  <a:moveTo>
                    <a:pt x="1159" y="0"/>
                  </a:moveTo>
                  <a:cubicBezTo>
                    <a:pt x="946" y="0"/>
                    <a:pt x="729" y="79"/>
                    <a:pt x="553" y="255"/>
                  </a:cubicBezTo>
                  <a:cubicBezTo>
                    <a:pt x="0" y="798"/>
                    <a:pt x="391" y="1730"/>
                    <a:pt x="1161" y="1730"/>
                  </a:cubicBezTo>
                  <a:cubicBezTo>
                    <a:pt x="1638" y="1730"/>
                    <a:pt x="2028" y="1340"/>
                    <a:pt x="2028" y="863"/>
                  </a:cubicBezTo>
                  <a:cubicBezTo>
                    <a:pt x="2028" y="342"/>
                    <a:pt x="1603" y="0"/>
                    <a:pt x="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6698669" y="4520574"/>
              <a:ext cx="103149" cy="88000"/>
            </a:xfrm>
            <a:custGeom>
              <a:avLst/>
              <a:gdLst/>
              <a:ahLst/>
              <a:cxnLst/>
              <a:rect l="l" t="t" r="r" b="b"/>
              <a:pathLst>
                <a:path w="2029" h="1731" extrusionOk="0">
                  <a:moveTo>
                    <a:pt x="1161" y="136"/>
                  </a:moveTo>
                  <a:cubicBezTo>
                    <a:pt x="1562" y="136"/>
                    <a:pt x="1888" y="461"/>
                    <a:pt x="1888" y="863"/>
                  </a:cubicBezTo>
                  <a:cubicBezTo>
                    <a:pt x="1888" y="1304"/>
                    <a:pt x="1529" y="1595"/>
                    <a:pt x="1152" y="1595"/>
                  </a:cubicBezTo>
                  <a:cubicBezTo>
                    <a:pt x="973" y="1595"/>
                    <a:pt x="791" y="1530"/>
                    <a:pt x="641" y="1383"/>
                  </a:cubicBezTo>
                  <a:cubicBezTo>
                    <a:pt x="185" y="928"/>
                    <a:pt x="510" y="136"/>
                    <a:pt x="1161" y="136"/>
                  </a:cubicBezTo>
                  <a:close/>
                  <a:moveTo>
                    <a:pt x="1156" y="0"/>
                  </a:moveTo>
                  <a:cubicBezTo>
                    <a:pt x="942" y="0"/>
                    <a:pt x="722" y="79"/>
                    <a:pt x="543" y="255"/>
                  </a:cubicBezTo>
                  <a:cubicBezTo>
                    <a:pt x="1" y="798"/>
                    <a:pt x="391" y="1730"/>
                    <a:pt x="1161" y="1730"/>
                  </a:cubicBezTo>
                  <a:cubicBezTo>
                    <a:pt x="1638" y="1730"/>
                    <a:pt x="2029" y="1340"/>
                    <a:pt x="2029" y="863"/>
                  </a:cubicBezTo>
                  <a:cubicBezTo>
                    <a:pt x="2029" y="342"/>
                    <a:pt x="1603" y="0"/>
                    <a:pt x="1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6455000" y="4520574"/>
              <a:ext cx="102590" cy="88000"/>
            </a:xfrm>
            <a:custGeom>
              <a:avLst/>
              <a:gdLst/>
              <a:ahLst/>
              <a:cxnLst/>
              <a:rect l="l" t="t" r="r" b="b"/>
              <a:pathLst>
                <a:path w="2018" h="1731" extrusionOk="0">
                  <a:moveTo>
                    <a:pt x="1161" y="136"/>
                  </a:moveTo>
                  <a:cubicBezTo>
                    <a:pt x="1562" y="136"/>
                    <a:pt x="1887" y="461"/>
                    <a:pt x="1887" y="863"/>
                  </a:cubicBezTo>
                  <a:cubicBezTo>
                    <a:pt x="1887" y="1304"/>
                    <a:pt x="1523" y="1595"/>
                    <a:pt x="1147" y="1595"/>
                  </a:cubicBezTo>
                  <a:cubicBezTo>
                    <a:pt x="968" y="1595"/>
                    <a:pt x="787" y="1530"/>
                    <a:pt x="640" y="1383"/>
                  </a:cubicBezTo>
                  <a:cubicBezTo>
                    <a:pt x="185" y="928"/>
                    <a:pt x="510" y="136"/>
                    <a:pt x="1161" y="136"/>
                  </a:cubicBezTo>
                  <a:close/>
                  <a:moveTo>
                    <a:pt x="1148" y="0"/>
                  </a:moveTo>
                  <a:cubicBezTo>
                    <a:pt x="935" y="0"/>
                    <a:pt x="718" y="79"/>
                    <a:pt x="542" y="255"/>
                  </a:cubicBezTo>
                  <a:cubicBezTo>
                    <a:pt x="0" y="798"/>
                    <a:pt x="391" y="1730"/>
                    <a:pt x="1161" y="1730"/>
                  </a:cubicBezTo>
                  <a:cubicBezTo>
                    <a:pt x="1638" y="1730"/>
                    <a:pt x="2017" y="1340"/>
                    <a:pt x="2017" y="863"/>
                  </a:cubicBezTo>
                  <a:cubicBezTo>
                    <a:pt x="2017" y="342"/>
                    <a:pt x="1592" y="0"/>
                    <a:pt x="1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3" name="Google Shape;423;p15"/>
          <p:cNvSpPr/>
          <p:nvPr/>
        </p:nvSpPr>
        <p:spPr>
          <a:xfrm flipH="1">
            <a:off x="-15" y="4352806"/>
            <a:ext cx="791415" cy="791009"/>
          </a:xfrm>
          <a:custGeom>
            <a:avLst/>
            <a:gdLst/>
            <a:ahLst/>
            <a:cxnLst/>
            <a:rect l="l" t="t" r="r" b="b"/>
            <a:pathLst>
              <a:path w="21420" h="21409" extrusionOk="0">
                <a:moveTo>
                  <a:pt x="21400" y="1"/>
                </a:moveTo>
                <a:cubicBezTo>
                  <a:pt x="9588" y="1"/>
                  <a:pt x="1" y="9584"/>
                  <a:pt x="1" y="21409"/>
                </a:cubicBezTo>
                <a:lnTo>
                  <a:pt x="21420" y="21409"/>
                </a:lnTo>
                <a:lnTo>
                  <a:pt x="21420" y="1"/>
                </a:lnTo>
                <a:cubicBezTo>
                  <a:pt x="21413" y="1"/>
                  <a:pt x="21406" y="1"/>
                  <a:pt x="214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15"/>
          <p:cNvSpPr/>
          <p:nvPr/>
        </p:nvSpPr>
        <p:spPr>
          <a:xfrm flipH="1">
            <a:off x="332955" y="4352806"/>
            <a:ext cx="458445" cy="458445"/>
          </a:xfrm>
          <a:custGeom>
            <a:avLst/>
            <a:gdLst/>
            <a:ahLst/>
            <a:cxnLst/>
            <a:rect l="l" t="t" r="r" b="b"/>
            <a:pathLst>
              <a:path w="12408" h="12408" extrusionOk="0">
                <a:moveTo>
                  <a:pt x="12407" y="1"/>
                </a:moveTo>
                <a:cubicBezTo>
                  <a:pt x="5553" y="1"/>
                  <a:pt x="0" y="5554"/>
                  <a:pt x="0" y="12408"/>
                </a:cubicBezTo>
                <a:lnTo>
                  <a:pt x="6779" y="12408"/>
                </a:lnTo>
                <a:cubicBezTo>
                  <a:pt x="6779" y="9295"/>
                  <a:pt x="9306" y="6779"/>
                  <a:pt x="12407" y="6779"/>
                </a:cubicBezTo>
                <a:lnTo>
                  <a:pt x="1240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24"/>
          <p:cNvSpPr/>
          <p:nvPr/>
        </p:nvSpPr>
        <p:spPr>
          <a:xfrm rot="-5400000">
            <a:off x="4684263" y="4464613"/>
            <a:ext cx="942475" cy="906825"/>
          </a:xfrm>
          <a:custGeom>
            <a:avLst/>
            <a:gdLst/>
            <a:ahLst/>
            <a:cxnLst/>
            <a:rect l="l" t="t" r="r" b="b"/>
            <a:pathLst>
              <a:path w="37699" h="36273" extrusionOk="0">
                <a:moveTo>
                  <a:pt x="18145" y="1"/>
                </a:moveTo>
                <a:cubicBezTo>
                  <a:pt x="8124" y="1"/>
                  <a:pt x="12" y="8124"/>
                  <a:pt x="12" y="18134"/>
                </a:cubicBezTo>
                <a:cubicBezTo>
                  <a:pt x="1" y="25465"/>
                  <a:pt x="4426" y="32081"/>
                  <a:pt x="11193" y="34889"/>
                </a:cubicBezTo>
                <a:cubicBezTo>
                  <a:pt x="13438" y="35820"/>
                  <a:pt x="15797" y="36272"/>
                  <a:pt x="18136" y="36272"/>
                </a:cubicBezTo>
                <a:cubicBezTo>
                  <a:pt x="22857" y="36272"/>
                  <a:pt x="27497" y="34430"/>
                  <a:pt x="30964" y="30964"/>
                </a:cubicBezTo>
                <a:cubicBezTo>
                  <a:pt x="36148" y="25769"/>
                  <a:pt x="37698" y="17971"/>
                  <a:pt x="34890" y="11193"/>
                </a:cubicBezTo>
                <a:cubicBezTo>
                  <a:pt x="32091" y="4415"/>
                  <a:pt x="25476" y="1"/>
                  <a:pt x="1814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24"/>
          <p:cNvSpPr/>
          <p:nvPr/>
        </p:nvSpPr>
        <p:spPr>
          <a:xfrm rot="-5400000">
            <a:off x="4684263" y="3787050"/>
            <a:ext cx="942475" cy="906825"/>
          </a:xfrm>
          <a:custGeom>
            <a:avLst/>
            <a:gdLst/>
            <a:ahLst/>
            <a:cxnLst/>
            <a:rect l="l" t="t" r="r" b="b"/>
            <a:pathLst>
              <a:path w="37699" h="36273" extrusionOk="0">
                <a:moveTo>
                  <a:pt x="18145" y="1"/>
                </a:moveTo>
                <a:cubicBezTo>
                  <a:pt x="8124" y="1"/>
                  <a:pt x="12" y="8124"/>
                  <a:pt x="12" y="18134"/>
                </a:cubicBezTo>
                <a:cubicBezTo>
                  <a:pt x="1" y="25465"/>
                  <a:pt x="4426" y="32081"/>
                  <a:pt x="11193" y="34889"/>
                </a:cubicBezTo>
                <a:cubicBezTo>
                  <a:pt x="13438" y="35820"/>
                  <a:pt x="15797" y="36272"/>
                  <a:pt x="18136" y="36272"/>
                </a:cubicBezTo>
                <a:cubicBezTo>
                  <a:pt x="22857" y="36272"/>
                  <a:pt x="27497" y="34430"/>
                  <a:pt x="30964" y="30964"/>
                </a:cubicBezTo>
                <a:cubicBezTo>
                  <a:pt x="36148" y="25769"/>
                  <a:pt x="37698" y="17971"/>
                  <a:pt x="34890" y="11193"/>
                </a:cubicBezTo>
                <a:cubicBezTo>
                  <a:pt x="32091" y="4415"/>
                  <a:pt x="25476" y="1"/>
                  <a:pt x="18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24"/>
          <p:cNvSpPr/>
          <p:nvPr/>
        </p:nvSpPr>
        <p:spPr>
          <a:xfrm rot="-5400000">
            <a:off x="4684263" y="3109488"/>
            <a:ext cx="942475" cy="906825"/>
          </a:xfrm>
          <a:custGeom>
            <a:avLst/>
            <a:gdLst/>
            <a:ahLst/>
            <a:cxnLst/>
            <a:rect l="l" t="t" r="r" b="b"/>
            <a:pathLst>
              <a:path w="37699" h="36273" extrusionOk="0">
                <a:moveTo>
                  <a:pt x="18145" y="1"/>
                </a:moveTo>
                <a:cubicBezTo>
                  <a:pt x="8124" y="1"/>
                  <a:pt x="12" y="8124"/>
                  <a:pt x="12" y="18134"/>
                </a:cubicBezTo>
                <a:cubicBezTo>
                  <a:pt x="1" y="25465"/>
                  <a:pt x="4426" y="32081"/>
                  <a:pt x="11193" y="34889"/>
                </a:cubicBezTo>
                <a:cubicBezTo>
                  <a:pt x="13438" y="35820"/>
                  <a:pt x="15797" y="36272"/>
                  <a:pt x="18136" y="36272"/>
                </a:cubicBezTo>
                <a:cubicBezTo>
                  <a:pt x="22857" y="36272"/>
                  <a:pt x="27497" y="34430"/>
                  <a:pt x="30964" y="30964"/>
                </a:cubicBezTo>
                <a:cubicBezTo>
                  <a:pt x="36148" y="25769"/>
                  <a:pt x="37698" y="17971"/>
                  <a:pt x="34890" y="11193"/>
                </a:cubicBezTo>
                <a:cubicBezTo>
                  <a:pt x="32091" y="4415"/>
                  <a:pt x="25476" y="1"/>
                  <a:pt x="18145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24"/>
          <p:cNvSpPr/>
          <p:nvPr/>
        </p:nvSpPr>
        <p:spPr>
          <a:xfrm>
            <a:off x="0" y="0"/>
            <a:ext cx="1024535" cy="1024535"/>
          </a:xfrm>
          <a:custGeom>
            <a:avLst/>
            <a:gdLst/>
            <a:ahLst/>
            <a:cxnLst/>
            <a:rect l="l" t="t" r="r" b="b"/>
            <a:pathLst>
              <a:path w="21246" h="21246" extrusionOk="0">
                <a:moveTo>
                  <a:pt x="0" y="0"/>
                </a:moveTo>
                <a:lnTo>
                  <a:pt x="0" y="21246"/>
                </a:lnTo>
                <a:cubicBezTo>
                  <a:pt x="11734" y="21246"/>
                  <a:pt x="21246" y="11734"/>
                  <a:pt x="212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5" name="Google Shape;715;p24"/>
          <p:cNvGrpSpPr/>
          <p:nvPr/>
        </p:nvGrpSpPr>
        <p:grpSpPr>
          <a:xfrm>
            <a:off x="7822400" y="0"/>
            <a:ext cx="1321598" cy="738273"/>
            <a:chOff x="6455000" y="3870300"/>
            <a:chExt cx="1321598" cy="738273"/>
          </a:xfrm>
        </p:grpSpPr>
        <p:sp>
          <p:nvSpPr>
            <p:cNvPr id="716" name="Google Shape;716;p24"/>
            <p:cNvSpPr/>
            <p:nvPr/>
          </p:nvSpPr>
          <p:spPr>
            <a:xfrm>
              <a:off x="7674008" y="3870300"/>
              <a:ext cx="102590" cy="88203"/>
            </a:xfrm>
            <a:custGeom>
              <a:avLst/>
              <a:gdLst/>
              <a:ahLst/>
              <a:cxnLst/>
              <a:rect l="l" t="t" r="r" b="b"/>
              <a:pathLst>
                <a:path w="2018" h="1735" extrusionOk="0">
                  <a:moveTo>
                    <a:pt x="1161" y="141"/>
                  </a:moveTo>
                  <a:cubicBezTo>
                    <a:pt x="1562" y="141"/>
                    <a:pt x="1888" y="466"/>
                    <a:pt x="1888" y="867"/>
                  </a:cubicBezTo>
                  <a:cubicBezTo>
                    <a:pt x="1888" y="1308"/>
                    <a:pt x="1524" y="1600"/>
                    <a:pt x="1147" y="1600"/>
                  </a:cubicBezTo>
                  <a:cubicBezTo>
                    <a:pt x="969" y="1600"/>
                    <a:pt x="787" y="1534"/>
                    <a:pt x="641" y="1388"/>
                  </a:cubicBezTo>
                  <a:cubicBezTo>
                    <a:pt x="174" y="921"/>
                    <a:pt x="510" y="141"/>
                    <a:pt x="1161" y="141"/>
                  </a:cubicBezTo>
                  <a:close/>
                  <a:moveTo>
                    <a:pt x="1149" y="0"/>
                  </a:moveTo>
                  <a:cubicBezTo>
                    <a:pt x="936" y="0"/>
                    <a:pt x="719" y="80"/>
                    <a:pt x="543" y="260"/>
                  </a:cubicBezTo>
                  <a:cubicBezTo>
                    <a:pt x="1" y="802"/>
                    <a:pt x="380" y="1735"/>
                    <a:pt x="1161" y="1735"/>
                  </a:cubicBezTo>
                  <a:cubicBezTo>
                    <a:pt x="1628" y="1735"/>
                    <a:pt x="2018" y="1344"/>
                    <a:pt x="2018" y="867"/>
                  </a:cubicBezTo>
                  <a:cubicBezTo>
                    <a:pt x="2018" y="347"/>
                    <a:pt x="1592" y="0"/>
                    <a:pt x="1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4"/>
            <p:cNvSpPr/>
            <p:nvPr/>
          </p:nvSpPr>
          <p:spPr>
            <a:xfrm>
              <a:off x="7430338" y="3870300"/>
              <a:ext cx="102590" cy="88203"/>
            </a:xfrm>
            <a:custGeom>
              <a:avLst/>
              <a:gdLst/>
              <a:ahLst/>
              <a:cxnLst/>
              <a:rect l="l" t="t" r="r" b="b"/>
              <a:pathLst>
                <a:path w="2018" h="1735" extrusionOk="0">
                  <a:moveTo>
                    <a:pt x="1150" y="141"/>
                  </a:moveTo>
                  <a:cubicBezTo>
                    <a:pt x="1551" y="141"/>
                    <a:pt x="1887" y="466"/>
                    <a:pt x="1887" y="867"/>
                  </a:cubicBezTo>
                  <a:cubicBezTo>
                    <a:pt x="1880" y="1308"/>
                    <a:pt x="1518" y="1600"/>
                    <a:pt x="1145" y="1600"/>
                  </a:cubicBezTo>
                  <a:cubicBezTo>
                    <a:pt x="967" y="1600"/>
                    <a:pt x="787" y="1534"/>
                    <a:pt x="640" y="1388"/>
                  </a:cubicBezTo>
                  <a:cubicBezTo>
                    <a:pt x="174" y="921"/>
                    <a:pt x="499" y="141"/>
                    <a:pt x="1150" y="141"/>
                  </a:cubicBezTo>
                  <a:close/>
                  <a:moveTo>
                    <a:pt x="1149" y="0"/>
                  </a:moveTo>
                  <a:cubicBezTo>
                    <a:pt x="936" y="0"/>
                    <a:pt x="718" y="80"/>
                    <a:pt x="542" y="260"/>
                  </a:cubicBezTo>
                  <a:cubicBezTo>
                    <a:pt x="0" y="802"/>
                    <a:pt x="380" y="1735"/>
                    <a:pt x="1150" y="1735"/>
                  </a:cubicBezTo>
                  <a:cubicBezTo>
                    <a:pt x="1627" y="1735"/>
                    <a:pt x="2017" y="1344"/>
                    <a:pt x="2017" y="867"/>
                  </a:cubicBezTo>
                  <a:cubicBezTo>
                    <a:pt x="2017" y="347"/>
                    <a:pt x="1592" y="0"/>
                    <a:pt x="1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4"/>
            <p:cNvSpPr/>
            <p:nvPr/>
          </p:nvSpPr>
          <p:spPr>
            <a:xfrm>
              <a:off x="7186059" y="3870300"/>
              <a:ext cx="103149" cy="88203"/>
            </a:xfrm>
            <a:custGeom>
              <a:avLst/>
              <a:gdLst/>
              <a:ahLst/>
              <a:cxnLst/>
              <a:rect l="l" t="t" r="r" b="b"/>
              <a:pathLst>
                <a:path w="2029" h="1735" extrusionOk="0">
                  <a:moveTo>
                    <a:pt x="1161" y="141"/>
                  </a:moveTo>
                  <a:cubicBezTo>
                    <a:pt x="1563" y="141"/>
                    <a:pt x="1888" y="466"/>
                    <a:pt x="1888" y="867"/>
                  </a:cubicBezTo>
                  <a:cubicBezTo>
                    <a:pt x="1888" y="1308"/>
                    <a:pt x="1529" y="1600"/>
                    <a:pt x="1156" y="1600"/>
                  </a:cubicBezTo>
                  <a:cubicBezTo>
                    <a:pt x="978" y="1600"/>
                    <a:pt x="798" y="1534"/>
                    <a:pt x="652" y="1388"/>
                  </a:cubicBezTo>
                  <a:cubicBezTo>
                    <a:pt x="185" y="921"/>
                    <a:pt x="511" y="141"/>
                    <a:pt x="1161" y="141"/>
                  </a:cubicBezTo>
                  <a:close/>
                  <a:moveTo>
                    <a:pt x="1160" y="0"/>
                  </a:moveTo>
                  <a:cubicBezTo>
                    <a:pt x="947" y="0"/>
                    <a:pt x="730" y="80"/>
                    <a:pt x="554" y="260"/>
                  </a:cubicBezTo>
                  <a:cubicBezTo>
                    <a:pt x="1" y="802"/>
                    <a:pt x="391" y="1735"/>
                    <a:pt x="1161" y="1735"/>
                  </a:cubicBezTo>
                  <a:cubicBezTo>
                    <a:pt x="1638" y="1735"/>
                    <a:pt x="2029" y="1344"/>
                    <a:pt x="2029" y="867"/>
                  </a:cubicBezTo>
                  <a:cubicBezTo>
                    <a:pt x="2029" y="347"/>
                    <a:pt x="1603" y="0"/>
                    <a:pt x="1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4"/>
            <p:cNvSpPr/>
            <p:nvPr/>
          </p:nvSpPr>
          <p:spPr>
            <a:xfrm>
              <a:off x="6942390" y="3870300"/>
              <a:ext cx="103149" cy="88203"/>
            </a:xfrm>
            <a:custGeom>
              <a:avLst/>
              <a:gdLst/>
              <a:ahLst/>
              <a:cxnLst/>
              <a:rect l="l" t="t" r="r" b="b"/>
              <a:pathLst>
                <a:path w="2029" h="1735" extrusionOk="0">
                  <a:moveTo>
                    <a:pt x="1161" y="141"/>
                  </a:moveTo>
                  <a:cubicBezTo>
                    <a:pt x="1562" y="141"/>
                    <a:pt x="1887" y="466"/>
                    <a:pt x="1887" y="867"/>
                  </a:cubicBezTo>
                  <a:cubicBezTo>
                    <a:pt x="1887" y="1308"/>
                    <a:pt x="1528" y="1600"/>
                    <a:pt x="1152" y="1600"/>
                  </a:cubicBezTo>
                  <a:cubicBezTo>
                    <a:pt x="973" y="1600"/>
                    <a:pt x="790" y="1534"/>
                    <a:pt x="640" y="1388"/>
                  </a:cubicBezTo>
                  <a:cubicBezTo>
                    <a:pt x="185" y="921"/>
                    <a:pt x="510" y="141"/>
                    <a:pt x="1161" y="141"/>
                  </a:cubicBezTo>
                  <a:close/>
                  <a:moveTo>
                    <a:pt x="1160" y="0"/>
                  </a:moveTo>
                  <a:cubicBezTo>
                    <a:pt x="947" y="0"/>
                    <a:pt x="729" y="80"/>
                    <a:pt x="553" y="260"/>
                  </a:cubicBezTo>
                  <a:cubicBezTo>
                    <a:pt x="0" y="802"/>
                    <a:pt x="391" y="1735"/>
                    <a:pt x="1161" y="1735"/>
                  </a:cubicBezTo>
                  <a:cubicBezTo>
                    <a:pt x="1638" y="1735"/>
                    <a:pt x="2028" y="1344"/>
                    <a:pt x="2028" y="867"/>
                  </a:cubicBezTo>
                  <a:cubicBezTo>
                    <a:pt x="2028" y="347"/>
                    <a:pt x="1603" y="0"/>
                    <a:pt x="1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4"/>
            <p:cNvSpPr/>
            <p:nvPr/>
          </p:nvSpPr>
          <p:spPr>
            <a:xfrm>
              <a:off x="6698669" y="3870300"/>
              <a:ext cx="103149" cy="88203"/>
            </a:xfrm>
            <a:custGeom>
              <a:avLst/>
              <a:gdLst/>
              <a:ahLst/>
              <a:cxnLst/>
              <a:rect l="l" t="t" r="r" b="b"/>
              <a:pathLst>
                <a:path w="2029" h="1735" extrusionOk="0">
                  <a:moveTo>
                    <a:pt x="1161" y="141"/>
                  </a:moveTo>
                  <a:cubicBezTo>
                    <a:pt x="1562" y="141"/>
                    <a:pt x="1888" y="466"/>
                    <a:pt x="1888" y="867"/>
                  </a:cubicBezTo>
                  <a:cubicBezTo>
                    <a:pt x="1888" y="1308"/>
                    <a:pt x="1529" y="1600"/>
                    <a:pt x="1152" y="1600"/>
                  </a:cubicBezTo>
                  <a:cubicBezTo>
                    <a:pt x="973" y="1600"/>
                    <a:pt x="791" y="1534"/>
                    <a:pt x="641" y="1388"/>
                  </a:cubicBezTo>
                  <a:cubicBezTo>
                    <a:pt x="185" y="921"/>
                    <a:pt x="510" y="141"/>
                    <a:pt x="1161" y="141"/>
                  </a:cubicBezTo>
                  <a:close/>
                  <a:moveTo>
                    <a:pt x="1157" y="0"/>
                  </a:moveTo>
                  <a:cubicBezTo>
                    <a:pt x="942" y="0"/>
                    <a:pt x="723" y="80"/>
                    <a:pt x="543" y="260"/>
                  </a:cubicBezTo>
                  <a:cubicBezTo>
                    <a:pt x="1" y="802"/>
                    <a:pt x="391" y="1735"/>
                    <a:pt x="1161" y="1735"/>
                  </a:cubicBezTo>
                  <a:cubicBezTo>
                    <a:pt x="1638" y="1735"/>
                    <a:pt x="2029" y="1344"/>
                    <a:pt x="2029" y="867"/>
                  </a:cubicBezTo>
                  <a:cubicBezTo>
                    <a:pt x="2029" y="347"/>
                    <a:pt x="1603" y="0"/>
                    <a:pt x="1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4"/>
            <p:cNvSpPr/>
            <p:nvPr/>
          </p:nvSpPr>
          <p:spPr>
            <a:xfrm>
              <a:off x="6455000" y="3870300"/>
              <a:ext cx="102590" cy="88203"/>
            </a:xfrm>
            <a:custGeom>
              <a:avLst/>
              <a:gdLst/>
              <a:ahLst/>
              <a:cxnLst/>
              <a:rect l="l" t="t" r="r" b="b"/>
              <a:pathLst>
                <a:path w="2018" h="1735" extrusionOk="0">
                  <a:moveTo>
                    <a:pt x="1161" y="141"/>
                  </a:moveTo>
                  <a:cubicBezTo>
                    <a:pt x="1562" y="141"/>
                    <a:pt x="1887" y="466"/>
                    <a:pt x="1887" y="867"/>
                  </a:cubicBezTo>
                  <a:cubicBezTo>
                    <a:pt x="1887" y="1308"/>
                    <a:pt x="1523" y="1600"/>
                    <a:pt x="1147" y="1600"/>
                  </a:cubicBezTo>
                  <a:cubicBezTo>
                    <a:pt x="968" y="1600"/>
                    <a:pt x="787" y="1534"/>
                    <a:pt x="640" y="1388"/>
                  </a:cubicBezTo>
                  <a:cubicBezTo>
                    <a:pt x="185" y="921"/>
                    <a:pt x="510" y="141"/>
                    <a:pt x="1161" y="141"/>
                  </a:cubicBezTo>
                  <a:close/>
                  <a:moveTo>
                    <a:pt x="1149" y="0"/>
                  </a:moveTo>
                  <a:cubicBezTo>
                    <a:pt x="936" y="0"/>
                    <a:pt x="718" y="80"/>
                    <a:pt x="542" y="260"/>
                  </a:cubicBezTo>
                  <a:cubicBezTo>
                    <a:pt x="0" y="802"/>
                    <a:pt x="391" y="1735"/>
                    <a:pt x="1161" y="1735"/>
                  </a:cubicBezTo>
                  <a:cubicBezTo>
                    <a:pt x="1638" y="1735"/>
                    <a:pt x="2017" y="1344"/>
                    <a:pt x="2017" y="867"/>
                  </a:cubicBezTo>
                  <a:cubicBezTo>
                    <a:pt x="2017" y="347"/>
                    <a:pt x="1592" y="0"/>
                    <a:pt x="1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4"/>
            <p:cNvSpPr/>
            <p:nvPr/>
          </p:nvSpPr>
          <p:spPr>
            <a:xfrm>
              <a:off x="7674008" y="4090837"/>
              <a:ext cx="102590" cy="88203"/>
            </a:xfrm>
            <a:custGeom>
              <a:avLst/>
              <a:gdLst/>
              <a:ahLst/>
              <a:cxnLst/>
              <a:rect l="l" t="t" r="r" b="b"/>
              <a:pathLst>
                <a:path w="2018" h="1735" extrusionOk="0">
                  <a:moveTo>
                    <a:pt x="1161" y="141"/>
                  </a:moveTo>
                  <a:cubicBezTo>
                    <a:pt x="1562" y="141"/>
                    <a:pt x="1888" y="466"/>
                    <a:pt x="1888" y="867"/>
                  </a:cubicBezTo>
                  <a:cubicBezTo>
                    <a:pt x="1888" y="1308"/>
                    <a:pt x="1524" y="1600"/>
                    <a:pt x="1147" y="1600"/>
                  </a:cubicBezTo>
                  <a:cubicBezTo>
                    <a:pt x="969" y="1600"/>
                    <a:pt x="787" y="1534"/>
                    <a:pt x="641" y="1388"/>
                  </a:cubicBezTo>
                  <a:cubicBezTo>
                    <a:pt x="174" y="921"/>
                    <a:pt x="510" y="141"/>
                    <a:pt x="1161" y="141"/>
                  </a:cubicBezTo>
                  <a:close/>
                  <a:moveTo>
                    <a:pt x="1149" y="0"/>
                  </a:moveTo>
                  <a:cubicBezTo>
                    <a:pt x="936" y="0"/>
                    <a:pt x="719" y="80"/>
                    <a:pt x="543" y="260"/>
                  </a:cubicBezTo>
                  <a:cubicBezTo>
                    <a:pt x="1" y="802"/>
                    <a:pt x="380" y="1735"/>
                    <a:pt x="1161" y="1735"/>
                  </a:cubicBezTo>
                  <a:cubicBezTo>
                    <a:pt x="1628" y="1735"/>
                    <a:pt x="2018" y="1344"/>
                    <a:pt x="2018" y="867"/>
                  </a:cubicBezTo>
                  <a:cubicBezTo>
                    <a:pt x="2018" y="347"/>
                    <a:pt x="1592" y="0"/>
                    <a:pt x="1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4"/>
            <p:cNvSpPr/>
            <p:nvPr/>
          </p:nvSpPr>
          <p:spPr>
            <a:xfrm>
              <a:off x="7430338" y="4090837"/>
              <a:ext cx="102590" cy="88203"/>
            </a:xfrm>
            <a:custGeom>
              <a:avLst/>
              <a:gdLst/>
              <a:ahLst/>
              <a:cxnLst/>
              <a:rect l="l" t="t" r="r" b="b"/>
              <a:pathLst>
                <a:path w="2018" h="1735" extrusionOk="0">
                  <a:moveTo>
                    <a:pt x="1150" y="141"/>
                  </a:moveTo>
                  <a:cubicBezTo>
                    <a:pt x="1551" y="141"/>
                    <a:pt x="1876" y="466"/>
                    <a:pt x="1887" y="867"/>
                  </a:cubicBezTo>
                  <a:cubicBezTo>
                    <a:pt x="1880" y="1308"/>
                    <a:pt x="1518" y="1600"/>
                    <a:pt x="1145" y="1600"/>
                  </a:cubicBezTo>
                  <a:cubicBezTo>
                    <a:pt x="967" y="1600"/>
                    <a:pt x="787" y="1534"/>
                    <a:pt x="640" y="1388"/>
                  </a:cubicBezTo>
                  <a:cubicBezTo>
                    <a:pt x="174" y="921"/>
                    <a:pt x="499" y="141"/>
                    <a:pt x="1150" y="141"/>
                  </a:cubicBezTo>
                  <a:close/>
                  <a:moveTo>
                    <a:pt x="1149" y="0"/>
                  </a:moveTo>
                  <a:cubicBezTo>
                    <a:pt x="936" y="0"/>
                    <a:pt x="718" y="80"/>
                    <a:pt x="542" y="260"/>
                  </a:cubicBezTo>
                  <a:cubicBezTo>
                    <a:pt x="0" y="802"/>
                    <a:pt x="380" y="1735"/>
                    <a:pt x="1150" y="1735"/>
                  </a:cubicBezTo>
                  <a:cubicBezTo>
                    <a:pt x="1627" y="1735"/>
                    <a:pt x="2017" y="1344"/>
                    <a:pt x="2017" y="867"/>
                  </a:cubicBezTo>
                  <a:cubicBezTo>
                    <a:pt x="2017" y="347"/>
                    <a:pt x="1592" y="0"/>
                    <a:pt x="1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4"/>
            <p:cNvSpPr/>
            <p:nvPr/>
          </p:nvSpPr>
          <p:spPr>
            <a:xfrm>
              <a:off x="7186059" y="4090837"/>
              <a:ext cx="103149" cy="88203"/>
            </a:xfrm>
            <a:custGeom>
              <a:avLst/>
              <a:gdLst/>
              <a:ahLst/>
              <a:cxnLst/>
              <a:rect l="l" t="t" r="r" b="b"/>
              <a:pathLst>
                <a:path w="2029" h="1735" extrusionOk="0">
                  <a:moveTo>
                    <a:pt x="1161" y="141"/>
                  </a:moveTo>
                  <a:cubicBezTo>
                    <a:pt x="1563" y="141"/>
                    <a:pt x="1888" y="466"/>
                    <a:pt x="1888" y="867"/>
                  </a:cubicBezTo>
                  <a:cubicBezTo>
                    <a:pt x="1888" y="1308"/>
                    <a:pt x="1529" y="1600"/>
                    <a:pt x="1156" y="1600"/>
                  </a:cubicBezTo>
                  <a:cubicBezTo>
                    <a:pt x="978" y="1600"/>
                    <a:pt x="798" y="1534"/>
                    <a:pt x="652" y="1388"/>
                  </a:cubicBezTo>
                  <a:cubicBezTo>
                    <a:pt x="185" y="921"/>
                    <a:pt x="511" y="141"/>
                    <a:pt x="1161" y="141"/>
                  </a:cubicBezTo>
                  <a:close/>
                  <a:moveTo>
                    <a:pt x="1160" y="0"/>
                  </a:moveTo>
                  <a:cubicBezTo>
                    <a:pt x="947" y="0"/>
                    <a:pt x="730" y="80"/>
                    <a:pt x="554" y="260"/>
                  </a:cubicBezTo>
                  <a:cubicBezTo>
                    <a:pt x="1" y="802"/>
                    <a:pt x="391" y="1735"/>
                    <a:pt x="1161" y="1735"/>
                  </a:cubicBezTo>
                  <a:cubicBezTo>
                    <a:pt x="1638" y="1735"/>
                    <a:pt x="2029" y="1344"/>
                    <a:pt x="2029" y="867"/>
                  </a:cubicBezTo>
                  <a:cubicBezTo>
                    <a:pt x="2029" y="347"/>
                    <a:pt x="1603" y="0"/>
                    <a:pt x="1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4"/>
            <p:cNvSpPr/>
            <p:nvPr/>
          </p:nvSpPr>
          <p:spPr>
            <a:xfrm>
              <a:off x="6942390" y="4090837"/>
              <a:ext cx="103149" cy="88203"/>
            </a:xfrm>
            <a:custGeom>
              <a:avLst/>
              <a:gdLst/>
              <a:ahLst/>
              <a:cxnLst/>
              <a:rect l="l" t="t" r="r" b="b"/>
              <a:pathLst>
                <a:path w="2029" h="1735" extrusionOk="0">
                  <a:moveTo>
                    <a:pt x="1161" y="141"/>
                  </a:moveTo>
                  <a:cubicBezTo>
                    <a:pt x="1562" y="141"/>
                    <a:pt x="1887" y="466"/>
                    <a:pt x="1887" y="867"/>
                  </a:cubicBezTo>
                  <a:cubicBezTo>
                    <a:pt x="1887" y="1308"/>
                    <a:pt x="1528" y="1600"/>
                    <a:pt x="1152" y="1600"/>
                  </a:cubicBezTo>
                  <a:cubicBezTo>
                    <a:pt x="973" y="1600"/>
                    <a:pt x="790" y="1534"/>
                    <a:pt x="640" y="1388"/>
                  </a:cubicBezTo>
                  <a:cubicBezTo>
                    <a:pt x="185" y="921"/>
                    <a:pt x="510" y="141"/>
                    <a:pt x="1161" y="141"/>
                  </a:cubicBezTo>
                  <a:close/>
                  <a:moveTo>
                    <a:pt x="1160" y="0"/>
                  </a:moveTo>
                  <a:cubicBezTo>
                    <a:pt x="947" y="0"/>
                    <a:pt x="729" y="80"/>
                    <a:pt x="553" y="260"/>
                  </a:cubicBezTo>
                  <a:cubicBezTo>
                    <a:pt x="0" y="802"/>
                    <a:pt x="391" y="1735"/>
                    <a:pt x="1161" y="1735"/>
                  </a:cubicBezTo>
                  <a:cubicBezTo>
                    <a:pt x="1638" y="1735"/>
                    <a:pt x="2028" y="1344"/>
                    <a:pt x="2028" y="867"/>
                  </a:cubicBezTo>
                  <a:cubicBezTo>
                    <a:pt x="2028" y="347"/>
                    <a:pt x="1603" y="0"/>
                    <a:pt x="1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4"/>
            <p:cNvSpPr/>
            <p:nvPr/>
          </p:nvSpPr>
          <p:spPr>
            <a:xfrm>
              <a:off x="6698669" y="4090837"/>
              <a:ext cx="103149" cy="88203"/>
            </a:xfrm>
            <a:custGeom>
              <a:avLst/>
              <a:gdLst/>
              <a:ahLst/>
              <a:cxnLst/>
              <a:rect l="l" t="t" r="r" b="b"/>
              <a:pathLst>
                <a:path w="2029" h="1735" extrusionOk="0">
                  <a:moveTo>
                    <a:pt x="1161" y="141"/>
                  </a:moveTo>
                  <a:cubicBezTo>
                    <a:pt x="1562" y="141"/>
                    <a:pt x="1888" y="466"/>
                    <a:pt x="1888" y="867"/>
                  </a:cubicBezTo>
                  <a:cubicBezTo>
                    <a:pt x="1888" y="1308"/>
                    <a:pt x="1529" y="1600"/>
                    <a:pt x="1152" y="1600"/>
                  </a:cubicBezTo>
                  <a:cubicBezTo>
                    <a:pt x="973" y="1600"/>
                    <a:pt x="791" y="1534"/>
                    <a:pt x="641" y="1388"/>
                  </a:cubicBezTo>
                  <a:cubicBezTo>
                    <a:pt x="185" y="921"/>
                    <a:pt x="510" y="141"/>
                    <a:pt x="1161" y="141"/>
                  </a:cubicBezTo>
                  <a:close/>
                  <a:moveTo>
                    <a:pt x="1157" y="0"/>
                  </a:moveTo>
                  <a:cubicBezTo>
                    <a:pt x="942" y="0"/>
                    <a:pt x="723" y="80"/>
                    <a:pt x="543" y="260"/>
                  </a:cubicBezTo>
                  <a:cubicBezTo>
                    <a:pt x="1" y="802"/>
                    <a:pt x="391" y="1735"/>
                    <a:pt x="1161" y="1735"/>
                  </a:cubicBezTo>
                  <a:cubicBezTo>
                    <a:pt x="1638" y="1735"/>
                    <a:pt x="2029" y="1344"/>
                    <a:pt x="2029" y="867"/>
                  </a:cubicBezTo>
                  <a:cubicBezTo>
                    <a:pt x="2029" y="347"/>
                    <a:pt x="1603" y="0"/>
                    <a:pt x="1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4"/>
            <p:cNvSpPr/>
            <p:nvPr/>
          </p:nvSpPr>
          <p:spPr>
            <a:xfrm>
              <a:off x="6455000" y="4090837"/>
              <a:ext cx="102590" cy="88203"/>
            </a:xfrm>
            <a:custGeom>
              <a:avLst/>
              <a:gdLst/>
              <a:ahLst/>
              <a:cxnLst/>
              <a:rect l="l" t="t" r="r" b="b"/>
              <a:pathLst>
                <a:path w="2018" h="1735" extrusionOk="0">
                  <a:moveTo>
                    <a:pt x="1161" y="141"/>
                  </a:moveTo>
                  <a:cubicBezTo>
                    <a:pt x="1562" y="141"/>
                    <a:pt x="1887" y="466"/>
                    <a:pt x="1887" y="867"/>
                  </a:cubicBezTo>
                  <a:cubicBezTo>
                    <a:pt x="1887" y="1308"/>
                    <a:pt x="1523" y="1600"/>
                    <a:pt x="1147" y="1600"/>
                  </a:cubicBezTo>
                  <a:cubicBezTo>
                    <a:pt x="968" y="1600"/>
                    <a:pt x="787" y="1534"/>
                    <a:pt x="640" y="1388"/>
                  </a:cubicBezTo>
                  <a:cubicBezTo>
                    <a:pt x="185" y="921"/>
                    <a:pt x="510" y="141"/>
                    <a:pt x="1161" y="141"/>
                  </a:cubicBezTo>
                  <a:close/>
                  <a:moveTo>
                    <a:pt x="1149" y="0"/>
                  </a:moveTo>
                  <a:cubicBezTo>
                    <a:pt x="936" y="0"/>
                    <a:pt x="718" y="80"/>
                    <a:pt x="542" y="260"/>
                  </a:cubicBezTo>
                  <a:cubicBezTo>
                    <a:pt x="0" y="802"/>
                    <a:pt x="391" y="1735"/>
                    <a:pt x="1161" y="1735"/>
                  </a:cubicBezTo>
                  <a:cubicBezTo>
                    <a:pt x="1638" y="1735"/>
                    <a:pt x="2017" y="1344"/>
                    <a:pt x="2017" y="867"/>
                  </a:cubicBezTo>
                  <a:cubicBezTo>
                    <a:pt x="2017" y="347"/>
                    <a:pt x="1592" y="0"/>
                    <a:pt x="1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4"/>
            <p:cNvSpPr/>
            <p:nvPr/>
          </p:nvSpPr>
          <p:spPr>
            <a:xfrm>
              <a:off x="7674008" y="4300037"/>
              <a:ext cx="102590" cy="88000"/>
            </a:xfrm>
            <a:custGeom>
              <a:avLst/>
              <a:gdLst/>
              <a:ahLst/>
              <a:cxnLst/>
              <a:rect l="l" t="t" r="r" b="b"/>
              <a:pathLst>
                <a:path w="2018" h="1731" extrusionOk="0">
                  <a:moveTo>
                    <a:pt x="1161" y="136"/>
                  </a:moveTo>
                  <a:cubicBezTo>
                    <a:pt x="1562" y="136"/>
                    <a:pt x="1888" y="461"/>
                    <a:pt x="1888" y="863"/>
                  </a:cubicBezTo>
                  <a:cubicBezTo>
                    <a:pt x="1888" y="1304"/>
                    <a:pt x="1524" y="1595"/>
                    <a:pt x="1147" y="1595"/>
                  </a:cubicBezTo>
                  <a:cubicBezTo>
                    <a:pt x="969" y="1595"/>
                    <a:pt x="787" y="1530"/>
                    <a:pt x="641" y="1383"/>
                  </a:cubicBezTo>
                  <a:cubicBezTo>
                    <a:pt x="174" y="917"/>
                    <a:pt x="510" y="136"/>
                    <a:pt x="1161" y="136"/>
                  </a:cubicBezTo>
                  <a:close/>
                  <a:moveTo>
                    <a:pt x="1149" y="0"/>
                  </a:moveTo>
                  <a:cubicBezTo>
                    <a:pt x="936" y="0"/>
                    <a:pt x="719" y="79"/>
                    <a:pt x="543" y="255"/>
                  </a:cubicBezTo>
                  <a:cubicBezTo>
                    <a:pt x="1" y="797"/>
                    <a:pt x="380" y="1730"/>
                    <a:pt x="1161" y="1730"/>
                  </a:cubicBezTo>
                  <a:cubicBezTo>
                    <a:pt x="1628" y="1730"/>
                    <a:pt x="2018" y="1340"/>
                    <a:pt x="2018" y="863"/>
                  </a:cubicBezTo>
                  <a:cubicBezTo>
                    <a:pt x="2018" y="342"/>
                    <a:pt x="1592" y="0"/>
                    <a:pt x="1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4"/>
            <p:cNvSpPr/>
            <p:nvPr/>
          </p:nvSpPr>
          <p:spPr>
            <a:xfrm>
              <a:off x="7430338" y="4300037"/>
              <a:ext cx="102590" cy="88000"/>
            </a:xfrm>
            <a:custGeom>
              <a:avLst/>
              <a:gdLst/>
              <a:ahLst/>
              <a:cxnLst/>
              <a:rect l="l" t="t" r="r" b="b"/>
              <a:pathLst>
                <a:path w="2018" h="1731" extrusionOk="0">
                  <a:moveTo>
                    <a:pt x="1150" y="136"/>
                  </a:moveTo>
                  <a:cubicBezTo>
                    <a:pt x="1551" y="136"/>
                    <a:pt x="1887" y="461"/>
                    <a:pt x="1887" y="863"/>
                  </a:cubicBezTo>
                  <a:cubicBezTo>
                    <a:pt x="1880" y="1304"/>
                    <a:pt x="1518" y="1595"/>
                    <a:pt x="1145" y="1595"/>
                  </a:cubicBezTo>
                  <a:cubicBezTo>
                    <a:pt x="967" y="1595"/>
                    <a:pt x="787" y="1530"/>
                    <a:pt x="640" y="1383"/>
                  </a:cubicBezTo>
                  <a:cubicBezTo>
                    <a:pt x="174" y="917"/>
                    <a:pt x="499" y="136"/>
                    <a:pt x="1150" y="136"/>
                  </a:cubicBezTo>
                  <a:close/>
                  <a:moveTo>
                    <a:pt x="1148" y="0"/>
                  </a:moveTo>
                  <a:cubicBezTo>
                    <a:pt x="935" y="0"/>
                    <a:pt x="718" y="79"/>
                    <a:pt x="542" y="255"/>
                  </a:cubicBezTo>
                  <a:cubicBezTo>
                    <a:pt x="0" y="797"/>
                    <a:pt x="380" y="1730"/>
                    <a:pt x="1150" y="1730"/>
                  </a:cubicBezTo>
                  <a:cubicBezTo>
                    <a:pt x="1627" y="1730"/>
                    <a:pt x="2017" y="1340"/>
                    <a:pt x="2017" y="863"/>
                  </a:cubicBezTo>
                  <a:cubicBezTo>
                    <a:pt x="2017" y="342"/>
                    <a:pt x="1592" y="0"/>
                    <a:pt x="1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4"/>
            <p:cNvSpPr/>
            <p:nvPr/>
          </p:nvSpPr>
          <p:spPr>
            <a:xfrm>
              <a:off x="7186059" y="4300037"/>
              <a:ext cx="103149" cy="88000"/>
            </a:xfrm>
            <a:custGeom>
              <a:avLst/>
              <a:gdLst/>
              <a:ahLst/>
              <a:cxnLst/>
              <a:rect l="l" t="t" r="r" b="b"/>
              <a:pathLst>
                <a:path w="2029" h="1731" extrusionOk="0">
                  <a:moveTo>
                    <a:pt x="1161" y="136"/>
                  </a:moveTo>
                  <a:cubicBezTo>
                    <a:pt x="1563" y="136"/>
                    <a:pt x="1888" y="461"/>
                    <a:pt x="1888" y="863"/>
                  </a:cubicBezTo>
                  <a:cubicBezTo>
                    <a:pt x="1888" y="1304"/>
                    <a:pt x="1529" y="1595"/>
                    <a:pt x="1156" y="1595"/>
                  </a:cubicBezTo>
                  <a:cubicBezTo>
                    <a:pt x="978" y="1595"/>
                    <a:pt x="798" y="1530"/>
                    <a:pt x="652" y="1383"/>
                  </a:cubicBezTo>
                  <a:cubicBezTo>
                    <a:pt x="185" y="928"/>
                    <a:pt x="511" y="136"/>
                    <a:pt x="1161" y="136"/>
                  </a:cubicBezTo>
                  <a:close/>
                  <a:moveTo>
                    <a:pt x="1160" y="0"/>
                  </a:moveTo>
                  <a:cubicBezTo>
                    <a:pt x="947" y="0"/>
                    <a:pt x="730" y="79"/>
                    <a:pt x="554" y="255"/>
                  </a:cubicBezTo>
                  <a:cubicBezTo>
                    <a:pt x="1" y="797"/>
                    <a:pt x="391" y="1730"/>
                    <a:pt x="1161" y="1730"/>
                  </a:cubicBezTo>
                  <a:cubicBezTo>
                    <a:pt x="1638" y="1730"/>
                    <a:pt x="2029" y="1340"/>
                    <a:pt x="2029" y="863"/>
                  </a:cubicBezTo>
                  <a:cubicBezTo>
                    <a:pt x="2029" y="342"/>
                    <a:pt x="1603" y="0"/>
                    <a:pt x="1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4"/>
            <p:cNvSpPr/>
            <p:nvPr/>
          </p:nvSpPr>
          <p:spPr>
            <a:xfrm>
              <a:off x="6942390" y="4300037"/>
              <a:ext cx="103149" cy="88000"/>
            </a:xfrm>
            <a:custGeom>
              <a:avLst/>
              <a:gdLst/>
              <a:ahLst/>
              <a:cxnLst/>
              <a:rect l="l" t="t" r="r" b="b"/>
              <a:pathLst>
                <a:path w="2029" h="1731" extrusionOk="0">
                  <a:moveTo>
                    <a:pt x="1161" y="136"/>
                  </a:moveTo>
                  <a:cubicBezTo>
                    <a:pt x="1562" y="136"/>
                    <a:pt x="1887" y="461"/>
                    <a:pt x="1887" y="863"/>
                  </a:cubicBezTo>
                  <a:cubicBezTo>
                    <a:pt x="1887" y="1304"/>
                    <a:pt x="1528" y="1595"/>
                    <a:pt x="1152" y="1595"/>
                  </a:cubicBezTo>
                  <a:cubicBezTo>
                    <a:pt x="973" y="1595"/>
                    <a:pt x="790" y="1530"/>
                    <a:pt x="640" y="1383"/>
                  </a:cubicBezTo>
                  <a:cubicBezTo>
                    <a:pt x="185" y="928"/>
                    <a:pt x="510" y="136"/>
                    <a:pt x="1161" y="136"/>
                  </a:cubicBezTo>
                  <a:close/>
                  <a:moveTo>
                    <a:pt x="1159" y="0"/>
                  </a:moveTo>
                  <a:cubicBezTo>
                    <a:pt x="946" y="0"/>
                    <a:pt x="729" y="79"/>
                    <a:pt x="553" y="255"/>
                  </a:cubicBezTo>
                  <a:cubicBezTo>
                    <a:pt x="0" y="797"/>
                    <a:pt x="391" y="1730"/>
                    <a:pt x="1161" y="1730"/>
                  </a:cubicBezTo>
                  <a:cubicBezTo>
                    <a:pt x="1638" y="1730"/>
                    <a:pt x="2028" y="1340"/>
                    <a:pt x="2028" y="863"/>
                  </a:cubicBezTo>
                  <a:cubicBezTo>
                    <a:pt x="2028" y="342"/>
                    <a:pt x="1603" y="0"/>
                    <a:pt x="1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4"/>
            <p:cNvSpPr/>
            <p:nvPr/>
          </p:nvSpPr>
          <p:spPr>
            <a:xfrm>
              <a:off x="6698669" y="4300037"/>
              <a:ext cx="103149" cy="88000"/>
            </a:xfrm>
            <a:custGeom>
              <a:avLst/>
              <a:gdLst/>
              <a:ahLst/>
              <a:cxnLst/>
              <a:rect l="l" t="t" r="r" b="b"/>
              <a:pathLst>
                <a:path w="2029" h="1731" extrusionOk="0">
                  <a:moveTo>
                    <a:pt x="1161" y="136"/>
                  </a:moveTo>
                  <a:cubicBezTo>
                    <a:pt x="1562" y="136"/>
                    <a:pt x="1888" y="461"/>
                    <a:pt x="1888" y="863"/>
                  </a:cubicBezTo>
                  <a:cubicBezTo>
                    <a:pt x="1888" y="1304"/>
                    <a:pt x="1529" y="1595"/>
                    <a:pt x="1152" y="1595"/>
                  </a:cubicBezTo>
                  <a:cubicBezTo>
                    <a:pt x="973" y="1595"/>
                    <a:pt x="791" y="1530"/>
                    <a:pt x="641" y="1383"/>
                  </a:cubicBezTo>
                  <a:cubicBezTo>
                    <a:pt x="185" y="928"/>
                    <a:pt x="510" y="136"/>
                    <a:pt x="1161" y="136"/>
                  </a:cubicBezTo>
                  <a:close/>
                  <a:moveTo>
                    <a:pt x="1156" y="0"/>
                  </a:moveTo>
                  <a:cubicBezTo>
                    <a:pt x="942" y="0"/>
                    <a:pt x="722" y="79"/>
                    <a:pt x="543" y="255"/>
                  </a:cubicBezTo>
                  <a:cubicBezTo>
                    <a:pt x="1" y="797"/>
                    <a:pt x="391" y="1730"/>
                    <a:pt x="1161" y="1730"/>
                  </a:cubicBezTo>
                  <a:cubicBezTo>
                    <a:pt x="1638" y="1730"/>
                    <a:pt x="2029" y="1340"/>
                    <a:pt x="2029" y="863"/>
                  </a:cubicBezTo>
                  <a:cubicBezTo>
                    <a:pt x="2029" y="342"/>
                    <a:pt x="1603" y="0"/>
                    <a:pt x="1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4"/>
            <p:cNvSpPr/>
            <p:nvPr/>
          </p:nvSpPr>
          <p:spPr>
            <a:xfrm>
              <a:off x="6455000" y="4300037"/>
              <a:ext cx="102590" cy="88000"/>
            </a:xfrm>
            <a:custGeom>
              <a:avLst/>
              <a:gdLst/>
              <a:ahLst/>
              <a:cxnLst/>
              <a:rect l="l" t="t" r="r" b="b"/>
              <a:pathLst>
                <a:path w="2018" h="1731" extrusionOk="0">
                  <a:moveTo>
                    <a:pt x="1161" y="136"/>
                  </a:moveTo>
                  <a:cubicBezTo>
                    <a:pt x="1562" y="136"/>
                    <a:pt x="1887" y="461"/>
                    <a:pt x="1887" y="863"/>
                  </a:cubicBezTo>
                  <a:cubicBezTo>
                    <a:pt x="1887" y="1304"/>
                    <a:pt x="1523" y="1595"/>
                    <a:pt x="1147" y="1595"/>
                  </a:cubicBezTo>
                  <a:cubicBezTo>
                    <a:pt x="968" y="1595"/>
                    <a:pt x="787" y="1530"/>
                    <a:pt x="640" y="1383"/>
                  </a:cubicBezTo>
                  <a:cubicBezTo>
                    <a:pt x="185" y="917"/>
                    <a:pt x="510" y="136"/>
                    <a:pt x="1161" y="136"/>
                  </a:cubicBezTo>
                  <a:close/>
                  <a:moveTo>
                    <a:pt x="1148" y="0"/>
                  </a:moveTo>
                  <a:cubicBezTo>
                    <a:pt x="935" y="0"/>
                    <a:pt x="718" y="79"/>
                    <a:pt x="542" y="255"/>
                  </a:cubicBezTo>
                  <a:cubicBezTo>
                    <a:pt x="0" y="797"/>
                    <a:pt x="391" y="1730"/>
                    <a:pt x="1161" y="1730"/>
                  </a:cubicBezTo>
                  <a:cubicBezTo>
                    <a:pt x="1638" y="1730"/>
                    <a:pt x="2017" y="1340"/>
                    <a:pt x="2017" y="863"/>
                  </a:cubicBezTo>
                  <a:cubicBezTo>
                    <a:pt x="2017" y="342"/>
                    <a:pt x="1592" y="0"/>
                    <a:pt x="1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4"/>
            <p:cNvSpPr/>
            <p:nvPr/>
          </p:nvSpPr>
          <p:spPr>
            <a:xfrm>
              <a:off x="7674008" y="4520574"/>
              <a:ext cx="102590" cy="88000"/>
            </a:xfrm>
            <a:custGeom>
              <a:avLst/>
              <a:gdLst/>
              <a:ahLst/>
              <a:cxnLst/>
              <a:rect l="l" t="t" r="r" b="b"/>
              <a:pathLst>
                <a:path w="2018" h="1731" extrusionOk="0">
                  <a:moveTo>
                    <a:pt x="1161" y="136"/>
                  </a:moveTo>
                  <a:cubicBezTo>
                    <a:pt x="1562" y="136"/>
                    <a:pt x="1888" y="461"/>
                    <a:pt x="1888" y="863"/>
                  </a:cubicBezTo>
                  <a:cubicBezTo>
                    <a:pt x="1888" y="1304"/>
                    <a:pt x="1524" y="1595"/>
                    <a:pt x="1147" y="1595"/>
                  </a:cubicBezTo>
                  <a:cubicBezTo>
                    <a:pt x="969" y="1595"/>
                    <a:pt x="787" y="1530"/>
                    <a:pt x="641" y="1383"/>
                  </a:cubicBezTo>
                  <a:cubicBezTo>
                    <a:pt x="174" y="928"/>
                    <a:pt x="510" y="136"/>
                    <a:pt x="1161" y="136"/>
                  </a:cubicBezTo>
                  <a:close/>
                  <a:moveTo>
                    <a:pt x="1149" y="0"/>
                  </a:moveTo>
                  <a:cubicBezTo>
                    <a:pt x="936" y="0"/>
                    <a:pt x="719" y="79"/>
                    <a:pt x="543" y="255"/>
                  </a:cubicBezTo>
                  <a:cubicBezTo>
                    <a:pt x="1" y="798"/>
                    <a:pt x="380" y="1730"/>
                    <a:pt x="1161" y="1730"/>
                  </a:cubicBezTo>
                  <a:cubicBezTo>
                    <a:pt x="1628" y="1730"/>
                    <a:pt x="2018" y="1340"/>
                    <a:pt x="2018" y="863"/>
                  </a:cubicBezTo>
                  <a:cubicBezTo>
                    <a:pt x="2018" y="342"/>
                    <a:pt x="1592" y="0"/>
                    <a:pt x="1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4"/>
            <p:cNvSpPr/>
            <p:nvPr/>
          </p:nvSpPr>
          <p:spPr>
            <a:xfrm>
              <a:off x="7430338" y="4520574"/>
              <a:ext cx="102590" cy="88000"/>
            </a:xfrm>
            <a:custGeom>
              <a:avLst/>
              <a:gdLst/>
              <a:ahLst/>
              <a:cxnLst/>
              <a:rect l="l" t="t" r="r" b="b"/>
              <a:pathLst>
                <a:path w="2018" h="1731" extrusionOk="0">
                  <a:moveTo>
                    <a:pt x="1150" y="136"/>
                  </a:moveTo>
                  <a:cubicBezTo>
                    <a:pt x="1551" y="136"/>
                    <a:pt x="1876" y="461"/>
                    <a:pt x="1887" y="863"/>
                  </a:cubicBezTo>
                  <a:cubicBezTo>
                    <a:pt x="1887" y="1304"/>
                    <a:pt x="1523" y="1595"/>
                    <a:pt x="1147" y="1595"/>
                  </a:cubicBezTo>
                  <a:cubicBezTo>
                    <a:pt x="968" y="1595"/>
                    <a:pt x="787" y="1530"/>
                    <a:pt x="640" y="1383"/>
                  </a:cubicBezTo>
                  <a:cubicBezTo>
                    <a:pt x="174" y="928"/>
                    <a:pt x="499" y="136"/>
                    <a:pt x="1150" y="136"/>
                  </a:cubicBezTo>
                  <a:close/>
                  <a:moveTo>
                    <a:pt x="1148" y="0"/>
                  </a:moveTo>
                  <a:cubicBezTo>
                    <a:pt x="935" y="0"/>
                    <a:pt x="718" y="79"/>
                    <a:pt x="542" y="255"/>
                  </a:cubicBezTo>
                  <a:cubicBezTo>
                    <a:pt x="0" y="798"/>
                    <a:pt x="380" y="1730"/>
                    <a:pt x="1150" y="1730"/>
                  </a:cubicBezTo>
                  <a:cubicBezTo>
                    <a:pt x="1627" y="1730"/>
                    <a:pt x="2017" y="1340"/>
                    <a:pt x="2017" y="863"/>
                  </a:cubicBezTo>
                  <a:cubicBezTo>
                    <a:pt x="2017" y="342"/>
                    <a:pt x="1592" y="0"/>
                    <a:pt x="1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4"/>
            <p:cNvSpPr/>
            <p:nvPr/>
          </p:nvSpPr>
          <p:spPr>
            <a:xfrm>
              <a:off x="7186059" y="4520574"/>
              <a:ext cx="103149" cy="88000"/>
            </a:xfrm>
            <a:custGeom>
              <a:avLst/>
              <a:gdLst/>
              <a:ahLst/>
              <a:cxnLst/>
              <a:rect l="l" t="t" r="r" b="b"/>
              <a:pathLst>
                <a:path w="2029" h="1731" extrusionOk="0">
                  <a:moveTo>
                    <a:pt x="1161" y="136"/>
                  </a:moveTo>
                  <a:cubicBezTo>
                    <a:pt x="1563" y="136"/>
                    <a:pt x="1888" y="461"/>
                    <a:pt x="1888" y="863"/>
                  </a:cubicBezTo>
                  <a:cubicBezTo>
                    <a:pt x="1888" y="1304"/>
                    <a:pt x="1529" y="1595"/>
                    <a:pt x="1156" y="1595"/>
                  </a:cubicBezTo>
                  <a:cubicBezTo>
                    <a:pt x="978" y="1595"/>
                    <a:pt x="798" y="1530"/>
                    <a:pt x="652" y="1383"/>
                  </a:cubicBezTo>
                  <a:cubicBezTo>
                    <a:pt x="185" y="928"/>
                    <a:pt x="511" y="136"/>
                    <a:pt x="1161" y="136"/>
                  </a:cubicBezTo>
                  <a:close/>
                  <a:moveTo>
                    <a:pt x="1160" y="0"/>
                  </a:moveTo>
                  <a:cubicBezTo>
                    <a:pt x="947" y="0"/>
                    <a:pt x="730" y="79"/>
                    <a:pt x="554" y="255"/>
                  </a:cubicBezTo>
                  <a:cubicBezTo>
                    <a:pt x="1" y="798"/>
                    <a:pt x="391" y="1730"/>
                    <a:pt x="1161" y="1730"/>
                  </a:cubicBezTo>
                  <a:cubicBezTo>
                    <a:pt x="1638" y="1730"/>
                    <a:pt x="2029" y="1340"/>
                    <a:pt x="2029" y="863"/>
                  </a:cubicBezTo>
                  <a:cubicBezTo>
                    <a:pt x="2029" y="342"/>
                    <a:pt x="1603" y="0"/>
                    <a:pt x="1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4"/>
            <p:cNvSpPr/>
            <p:nvPr/>
          </p:nvSpPr>
          <p:spPr>
            <a:xfrm>
              <a:off x="6942390" y="4520574"/>
              <a:ext cx="103149" cy="88000"/>
            </a:xfrm>
            <a:custGeom>
              <a:avLst/>
              <a:gdLst/>
              <a:ahLst/>
              <a:cxnLst/>
              <a:rect l="l" t="t" r="r" b="b"/>
              <a:pathLst>
                <a:path w="2029" h="1731" extrusionOk="0">
                  <a:moveTo>
                    <a:pt x="1161" y="136"/>
                  </a:moveTo>
                  <a:cubicBezTo>
                    <a:pt x="1562" y="136"/>
                    <a:pt x="1887" y="461"/>
                    <a:pt x="1887" y="863"/>
                  </a:cubicBezTo>
                  <a:cubicBezTo>
                    <a:pt x="1887" y="1304"/>
                    <a:pt x="1528" y="1595"/>
                    <a:pt x="1152" y="1595"/>
                  </a:cubicBezTo>
                  <a:cubicBezTo>
                    <a:pt x="973" y="1595"/>
                    <a:pt x="790" y="1530"/>
                    <a:pt x="640" y="1383"/>
                  </a:cubicBezTo>
                  <a:cubicBezTo>
                    <a:pt x="185" y="928"/>
                    <a:pt x="510" y="136"/>
                    <a:pt x="1161" y="136"/>
                  </a:cubicBezTo>
                  <a:close/>
                  <a:moveTo>
                    <a:pt x="1159" y="0"/>
                  </a:moveTo>
                  <a:cubicBezTo>
                    <a:pt x="946" y="0"/>
                    <a:pt x="729" y="79"/>
                    <a:pt x="553" y="255"/>
                  </a:cubicBezTo>
                  <a:cubicBezTo>
                    <a:pt x="0" y="798"/>
                    <a:pt x="391" y="1730"/>
                    <a:pt x="1161" y="1730"/>
                  </a:cubicBezTo>
                  <a:cubicBezTo>
                    <a:pt x="1638" y="1730"/>
                    <a:pt x="2028" y="1340"/>
                    <a:pt x="2028" y="863"/>
                  </a:cubicBezTo>
                  <a:cubicBezTo>
                    <a:pt x="2028" y="342"/>
                    <a:pt x="1603" y="0"/>
                    <a:pt x="1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4"/>
            <p:cNvSpPr/>
            <p:nvPr/>
          </p:nvSpPr>
          <p:spPr>
            <a:xfrm>
              <a:off x="6698669" y="4520574"/>
              <a:ext cx="103149" cy="88000"/>
            </a:xfrm>
            <a:custGeom>
              <a:avLst/>
              <a:gdLst/>
              <a:ahLst/>
              <a:cxnLst/>
              <a:rect l="l" t="t" r="r" b="b"/>
              <a:pathLst>
                <a:path w="2029" h="1731" extrusionOk="0">
                  <a:moveTo>
                    <a:pt x="1161" y="136"/>
                  </a:moveTo>
                  <a:cubicBezTo>
                    <a:pt x="1562" y="136"/>
                    <a:pt x="1888" y="461"/>
                    <a:pt x="1888" y="863"/>
                  </a:cubicBezTo>
                  <a:cubicBezTo>
                    <a:pt x="1888" y="1304"/>
                    <a:pt x="1529" y="1595"/>
                    <a:pt x="1152" y="1595"/>
                  </a:cubicBezTo>
                  <a:cubicBezTo>
                    <a:pt x="973" y="1595"/>
                    <a:pt x="791" y="1530"/>
                    <a:pt x="641" y="1383"/>
                  </a:cubicBezTo>
                  <a:cubicBezTo>
                    <a:pt x="185" y="928"/>
                    <a:pt x="510" y="136"/>
                    <a:pt x="1161" y="136"/>
                  </a:cubicBezTo>
                  <a:close/>
                  <a:moveTo>
                    <a:pt x="1156" y="0"/>
                  </a:moveTo>
                  <a:cubicBezTo>
                    <a:pt x="942" y="0"/>
                    <a:pt x="722" y="79"/>
                    <a:pt x="543" y="255"/>
                  </a:cubicBezTo>
                  <a:cubicBezTo>
                    <a:pt x="1" y="798"/>
                    <a:pt x="391" y="1730"/>
                    <a:pt x="1161" y="1730"/>
                  </a:cubicBezTo>
                  <a:cubicBezTo>
                    <a:pt x="1638" y="1730"/>
                    <a:pt x="2029" y="1340"/>
                    <a:pt x="2029" y="863"/>
                  </a:cubicBezTo>
                  <a:cubicBezTo>
                    <a:pt x="2029" y="342"/>
                    <a:pt x="1603" y="0"/>
                    <a:pt x="1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4"/>
            <p:cNvSpPr/>
            <p:nvPr/>
          </p:nvSpPr>
          <p:spPr>
            <a:xfrm>
              <a:off x="6455000" y="4520574"/>
              <a:ext cx="102590" cy="88000"/>
            </a:xfrm>
            <a:custGeom>
              <a:avLst/>
              <a:gdLst/>
              <a:ahLst/>
              <a:cxnLst/>
              <a:rect l="l" t="t" r="r" b="b"/>
              <a:pathLst>
                <a:path w="2018" h="1731" extrusionOk="0">
                  <a:moveTo>
                    <a:pt x="1161" y="136"/>
                  </a:moveTo>
                  <a:cubicBezTo>
                    <a:pt x="1562" y="136"/>
                    <a:pt x="1887" y="461"/>
                    <a:pt x="1887" y="863"/>
                  </a:cubicBezTo>
                  <a:cubicBezTo>
                    <a:pt x="1887" y="1304"/>
                    <a:pt x="1523" y="1595"/>
                    <a:pt x="1147" y="1595"/>
                  </a:cubicBezTo>
                  <a:cubicBezTo>
                    <a:pt x="968" y="1595"/>
                    <a:pt x="787" y="1530"/>
                    <a:pt x="640" y="1383"/>
                  </a:cubicBezTo>
                  <a:cubicBezTo>
                    <a:pt x="185" y="928"/>
                    <a:pt x="510" y="136"/>
                    <a:pt x="1161" y="136"/>
                  </a:cubicBezTo>
                  <a:close/>
                  <a:moveTo>
                    <a:pt x="1148" y="0"/>
                  </a:moveTo>
                  <a:cubicBezTo>
                    <a:pt x="935" y="0"/>
                    <a:pt x="718" y="79"/>
                    <a:pt x="542" y="255"/>
                  </a:cubicBezTo>
                  <a:cubicBezTo>
                    <a:pt x="0" y="798"/>
                    <a:pt x="391" y="1730"/>
                    <a:pt x="1161" y="1730"/>
                  </a:cubicBezTo>
                  <a:cubicBezTo>
                    <a:pt x="1638" y="1730"/>
                    <a:pt x="2017" y="1340"/>
                    <a:pt x="2017" y="863"/>
                  </a:cubicBezTo>
                  <a:cubicBezTo>
                    <a:pt x="2017" y="342"/>
                    <a:pt x="1592" y="0"/>
                    <a:pt x="1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25"/>
          <p:cNvSpPr/>
          <p:nvPr/>
        </p:nvSpPr>
        <p:spPr>
          <a:xfrm flipH="1">
            <a:off x="-293325" y="309925"/>
            <a:ext cx="942475" cy="906825"/>
          </a:xfrm>
          <a:custGeom>
            <a:avLst/>
            <a:gdLst/>
            <a:ahLst/>
            <a:cxnLst/>
            <a:rect l="l" t="t" r="r" b="b"/>
            <a:pathLst>
              <a:path w="37699" h="36273" extrusionOk="0">
                <a:moveTo>
                  <a:pt x="18145" y="1"/>
                </a:moveTo>
                <a:cubicBezTo>
                  <a:pt x="8124" y="1"/>
                  <a:pt x="12" y="8124"/>
                  <a:pt x="12" y="18134"/>
                </a:cubicBezTo>
                <a:cubicBezTo>
                  <a:pt x="1" y="25465"/>
                  <a:pt x="4426" y="32081"/>
                  <a:pt x="11193" y="34889"/>
                </a:cubicBezTo>
                <a:cubicBezTo>
                  <a:pt x="13438" y="35820"/>
                  <a:pt x="15797" y="36272"/>
                  <a:pt x="18136" y="36272"/>
                </a:cubicBezTo>
                <a:cubicBezTo>
                  <a:pt x="22857" y="36272"/>
                  <a:pt x="27497" y="34430"/>
                  <a:pt x="30964" y="30964"/>
                </a:cubicBezTo>
                <a:cubicBezTo>
                  <a:pt x="36148" y="25769"/>
                  <a:pt x="37698" y="17971"/>
                  <a:pt x="34890" y="11193"/>
                </a:cubicBezTo>
                <a:cubicBezTo>
                  <a:pt x="32091" y="4415"/>
                  <a:pt x="25476" y="1"/>
                  <a:pt x="1814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25"/>
          <p:cNvSpPr/>
          <p:nvPr/>
        </p:nvSpPr>
        <p:spPr>
          <a:xfrm flipH="1">
            <a:off x="-17236" y="4221382"/>
            <a:ext cx="922881" cy="922407"/>
          </a:xfrm>
          <a:custGeom>
            <a:avLst/>
            <a:gdLst/>
            <a:ahLst/>
            <a:cxnLst/>
            <a:rect l="l" t="t" r="r" b="b"/>
            <a:pathLst>
              <a:path w="21420" h="21409" extrusionOk="0">
                <a:moveTo>
                  <a:pt x="21400" y="1"/>
                </a:moveTo>
                <a:cubicBezTo>
                  <a:pt x="9588" y="1"/>
                  <a:pt x="1" y="9584"/>
                  <a:pt x="1" y="21409"/>
                </a:cubicBezTo>
                <a:lnTo>
                  <a:pt x="21420" y="21409"/>
                </a:lnTo>
                <a:lnTo>
                  <a:pt x="21420" y="1"/>
                </a:lnTo>
                <a:cubicBezTo>
                  <a:pt x="21413" y="1"/>
                  <a:pt x="21406" y="1"/>
                  <a:pt x="2140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25"/>
          <p:cNvSpPr/>
          <p:nvPr/>
        </p:nvSpPr>
        <p:spPr>
          <a:xfrm flipH="1">
            <a:off x="462093" y="3755950"/>
            <a:ext cx="931282" cy="930851"/>
          </a:xfrm>
          <a:custGeom>
            <a:avLst/>
            <a:gdLst/>
            <a:ahLst/>
            <a:cxnLst/>
            <a:rect l="l" t="t" r="r" b="b"/>
            <a:pathLst>
              <a:path w="21615" h="21605" extrusionOk="0">
                <a:moveTo>
                  <a:pt x="21615" y="1"/>
                </a:moveTo>
                <a:cubicBezTo>
                  <a:pt x="9696" y="1"/>
                  <a:pt x="0" y="9696"/>
                  <a:pt x="0" y="21604"/>
                </a:cubicBezTo>
                <a:lnTo>
                  <a:pt x="391" y="21604"/>
                </a:lnTo>
                <a:cubicBezTo>
                  <a:pt x="391" y="9913"/>
                  <a:pt x="9913" y="391"/>
                  <a:pt x="21615" y="391"/>
                </a:cubicBezTo>
                <a:lnTo>
                  <a:pt x="2161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25"/>
          <p:cNvSpPr/>
          <p:nvPr/>
        </p:nvSpPr>
        <p:spPr>
          <a:xfrm flipH="1">
            <a:off x="429318" y="4279651"/>
            <a:ext cx="418057" cy="418057"/>
          </a:xfrm>
          <a:custGeom>
            <a:avLst/>
            <a:gdLst/>
            <a:ahLst/>
            <a:cxnLst/>
            <a:rect l="l" t="t" r="r" b="b"/>
            <a:pathLst>
              <a:path w="12408" h="12408" extrusionOk="0">
                <a:moveTo>
                  <a:pt x="12407" y="1"/>
                </a:moveTo>
                <a:cubicBezTo>
                  <a:pt x="5553" y="1"/>
                  <a:pt x="0" y="5554"/>
                  <a:pt x="0" y="12408"/>
                </a:cubicBezTo>
                <a:lnTo>
                  <a:pt x="6779" y="12408"/>
                </a:lnTo>
                <a:cubicBezTo>
                  <a:pt x="6779" y="9295"/>
                  <a:pt x="9306" y="6779"/>
                  <a:pt x="12407" y="6779"/>
                </a:cubicBezTo>
                <a:lnTo>
                  <a:pt x="1240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5" name="Google Shape;745;p25"/>
          <p:cNvGrpSpPr/>
          <p:nvPr/>
        </p:nvGrpSpPr>
        <p:grpSpPr>
          <a:xfrm flipH="1">
            <a:off x="6535427" y="104400"/>
            <a:ext cx="1321598" cy="738273"/>
            <a:chOff x="6455000" y="3870300"/>
            <a:chExt cx="1321598" cy="738273"/>
          </a:xfrm>
        </p:grpSpPr>
        <p:sp>
          <p:nvSpPr>
            <p:cNvPr id="746" name="Google Shape;746;p25"/>
            <p:cNvSpPr/>
            <p:nvPr/>
          </p:nvSpPr>
          <p:spPr>
            <a:xfrm>
              <a:off x="7674008" y="3870300"/>
              <a:ext cx="102590" cy="88203"/>
            </a:xfrm>
            <a:custGeom>
              <a:avLst/>
              <a:gdLst/>
              <a:ahLst/>
              <a:cxnLst/>
              <a:rect l="l" t="t" r="r" b="b"/>
              <a:pathLst>
                <a:path w="2018" h="1735" extrusionOk="0">
                  <a:moveTo>
                    <a:pt x="1161" y="141"/>
                  </a:moveTo>
                  <a:cubicBezTo>
                    <a:pt x="1562" y="141"/>
                    <a:pt x="1888" y="466"/>
                    <a:pt x="1888" y="867"/>
                  </a:cubicBezTo>
                  <a:cubicBezTo>
                    <a:pt x="1888" y="1308"/>
                    <a:pt x="1524" y="1600"/>
                    <a:pt x="1147" y="1600"/>
                  </a:cubicBezTo>
                  <a:cubicBezTo>
                    <a:pt x="969" y="1600"/>
                    <a:pt x="787" y="1534"/>
                    <a:pt x="641" y="1388"/>
                  </a:cubicBezTo>
                  <a:cubicBezTo>
                    <a:pt x="174" y="921"/>
                    <a:pt x="510" y="141"/>
                    <a:pt x="1161" y="141"/>
                  </a:cubicBezTo>
                  <a:close/>
                  <a:moveTo>
                    <a:pt x="1149" y="0"/>
                  </a:moveTo>
                  <a:cubicBezTo>
                    <a:pt x="936" y="0"/>
                    <a:pt x="719" y="80"/>
                    <a:pt x="543" y="260"/>
                  </a:cubicBezTo>
                  <a:cubicBezTo>
                    <a:pt x="1" y="802"/>
                    <a:pt x="380" y="1735"/>
                    <a:pt x="1161" y="1735"/>
                  </a:cubicBezTo>
                  <a:cubicBezTo>
                    <a:pt x="1628" y="1735"/>
                    <a:pt x="2018" y="1344"/>
                    <a:pt x="2018" y="867"/>
                  </a:cubicBezTo>
                  <a:cubicBezTo>
                    <a:pt x="2018" y="347"/>
                    <a:pt x="1592" y="0"/>
                    <a:pt x="1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5"/>
            <p:cNvSpPr/>
            <p:nvPr/>
          </p:nvSpPr>
          <p:spPr>
            <a:xfrm>
              <a:off x="7430338" y="3870300"/>
              <a:ext cx="102590" cy="88203"/>
            </a:xfrm>
            <a:custGeom>
              <a:avLst/>
              <a:gdLst/>
              <a:ahLst/>
              <a:cxnLst/>
              <a:rect l="l" t="t" r="r" b="b"/>
              <a:pathLst>
                <a:path w="2018" h="1735" extrusionOk="0">
                  <a:moveTo>
                    <a:pt x="1150" y="141"/>
                  </a:moveTo>
                  <a:cubicBezTo>
                    <a:pt x="1551" y="141"/>
                    <a:pt x="1887" y="466"/>
                    <a:pt x="1887" y="867"/>
                  </a:cubicBezTo>
                  <a:cubicBezTo>
                    <a:pt x="1880" y="1308"/>
                    <a:pt x="1518" y="1600"/>
                    <a:pt x="1145" y="1600"/>
                  </a:cubicBezTo>
                  <a:cubicBezTo>
                    <a:pt x="967" y="1600"/>
                    <a:pt x="787" y="1534"/>
                    <a:pt x="640" y="1388"/>
                  </a:cubicBezTo>
                  <a:cubicBezTo>
                    <a:pt x="174" y="921"/>
                    <a:pt x="499" y="141"/>
                    <a:pt x="1150" y="141"/>
                  </a:cubicBezTo>
                  <a:close/>
                  <a:moveTo>
                    <a:pt x="1149" y="0"/>
                  </a:moveTo>
                  <a:cubicBezTo>
                    <a:pt x="936" y="0"/>
                    <a:pt x="718" y="80"/>
                    <a:pt x="542" y="260"/>
                  </a:cubicBezTo>
                  <a:cubicBezTo>
                    <a:pt x="0" y="802"/>
                    <a:pt x="380" y="1735"/>
                    <a:pt x="1150" y="1735"/>
                  </a:cubicBezTo>
                  <a:cubicBezTo>
                    <a:pt x="1627" y="1735"/>
                    <a:pt x="2017" y="1344"/>
                    <a:pt x="2017" y="867"/>
                  </a:cubicBezTo>
                  <a:cubicBezTo>
                    <a:pt x="2017" y="347"/>
                    <a:pt x="1592" y="0"/>
                    <a:pt x="1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5"/>
            <p:cNvSpPr/>
            <p:nvPr/>
          </p:nvSpPr>
          <p:spPr>
            <a:xfrm>
              <a:off x="7186059" y="3870300"/>
              <a:ext cx="103149" cy="88203"/>
            </a:xfrm>
            <a:custGeom>
              <a:avLst/>
              <a:gdLst/>
              <a:ahLst/>
              <a:cxnLst/>
              <a:rect l="l" t="t" r="r" b="b"/>
              <a:pathLst>
                <a:path w="2029" h="1735" extrusionOk="0">
                  <a:moveTo>
                    <a:pt x="1161" y="141"/>
                  </a:moveTo>
                  <a:cubicBezTo>
                    <a:pt x="1563" y="141"/>
                    <a:pt x="1888" y="466"/>
                    <a:pt x="1888" y="867"/>
                  </a:cubicBezTo>
                  <a:cubicBezTo>
                    <a:pt x="1888" y="1308"/>
                    <a:pt x="1529" y="1600"/>
                    <a:pt x="1156" y="1600"/>
                  </a:cubicBezTo>
                  <a:cubicBezTo>
                    <a:pt x="978" y="1600"/>
                    <a:pt x="798" y="1534"/>
                    <a:pt x="652" y="1388"/>
                  </a:cubicBezTo>
                  <a:cubicBezTo>
                    <a:pt x="185" y="921"/>
                    <a:pt x="511" y="141"/>
                    <a:pt x="1161" y="141"/>
                  </a:cubicBezTo>
                  <a:close/>
                  <a:moveTo>
                    <a:pt x="1160" y="0"/>
                  </a:moveTo>
                  <a:cubicBezTo>
                    <a:pt x="947" y="0"/>
                    <a:pt x="730" y="80"/>
                    <a:pt x="554" y="260"/>
                  </a:cubicBezTo>
                  <a:cubicBezTo>
                    <a:pt x="1" y="802"/>
                    <a:pt x="391" y="1735"/>
                    <a:pt x="1161" y="1735"/>
                  </a:cubicBezTo>
                  <a:cubicBezTo>
                    <a:pt x="1638" y="1735"/>
                    <a:pt x="2029" y="1344"/>
                    <a:pt x="2029" y="867"/>
                  </a:cubicBezTo>
                  <a:cubicBezTo>
                    <a:pt x="2029" y="347"/>
                    <a:pt x="1603" y="0"/>
                    <a:pt x="1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5"/>
            <p:cNvSpPr/>
            <p:nvPr/>
          </p:nvSpPr>
          <p:spPr>
            <a:xfrm>
              <a:off x="6942390" y="3870300"/>
              <a:ext cx="103149" cy="88203"/>
            </a:xfrm>
            <a:custGeom>
              <a:avLst/>
              <a:gdLst/>
              <a:ahLst/>
              <a:cxnLst/>
              <a:rect l="l" t="t" r="r" b="b"/>
              <a:pathLst>
                <a:path w="2029" h="1735" extrusionOk="0">
                  <a:moveTo>
                    <a:pt x="1161" y="141"/>
                  </a:moveTo>
                  <a:cubicBezTo>
                    <a:pt x="1562" y="141"/>
                    <a:pt x="1887" y="466"/>
                    <a:pt x="1887" y="867"/>
                  </a:cubicBezTo>
                  <a:cubicBezTo>
                    <a:pt x="1887" y="1308"/>
                    <a:pt x="1528" y="1600"/>
                    <a:pt x="1152" y="1600"/>
                  </a:cubicBezTo>
                  <a:cubicBezTo>
                    <a:pt x="973" y="1600"/>
                    <a:pt x="790" y="1534"/>
                    <a:pt x="640" y="1388"/>
                  </a:cubicBezTo>
                  <a:cubicBezTo>
                    <a:pt x="185" y="921"/>
                    <a:pt x="510" y="141"/>
                    <a:pt x="1161" y="141"/>
                  </a:cubicBezTo>
                  <a:close/>
                  <a:moveTo>
                    <a:pt x="1160" y="0"/>
                  </a:moveTo>
                  <a:cubicBezTo>
                    <a:pt x="947" y="0"/>
                    <a:pt x="729" y="80"/>
                    <a:pt x="553" y="260"/>
                  </a:cubicBezTo>
                  <a:cubicBezTo>
                    <a:pt x="0" y="802"/>
                    <a:pt x="391" y="1735"/>
                    <a:pt x="1161" y="1735"/>
                  </a:cubicBezTo>
                  <a:cubicBezTo>
                    <a:pt x="1638" y="1735"/>
                    <a:pt x="2028" y="1344"/>
                    <a:pt x="2028" y="867"/>
                  </a:cubicBezTo>
                  <a:cubicBezTo>
                    <a:pt x="2028" y="347"/>
                    <a:pt x="1603" y="0"/>
                    <a:pt x="1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5"/>
            <p:cNvSpPr/>
            <p:nvPr/>
          </p:nvSpPr>
          <p:spPr>
            <a:xfrm>
              <a:off x="6698669" y="3870300"/>
              <a:ext cx="103149" cy="88203"/>
            </a:xfrm>
            <a:custGeom>
              <a:avLst/>
              <a:gdLst/>
              <a:ahLst/>
              <a:cxnLst/>
              <a:rect l="l" t="t" r="r" b="b"/>
              <a:pathLst>
                <a:path w="2029" h="1735" extrusionOk="0">
                  <a:moveTo>
                    <a:pt x="1161" y="141"/>
                  </a:moveTo>
                  <a:cubicBezTo>
                    <a:pt x="1562" y="141"/>
                    <a:pt x="1888" y="466"/>
                    <a:pt x="1888" y="867"/>
                  </a:cubicBezTo>
                  <a:cubicBezTo>
                    <a:pt x="1888" y="1308"/>
                    <a:pt x="1529" y="1600"/>
                    <a:pt x="1152" y="1600"/>
                  </a:cubicBezTo>
                  <a:cubicBezTo>
                    <a:pt x="973" y="1600"/>
                    <a:pt x="791" y="1534"/>
                    <a:pt x="641" y="1388"/>
                  </a:cubicBezTo>
                  <a:cubicBezTo>
                    <a:pt x="185" y="921"/>
                    <a:pt x="510" y="141"/>
                    <a:pt x="1161" y="141"/>
                  </a:cubicBezTo>
                  <a:close/>
                  <a:moveTo>
                    <a:pt x="1157" y="0"/>
                  </a:moveTo>
                  <a:cubicBezTo>
                    <a:pt x="942" y="0"/>
                    <a:pt x="723" y="80"/>
                    <a:pt x="543" y="260"/>
                  </a:cubicBezTo>
                  <a:cubicBezTo>
                    <a:pt x="1" y="802"/>
                    <a:pt x="391" y="1735"/>
                    <a:pt x="1161" y="1735"/>
                  </a:cubicBezTo>
                  <a:cubicBezTo>
                    <a:pt x="1638" y="1735"/>
                    <a:pt x="2029" y="1344"/>
                    <a:pt x="2029" y="867"/>
                  </a:cubicBezTo>
                  <a:cubicBezTo>
                    <a:pt x="2029" y="347"/>
                    <a:pt x="1603" y="0"/>
                    <a:pt x="1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5"/>
            <p:cNvSpPr/>
            <p:nvPr/>
          </p:nvSpPr>
          <p:spPr>
            <a:xfrm>
              <a:off x="6455000" y="3870300"/>
              <a:ext cx="102590" cy="88203"/>
            </a:xfrm>
            <a:custGeom>
              <a:avLst/>
              <a:gdLst/>
              <a:ahLst/>
              <a:cxnLst/>
              <a:rect l="l" t="t" r="r" b="b"/>
              <a:pathLst>
                <a:path w="2018" h="1735" extrusionOk="0">
                  <a:moveTo>
                    <a:pt x="1161" y="141"/>
                  </a:moveTo>
                  <a:cubicBezTo>
                    <a:pt x="1562" y="141"/>
                    <a:pt x="1887" y="466"/>
                    <a:pt x="1887" y="867"/>
                  </a:cubicBezTo>
                  <a:cubicBezTo>
                    <a:pt x="1887" y="1308"/>
                    <a:pt x="1523" y="1600"/>
                    <a:pt x="1147" y="1600"/>
                  </a:cubicBezTo>
                  <a:cubicBezTo>
                    <a:pt x="968" y="1600"/>
                    <a:pt x="787" y="1534"/>
                    <a:pt x="640" y="1388"/>
                  </a:cubicBezTo>
                  <a:cubicBezTo>
                    <a:pt x="185" y="921"/>
                    <a:pt x="510" y="141"/>
                    <a:pt x="1161" y="141"/>
                  </a:cubicBezTo>
                  <a:close/>
                  <a:moveTo>
                    <a:pt x="1149" y="0"/>
                  </a:moveTo>
                  <a:cubicBezTo>
                    <a:pt x="936" y="0"/>
                    <a:pt x="718" y="80"/>
                    <a:pt x="542" y="260"/>
                  </a:cubicBezTo>
                  <a:cubicBezTo>
                    <a:pt x="0" y="802"/>
                    <a:pt x="391" y="1735"/>
                    <a:pt x="1161" y="1735"/>
                  </a:cubicBezTo>
                  <a:cubicBezTo>
                    <a:pt x="1638" y="1735"/>
                    <a:pt x="2017" y="1344"/>
                    <a:pt x="2017" y="867"/>
                  </a:cubicBezTo>
                  <a:cubicBezTo>
                    <a:pt x="2017" y="347"/>
                    <a:pt x="1592" y="0"/>
                    <a:pt x="1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5"/>
            <p:cNvSpPr/>
            <p:nvPr/>
          </p:nvSpPr>
          <p:spPr>
            <a:xfrm>
              <a:off x="7674008" y="4090837"/>
              <a:ext cx="102590" cy="88203"/>
            </a:xfrm>
            <a:custGeom>
              <a:avLst/>
              <a:gdLst/>
              <a:ahLst/>
              <a:cxnLst/>
              <a:rect l="l" t="t" r="r" b="b"/>
              <a:pathLst>
                <a:path w="2018" h="1735" extrusionOk="0">
                  <a:moveTo>
                    <a:pt x="1161" y="141"/>
                  </a:moveTo>
                  <a:cubicBezTo>
                    <a:pt x="1562" y="141"/>
                    <a:pt x="1888" y="466"/>
                    <a:pt x="1888" y="867"/>
                  </a:cubicBezTo>
                  <a:cubicBezTo>
                    <a:pt x="1888" y="1308"/>
                    <a:pt x="1524" y="1600"/>
                    <a:pt x="1147" y="1600"/>
                  </a:cubicBezTo>
                  <a:cubicBezTo>
                    <a:pt x="969" y="1600"/>
                    <a:pt x="787" y="1534"/>
                    <a:pt x="641" y="1388"/>
                  </a:cubicBezTo>
                  <a:cubicBezTo>
                    <a:pt x="174" y="921"/>
                    <a:pt x="510" y="141"/>
                    <a:pt x="1161" y="141"/>
                  </a:cubicBezTo>
                  <a:close/>
                  <a:moveTo>
                    <a:pt x="1149" y="0"/>
                  </a:moveTo>
                  <a:cubicBezTo>
                    <a:pt x="936" y="0"/>
                    <a:pt x="719" y="80"/>
                    <a:pt x="543" y="260"/>
                  </a:cubicBezTo>
                  <a:cubicBezTo>
                    <a:pt x="1" y="802"/>
                    <a:pt x="380" y="1735"/>
                    <a:pt x="1161" y="1735"/>
                  </a:cubicBezTo>
                  <a:cubicBezTo>
                    <a:pt x="1628" y="1735"/>
                    <a:pt x="2018" y="1344"/>
                    <a:pt x="2018" y="867"/>
                  </a:cubicBezTo>
                  <a:cubicBezTo>
                    <a:pt x="2018" y="347"/>
                    <a:pt x="1592" y="0"/>
                    <a:pt x="1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5"/>
            <p:cNvSpPr/>
            <p:nvPr/>
          </p:nvSpPr>
          <p:spPr>
            <a:xfrm>
              <a:off x="7430338" y="4090837"/>
              <a:ext cx="102590" cy="88203"/>
            </a:xfrm>
            <a:custGeom>
              <a:avLst/>
              <a:gdLst/>
              <a:ahLst/>
              <a:cxnLst/>
              <a:rect l="l" t="t" r="r" b="b"/>
              <a:pathLst>
                <a:path w="2018" h="1735" extrusionOk="0">
                  <a:moveTo>
                    <a:pt x="1150" y="141"/>
                  </a:moveTo>
                  <a:cubicBezTo>
                    <a:pt x="1551" y="141"/>
                    <a:pt x="1876" y="466"/>
                    <a:pt x="1887" y="867"/>
                  </a:cubicBezTo>
                  <a:cubicBezTo>
                    <a:pt x="1880" y="1308"/>
                    <a:pt x="1518" y="1600"/>
                    <a:pt x="1145" y="1600"/>
                  </a:cubicBezTo>
                  <a:cubicBezTo>
                    <a:pt x="967" y="1600"/>
                    <a:pt x="787" y="1534"/>
                    <a:pt x="640" y="1388"/>
                  </a:cubicBezTo>
                  <a:cubicBezTo>
                    <a:pt x="174" y="921"/>
                    <a:pt x="499" y="141"/>
                    <a:pt x="1150" y="141"/>
                  </a:cubicBezTo>
                  <a:close/>
                  <a:moveTo>
                    <a:pt x="1149" y="0"/>
                  </a:moveTo>
                  <a:cubicBezTo>
                    <a:pt x="936" y="0"/>
                    <a:pt x="718" y="80"/>
                    <a:pt x="542" y="260"/>
                  </a:cubicBezTo>
                  <a:cubicBezTo>
                    <a:pt x="0" y="802"/>
                    <a:pt x="380" y="1735"/>
                    <a:pt x="1150" y="1735"/>
                  </a:cubicBezTo>
                  <a:cubicBezTo>
                    <a:pt x="1627" y="1735"/>
                    <a:pt x="2017" y="1344"/>
                    <a:pt x="2017" y="867"/>
                  </a:cubicBezTo>
                  <a:cubicBezTo>
                    <a:pt x="2017" y="347"/>
                    <a:pt x="1592" y="0"/>
                    <a:pt x="1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5"/>
            <p:cNvSpPr/>
            <p:nvPr/>
          </p:nvSpPr>
          <p:spPr>
            <a:xfrm>
              <a:off x="7186059" y="4090837"/>
              <a:ext cx="103149" cy="88203"/>
            </a:xfrm>
            <a:custGeom>
              <a:avLst/>
              <a:gdLst/>
              <a:ahLst/>
              <a:cxnLst/>
              <a:rect l="l" t="t" r="r" b="b"/>
              <a:pathLst>
                <a:path w="2029" h="1735" extrusionOk="0">
                  <a:moveTo>
                    <a:pt x="1161" y="141"/>
                  </a:moveTo>
                  <a:cubicBezTo>
                    <a:pt x="1563" y="141"/>
                    <a:pt x="1888" y="466"/>
                    <a:pt x="1888" y="867"/>
                  </a:cubicBezTo>
                  <a:cubicBezTo>
                    <a:pt x="1888" y="1308"/>
                    <a:pt x="1529" y="1600"/>
                    <a:pt x="1156" y="1600"/>
                  </a:cubicBezTo>
                  <a:cubicBezTo>
                    <a:pt x="978" y="1600"/>
                    <a:pt x="798" y="1534"/>
                    <a:pt x="652" y="1388"/>
                  </a:cubicBezTo>
                  <a:cubicBezTo>
                    <a:pt x="185" y="921"/>
                    <a:pt x="511" y="141"/>
                    <a:pt x="1161" y="141"/>
                  </a:cubicBezTo>
                  <a:close/>
                  <a:moveTo>
                    <a:pt x="1160" y="0"/>
                  </a:moveTo>
                  <a:cubicBezTo>
                    <a:pt x="947" y="0"/>
                    <a:pt x="730" y="80"/>
                    <a:pt x="554" y="260"/>
                  </a:cubicBezTo>
                  <a:cubicBezTo>
                    <a:pt x="1" y="802"/>
                    <a:pt x="391" y="1735"/>
                    <a:pt x="1161" y="1735"/>
                  </a:cubicBezTo>
                  <a:cubicBezTo>
                    <a:pt x="1638" y="1735"/>
                    <a:pt x="2029" y="1344"/>
                    <a:pt x="2029" y="867"/>
                  </a:cubicBezTo>
                  <a:cubicBezTo>
                    <a:pt x="2029" y="347"/>
                    <a:pt x="1603" y="0"/>
                    <a:pt x="1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5"/>
            <p:cNvSpPr/>
            <p:nvPr/>
          </p:nvSpPr>
          <p:spPr>
            <a:xfrm>
              <a:off x="6942390" y="4090837"/>
              <a:ext cx="103149" cy="88203"/>
            </a:xfrm>
            <a:custGeom>
              <a:avLst/>
              <a:gdLst/>
              <a:ahLst/>
              <a:cxnLst/>
              <a:rect l="l" t="t" r="r" b="b"/>
              <a:pathLst>
                <a:path w="2029" h="1735" extrusionOk="0">
                  <a:moveTo>
                    <a:pt x="1161" y="141"/>
                  </a:moveTo>
                  <a:cubicBezTo>
                    <a:pt x="1562" y="141"/>
                    <a:pt x="1887" y="466"/>
                    <a:pt x="1887" y="867"/>
                  </a:cubicBezTo>
                  <a:cubicBezTo>
                    <a:pt x="1887" y="1308"/>
                    <a:pt x="1528" y="1600"/>
                    <a:pt x="1152" y="1600"/>
                  </a:cubicBezTo>
                  <a:cubicBezTo>
                    <a:pt x="973" y="1600"/>
                    <a:pt x="790" y="1534"/>
                    <a:pt x="640" y="1388"/>
                  </a:cubicBezTo>
                  <a:cubicBezTo>
                    <a:pt x="185" y="921"/>
                    <a:pt x="510" y="141"/>
                    <a:pt x="1161" y="141"/>
                  </a:cubicBezTo>
                  <a:close/>
                  <a:moveTo>
                    <a:pt x="1160" y="0"/>
                  </a:moveTo>
                  <a:cubicBezTo>
                    <a:pt x="947" y="0"/>
                    <a:pt x="729" y="80"/>
                    <a:pt x="553" y="260"/>
                  </a:cubicBezTo>
                  <a:cubicBezTo>
                    <a:pt x="0" y="802"/>
                    <a:pt x="391" y="1735"/>
                    <a:pt x="1161" y="1735"/>
                  </a:cubicBezTo>
                  <a:cubicBezTo>
                    <a:pt x="1638" y="1735"/>
                    <a:pt x="2028" y="1344"/>
                    <a:pt x="2028" y="867"/>
                  </a:cubicBezTo>
                  <a:cubicBezTo>
                    <a:pt x="2028" y="347"/>
                    <a:pt x="1603" y="0"/>
                    <a:pt x="1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5"/>
            <p:cNvSpPr/>
            <p:nvPr/>
          </p:nvSpPr>
          <p:spPr>
            <a:xfrm>
              <a:off x="6698669" y="4090837"/>
              <a:ext cx="103149" cy="88203"/>
            </a:xfrm>
            <a:custGeom>
              <a:avLst/>
              <a:gdLst/>
              <a:ahLst/>
              <a:cxnLst/>
              <a:rect l="l" t="t" r="r" b="b"/>
              <a:pathLst>
                <a:path w="2029" h="1735" extrusionOk="0">
                  <a:moveTo>
                    <a:pt x="1161" y="141"/>
                  </a:moveTo>
                  <a:cubicBezTo>
                    <a:pt x="1562" y="141"/>
                    <a:pt x="1888" y="466"/>
                    <a:pt x="1888" y="867"/>
                  </a:cubicBezTo>
                  <a:cubicBezTo>
                    <a:pt x="1888" y="1308"/>
                    <a:pt x="1529" y="1600"/>
                    <a:pt x="1152" y="1600"/>
                  </a:cubicBezTo>
                  <a:cubicBezTo>
                    <a:pt x="973" y="1600"/>
                    <a:pt x="791" y="1534"/>
                    <a:pt x="641" y="1388"/>
                  </a:cubicBezTo>
                  <a:cubicBezTo>
                    <a:pt x="185" y="921"/>
                    <a:pt x="510" y="141"/>
                    <a:pt x="1161" y="141"/>
                  </a:cubicBezTo>
                  <a:close/>
                  <a:moveTo>
                    <a:pt x="1157" y="0"/>
                  </a:moveTo>
                  <a:cubicBezTo>
                    <a:pt x="942" y="0"/>
                    <a:pt x="723" y="80"/>
                    <a:pt x="543" y="260"/>
                  </a:cubicBezTo>
                  <a:cubicBezTo>
                    <a:pt x="1" y="802"/>
                    <a:pt x="391" y="1735"/>
                    <a:pt x="1161" y="1735"/>
                  </a:cubicBezTo>
                  <a:cubicBezTo>
                    <a:pt x="1638" y="1735"/>
                    <a:pt x="2029" y="1344"/>
                    <a:pt x="2029" y="867"/>
                  </a:cubicBezTo>
                  <a:cubicBezTo>
                    <a:pt x="2029" y="347"/>
                    <a:pt x="1603" y="0"/>
                    <a:pt x="1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5"/>
            <p:cNvSpPr/>
            <p:nvPr/>
          </p:nvSpPr>
          <p:spPr>
            <a:xfrm>
              <a:off x="6455000" y="4090837"/>
              <a:ext cx="102590" cy="88203"/>
            </a:xfrm>
            <a:custGeom>
              <a:avLst/>
              <a:gdLst/>
              <a:ahLst/>
              <a:cxnLst/>
              <a:rect l="l" t="t" r="r" b="b"/>
              <a:pathLst>
                <a:path w="2018" h="1735" extrusionOk="0">
                  <a:moveTo>
                    <a:pt x="1161" y="141"/>
                  </a:moveTo>
                  <a:cubicBezTo>
                    <a:pt x="1562" y="141"/>
                    <a:pt x="1887" y="466"/>
                    <a:pt x="1887" y="867"/>
                  </a:cubicBezTo>
                  <a:cubicBezTo>
                    <a:pt x="1887" y="1308"/>
                    <a:pt x="1523" y="1600"/>
                    <a:pt x="1147" y="1600"/>
                  </a:cubicBezTo>
                  <a:cubicBezTo>
                    <a:pt x="968" y="1600"/>
                    <a:pt x="787" y="1534"/>
                    <a:pt x="640" y="1388"/>
                  </a:cubicBezTo>
                  <a:cubicBezTo>
                    <a:pt x="185" y="921"/>
                    <a:pt x="510" y="141"/>
                    <a:pt x="1161" y="141"/>
                  </a:cubicBezTo>
                  <a:close/>
                  <a:moveTo>
                    <a:pt x="1149" y="0"/>
                  </a:moveTo>
                  <a:cubicBezTo>
                    <a:pt x="936" y="0"/>
                    <a:pt x="718" y="80"/>
                    <a:pt x="542" y="260"/>
                  </a:cubicBezTo>
                  <a:cubicBezTo>
                    <a:pt x="0" y="802"/>
                    <a:pt x="391" y="1735"/>
                    <a:pt x="1161" y="1735"/>
                  </a:cubicBezTo>
                  <a:cubicBezTo>
                    <a:pt x="1638" y="1735"/>
                    <a:pt x="2017" y="1344"/>
                    <a:pt x="2017" y="867"/>
                  </a:cubicBezTo>
                  <a:cubicBezTo>
                    <a:pt x="2017" y="347"/>
                    <a:pt x="1592" y="0"/>
                    <a:pt x="1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5"/>
            <p:cNvSpPr/>
            <p:nvPr/>
          </p:nvSpPr>
          <p:spPr>
            <a:xfrm>
              <a:off x="7674008" y="4300037"/>
              <a:ext cx="102590" cy="88000"/>
            </a:xfrm>
            <a:custGeom>
              <a:avLst/>
              <a:gdLst/>
              <a:ahLst/>
              <a:cxnLst/>
              <a:rect l="l" t="t" r="r" b="b"/>
              <a:pathLst>
                <a:path w="2018" h="1731" extrusionOk="0">
                  <a:moveTo>
                    <a:pt x="1161" y="136"/>
                  </a:moveTo>
                  <a:cubicBezTo>
                    <a:pt x="1562" y="136"/>
                    <a:pt x="1888" y="461"/>
                    <a:pt x="1888" y="863"/>
                  </a:cubicBezTo>
                  <a:cubicBezTo>
                    <a:pt x="1888" y="1304"/>
                    <a:pt x="1524" y="1595"/>
                    <a:pt x="1147" y="1595"/>
                  </a:cubicBezTo>
                  <a:cubicBezTo>
                    <a:pt x="969" y="1595"/>
                    <a:pt x="787" y="1530"/>
                    <a:pt x="641" y="1383"/>
                  </a:cubicBezTo>
                  <a:cubicBezTo>
                    <a:pt x="174" y="917"/>
                    <a:pt x="510" y="136"/>
                    <a:pt x="1161" y="136"/>
                  </a:cubicBezTo>
                  <a:close/>
                  <a:moveTo>
                    <a:pt x="1149" y="0"/>
                  </a:moveTo>
                  <a:cubicBezTo>
                    <a:pt x="936" y="0"/>
                    <a:pt x="719" y="79"/>
                    <a:pt x="543" y="255"/>
                  </a:cubicBezTo>
                  <a:cubicBezTo>
                    <a:pt x="1" y="797"/>
                    <a:pt x="380" y="1730"/>
                    <a:pt x="1161" y="1730"/>
                  </a:cubicBezTo>
                  <a:cubicBezTo>
                    <a:pt x="1628" y="1730"/>
                    <a:pt x="2018" y="1340"/>
                    <a:pt x="2018" y="863"/>
                  </a:cubicBezTo>
                  <a:cubicBezTo>
                    <a:pt x="2018" y="342"/>
                    <a:pt x="1592" y="0"/>
                    <a:pt x="1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5"/>
            <p:cNvSpPr/>
            <p:nvPr/>
          </p:nvSpPr>
          <p:spPr>
            <a:xfrm>
              <a:off x="7430338" y="4300037"/>
              <a:ext cx="102590" cy="88000"/>
            </a:xfrm>
            <a:custGeom>
              <a:avLst/>
              <a:gdLst/>
              <a:ahLst/>
              <a:cxnLst/>
              <a:rect l="l" t="t" r="r" b="b"/>
              <a:pathLst>
                <a:path w="2018" h="1731" extrusionOk="0">
                  <a:moveTo>
                    <a:pt x="1150" y="136"/>
                  </a:moveTo>
                  <a:cubicBezTo>
                    <a:pt x="1551" y="136"/>
                    <a:pt x="1887" y="461"/>
                    <a:pt x="1887" y="863"/>
                  </a:cubicBezTo>
                  <a:cubicBezTo>
                    <a:pt x="1880" y="1304"/>
                    <a:pt x="1518" y="1595"/>
                    <a:pt x="1145" y="1595"/>
                  </a:cubicBezTo>
                  <a:cubicBezTo>
                    <a:pt x="967" y="1595"/>
                    <a:pt x="787" y="1530"/>
                    <a:pt x="640" y="1383"/>
                  </a:cubicBezTo>
                  <a:cubicBezTo>
                    <a:pt x="174" y="917"/>
                    <a:pt x="499" y="136"/>
                    <a:pt x="1150" y="136"/>
                  </a:cubicBezTo>
                  <a:close/>
                  <a:moveTo>
                    <a:pt x="1148" y="0"/>
                  </a:moveTo>
                  <a:cubicBezTo>
                    <a:pt x="935" y="0"/>
                    <a:pt x="718" y="79"/>
                    <a:pt x="542" y="255"/>
                  </a:cubicBezTo>
                  <a:cubicBezTo>
                    <a:pt x="0" y="797"/>
                    <a:pt x="380" y="1730"/>
                    <a:pt x="1150" y="1730"/>
                  </a:cubicBezTo>
                  <a:cubicBezTo>
                    <a:pt x="1627" y="1730"/>
                    <a:pt x="2017" y="1340"/>
                    <a:pt x="2017" y="863"/>
                  </a:cubicBezTo>
                  <a:cubicBezTo>
                    <a:pt x="2017" y="342"/>
                    <a:pt x="1592" y="0"/>
                    <a:pt x="1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5"/>
            <p:cNvSpPr/>
            <p:nvPr/>
          </p:nvSpPr>
          <p:spPr>
            <a:xfrm>
              <a:off x="7186059" y="4300037"/>
              <a:ext cx="103149" cy="88000"/>
            </a:xfrm>
            <a:custGeom>
              <a:avLst/>
              <a:gdLst/>
              <a:ahLst/>
              <a:cxnLst/>
              <a:rect l="l" t="t" r="r" b="b"/>
              <a:pathLst>
                <a:path w="2029" h="1731" extrusionOk="0">
                  <a:moveTo>
                    <a:pt x="1161" y="136"/>
                  </a:moveTo>
                  <a:cubicBezTo>
                    <a:pt x="1563" y="136"/>
                    <a:pt x="1888" y="461"/>
                    <a:pt x="1888" y="863"/>
                  </a:cubicBezTo>
                  <a:cubicBezTo>
                    <a:pt x="1888" y="1304"/>
                    <a:pt x="1529" y="1595"/>
                    <a:pt x="1156" y="1595"/>
                  </a:cubicBezTo>
                  <a:cubicBezTo>
                    <a:pt x="978" y="1595"/>
                    <a:pt x="798" y="1530"/>
                    <a:pt x="652" y="1383"/>
                  </a:cubicBezTo>
                  <a:cubicBezTo>
                    <a:pt x="185" y="928"/>
                    <a:pt x="511" y="136"/>
                    <a:pt x="1161" y="136"/>
                  </a:cubicBezTo>
                  <a:close/>
                  <a:moveTo>
                    <a:pt x="1160" y="0"/>
                  </a:moveTo>
                  <a:cubicBezTo>
                    <a:pt x="947" y="0"/>
                    <a:pt x="730" y="79"/>
                    <a:pt x="554" y="255"/>
                  </a:cubicBezTo>
                  <a:cubicBezTo>
                    <a:pt x="1" y="797"/>
                    <a:pt x="391" y="1730"/>
                    <a:pt x="1161" y="1730"/>
                  </a:cubicBezTo>
                  <a:cubicBezTo>
                    <a:pt x="1638" y="1730"/>
                    <a:pt x="2029" y="1340"/>
                    <a:pt x="2029" y="863"/>
                  </a:cubicBezTo>
                  <a:cubicBezTo>
                    <a:pt x="2029" y="342"/>
                    <a:pt x="1603" y="0"/>
                    <a:pt x="1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5"/>
            <p:cNvSpPr/>
            <p:nvPr/>
          </p:nvSpPr>
          <p:spPr>
            <a:xfrm>
              <a:off x="6942390" y="4300037"/>
              <a:ext cx="103149" cy="88000"/>
            </a:xfrm>
            <a:custGeom>
              <a:avLst/>
              <a:gdLst/>
              <a:ahLst/>
              <a:cxnLst/>
              <a:rect l="l" t="t" r="r" b="b"/>
              <a:pathLst>
                <a:path w="2029" h="1731" extrusionOk="0">
                  <a:moveTo>
                    <a:pt x="1161" y="136"/>
                  </a:moveTo>
                  <a:cubicBezTo>
                    <a:pt x="1562" y="136"/>
                    <a:pt x="1887" y="461"/>
                    <a:pt x="1887" y="863"/>
                  </a:cubicBezTo>
                  <a:cubicBezTo>
                    <a:pt x="1887" y="1304"/>
                    <a:pt x="1528" y="1595"/>
                    <a:pt x="1152" y="1595"/>
                  </a:cubicBezTo>
                  <a:cubicBezTo>
                    <a:pt x="973" y="1595"/>
                    <a:pt x="790" y="1530"/>
                    <a:pt x="640" y="1383"/>
                  </a:cubicBezTo>
                  <a:cubicBezTo>
                    <a:pt x="185" y="928"/>
                    <a:pt x="510" y="136"/>
                    <a:pt x="1161" y="136"/>
                  </a:cubicBezTo>
                  <a:close/>
                  <a:moveTo>
                    <a:pt x="1159" y="0"/>
                  </a:moveTo>
                  <a:cubicBezTo>
                    <a:pt x="946" y="0"/>
                    <a:pt x="729" y="79"/>
                    <a:pt x="553" y="255"/>
                  </a:cubicBezTo>
                  <a:cubicBezTo>
                    <a:pt x="0" y="797"/>
                    <a:pt x="391" y="1730"/>
                    <a:pt x="1161" y="1730"/>
                  </a:cubicBezTo>
                  <a:cubicBezTo>
                    <a:pt x="1638" y="1730"/>
                    <a:pt x="2028" y="1340"/>
                    <a:pt x="2028" y="863"/>
                  </a:cubicBezTo>
                  <a:cubicBezTo>
                    <a:pt x="2028" y="342"/>
                    <a:pt x="1603" y="0"/>
                    <a:pt x="1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5"/>
            <p:cNvSpPr/>
            <p:nvPr/>
          </p:nvSpPr>
          <p:spPr>
            <a:xfrm>
              <a:off x="6698669" y="4300037"/>
              <a:ext cx="103149" cy="88000"/>
            </a:xfrm>
            <a:custGeom>
              <a:avLst/>
              <a:gdLst/>
              <a:ahLst/>
              <a:cxnLst/>
              <a:rect l="l" t="t" r="r" b="b"/>
              <a:pathLst>
                <a:path w="2029" h="1731" extrusionOk="0">
                  <a:moveTo>
                    <a:pt x="1161" y="136"/>
                  </a:moveTo>
                  <a:cubicBezTo>
                    <a:pt x="1562" y="136"/>
                    <a:pt x="1888" y="461"/>
                    <a:pt x="1888" y="863"/>
                  </a:cubicBezTo>
                  <a:cubicBezTo>
                    <a:pt x="1888" y="1304"/>
                    <a:pt x="1529" y="1595"/>
                    <a:pt x="1152" y="1595"/>
                  </a:cubicBezTo>
                  <a:cubicBezTo>
                    <a:pt x="973" y="1595"/>
                    <a:pt x="791" y="1530"/>
                    <a:pt x="641" y="1383"/>
                  </a:cubicBezTo>
                  <a:cubicBezTo>
                    <a:pt x="185" y="928"/>
                    <a:pt x="510" y="136"/>
                    <a:pt x="1161" y="136"/>
                  </a:cubicBezTo>
                  <a:close/>
                  <a:moveTo>
                    <a:pt x="1156" y="0"/>
                  </a:moveTo>
                  <a:cubicBezTo>
                    <a:pt x="942" y="0"/>
                    <a:pt x="722" y="79"/>
                    <a:pt x="543" y="255"/>
                  </a:cubicBezTo>
                  <a:cubicBezTo>
                    <a:pt x="1" y="797"/>
                    <a:pt x="391" y="1730"/>
                    <a:pt x="1161" y="1730"/>
                  </a:cubicBezTo>
                  <a:cubicBezTo>
                    <a:pt x="1638" y="1730"/>
                    <a:pt x="2029" y="1340"/>
                    <a:pt x="2029" y="863"/>
                  </a:cubicBezTo>
                  <a:cubicBezTo>
                    <a:pt x="2029" y="342"/>
                    <a:pt x="1603" y="0"/>
                    <a:pt x="1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5"/>
            <p:cNvSpPr/>
            <p:nvPr/>
          </p:nvSpPr>
          <p:spPr>
            <a:xfrm>
              <a:off x="6455000" y="4300037"/>
              <a:ext cx="102590" cy="88000"/>
            </a:xfrm>
            <a:custGeom>
              <a:avLst/>
              <a:gdLst/>
              <a:ahLst/>
              <a:cxnLst/>
              <a:rect l="l" t="t" r="r" b="b"/>
              <a:pathLst>
                <a:path w="2018" h="1731" extrusionOk="0">
                  <a:moveTo>
                    <a:pt x="1161" y="136"/>
                  </a:moveTo>
                  <a:cubicBezTo>
                    <a:pt x="1562" y="136"/>
                    <a:pt x="1887" y="461"/>
                    <a:pt x="1887" y="863"/>
                  </a:cubicBezTo>
                  <a:cubicBezTo>
                    <a:pt x="1887" y="1304"/>
                    <a:pt x="1523" y="1595"/>
                    <a:pt x="1147" y="1595"/>
                  </a:cubicBezTo>
                  <a:cubicBezTo>
                    <a:pt x="968" y="1595"/>
                    <a:pt x="787" y="1530"/>
                    <a:pt x="640" y="1383"/>
                  </a:cubicBezTo>
                  <a:cubicBezTo>
                    <a:pt x="185" y="917"/>
                    <a:pt x="510" y="136"/>
                    <a:pt x="1161" y="136"/>
                  </a:cubicBezTo>
                  <a:close/>
                  <a:moveTo>
                    <a:pt x="1148" y="0"/>
                  </a:moveTo>
                  <a:cubicBezTo>
                    <a:pt x="935" y="0"/>
                    <a:pt x="718" y="79"/>
                    <a:pt x="542" y="255"/>
                  </a:cubicBezTo>
                  <a:cubicBezTo>
                    <a:pt x="0" y="797"/>
                    <a:pt x="391" y="1730"/>
                    <a:pt x="1161" y="1730"/>
                  </a:cubicBezTo>
                  <a:cubicBezTo>
                    <a:pt x="1638" y="1730"/>
                    <a:pt x="2017" y="1340"/>
                    <a:pt x="2017" y="863"/>
                  </a:cubicBezTo>
                  <a:cubicBezTo>
                    <a:pt x="2017" y="342"/>
                    <a:pt x="1592" y="0"/>
                    <a:pt x="1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5"/>
            <p:cNvSpPr/>
            <p:nvPr/>
          </p:nvSpPr>
          <p:spPr>
            <a:xfrm>
              <a:off x="7674008" y="4520574"/>
              <a:ext cx="102590" cy="88000"/>
            </a:xfrm>
            <a:custGeom>
              <a:avLst/>
              <a:gdLst/>
              <a:ahLst/>
              <a:cxnLst/>
              <a:rect l="l" t="t" r="r" b="b"/>
              <a:pathLst>
                <a:path w="2018" h="1731" extrusionOk="0">
                  <a:moveTo>
                    <a:pt x="1161" y="136"/>
                  </a:moveTo>
                  <a:cubicBezTo>
                    <a:pt x="1562" y="136"/>
                    <a:pt x="1888" y="461"/>
                    <a:pt x="1888" y="863"/>
                  </a:cubicBezTo>
                  <a:cubicBezTo>
                    <a:pt x="1888" y="1304"/>
                    <a:pt x="1524" y="1595"/>
                    <a:pt x="1147" y="1595"/>
                  </a:cubicBezTo>
                  <a:cubicBezTo>
                    <a:pt x="969" y="1595"/>
                    <a:pt x="787" y="1530"/>
                    <a:pt x="641" y="1383"/>
                  </a:cubicBezTo>
                  <a:cubicBezTo>
                    <a:pt x="174" y="928"/>
                    <a:pt x="510" y="136"/>
                    <a:pt x="1161" y="136"/>
                  </a:cubicBezTo>
                  <a:close/>
                  <a:moveTo>
                    <a:pt x="1149" y="0"/>
                  </a:moveTo>
                  <a:cubicBezTo>
                    <a:pt x="936" y="0"/>
                    <a:pt x="719" y="79"/>
                    <a:pt x="543" y="255"/>
                  </a:cubicBezTo>
                  <a:cubicBezTo>
                    <a:pt x="1" y="798"/>
                    <a:pt x="380" y="1730"/>
                    <a:pt x="1161" y="1730"/>
                  </a:cubicBezTo>
                  <a:cubicBezTo>
                    <a:pt x="1628" y="1730"/>
                    <a:pt x="2018" y="1340"/>
                    <a:pt x="2018" y="863"/>
                  </a:cubicBezTo>
                  <a:cubicBezTo>
                    <a:pt x="2018" y="342"/>
                    <a:pt x="1592" y="0"/>
                    <a:pt x="1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5"/>
            <p:cNvSpPr/>
            <p:nvPr/>
          </p:nvSpPr>
          <p:spPr>
            <a:xfrm>
              <a:off x="7430338" y="4520574"/>
              <a:ext cx="102590" cy="88000"/>
            </a:xfrm>
            <a:custGeom>
              <a:avLst/>
              <a:gdLst/>
              <a:ahLst/>
              <a:cxnLst/>
              <a:rect l="l" t="t" r="r" b="b"/>
              <a:pathLst>
                <a:path w="2018" h="1731" extrusionOk="0">
                  <a:moveTo>
                    <a:pt x="1150" y="136"/>
                  </a:moveTo>
                  <a:cubicBezTo>
                    <a:pt x="1551" y="136"/>
                    <a:pt x="1876" y="461"/>
                    <a:pt x="1887" y="863"/>
                  </a:cubicBezTo>
                  <a:cubicBezTo>
                    <a:pt x="1887" y="1304"/>
                    <a:pt x="1523" y="1595"/>
                    <a:pt x="1147" y="1595"/>
                  </a:cubicBezTo>
                  <a:cubicBezTo>
                    <a:pt x="968" y="1595"/>
                    <a:pt x="787" y="1530"/>
                    <a:pt x="640" y="1383"/>
                  </a:cubicBezTo>
                  <a:cubicBezTo>
                    <a:pt x="174" y="928"/>
                    <a:pt x="499" y="136"/>
                    <a:pt x="1150" y="136"/>
                  </a:cubicBezTo>
                  <a:close/>
                  <a:moveTo>
                    <a:pt x="1148" y="0"/>
                  </a:moveTo>
                  <a:cubicBezTo>
                    <a:pt x="935" y="0"/>
                    <a:pt x="718" y="79"/>
                    <a:pt x="542" y="255"/>
                  </a:cubicBezTo>
                  <a:cubicBezTo>
                    <a:pt x="0" y="798"/>
                    <a:pt x="380" y="1730"/>
                    <a:pt x="1150" y="1730"/>
                  </a:cubicBezTo>
                  <a:cubicBezTo>
                    <a:pt x="1627" y="1730"/>
                    <a:pt x="2017" y="1340"/>
                    <a:pt x="2017" y="863"/>
                  </a:cubicBezTo>
                  <a:cubicBezTo>
                    <a:pt x="2017" y="342"/>
                    <a:pt x="1592" y="0"/>
                    <a:pt x="1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5"/>
            <p:cNvSpPr/>
            <p:nvPr/>
          </p:nvSpPr>
          <p:spPr>
            <a:xfrm>
              <a:off x="7186059" y="4520574"/>
              <a:ext cx="103149" cy="88000"/>
            </a:xfrm>
            <a:custGeom>
              <a:avLst/>
              <a:gdLst/>
              <a:ahLst/>
              <a:cxnLst/>
              <a:rect l="l" t="t" r="r" b="b"/>
              <a:pathLst>
                <a:path w="2029" h="1731" extrusionOk="0">
                  <a:moveTo>
                    <a:pt x="1161" y="136"/>
                  </a:moveTo>
                  <a:cubicBezTo>
                    <a:pt x="1563" y="136"/>
                    <a:pt x="1888" y="461"/>
                    <a:pt x="1888" y="863"/>
                  </a:cubicBezTo>
                  <a:cubicBezTo>
                    <a:pt x="1888" y="1304"/>
                    <a:pt x="1529" y="1595"/>
                    <a:pt x="1156" y="1595"/>
                  </a:cubicBezTo>
                  <a:cubicBezTo>
                    <a:pt x="978" y="1595"/>
                    <a:pt x="798" y="1530"/>
                    <a:pt x="652" y="1383"/>
                  </a:cubicBezTo>
                  <a:cubicBezTo>
                    <a:pt x="185" y="928"/>
                    <a:pt x="511" y="136"/>
                    <a:pt x="1161" y="136"/>
                  </a:cubicBezTo>
                  <a:close/>
                  <a:moveTo>
                    <a:pt x="1160" y="0"/>
                  </a:moveTo>
                  <a:cubicBezTo>
                    <a:pt x="947" y="0"/>
                    <a:pt x="730" y="79"/>
                    <a:pt x="554" y="255"/>
                  </a:cubicBezTo>
                  <a:cubicBezTo>
                    <a:pt x="1" y="798"/>
                    <a:pt x="391" y="1730"/>
                    <a:pt x="1161" y="1730"/>
                  </a:cubicBezTo>
                  <a:cubicBezTo>
                    <a:pt x="1638" y="1730"/>
                    <a:pt x="2029" y="1340"/>
                    <a:pt x="2029" y="863"/>
                  </a:cubicBezTo>
                  <a:cubicBezTo>
                    <a:pt x="2029" y="342"/>
                    <a:pt x="1603" y="0"/>
                    <a:pt x="1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5"/>
            <p:cNvSpPr/>
            <p:nvPr/>
          </p:nvSpPr>
          <p:spPr>
            <a:xfrm>
              <a:off x="6942390" y="4520574"/>
              <a:ext cx="103149" cy="88000"/>
            </a:xfrm>
            <a:custGeom>
              <a:avLst/>
              <a:gdLst/>
              <a:ahLst/>
              <a:cxnLst/>
              <a:rect l="l" t="t" r="r" b="b"/>
              <a:pathLst>
                <a:path w="2029" h="1731" extrusionOk="0">
                  <a:moveTo>
                    <a:pt x="1161" y="136"/>
                  </a:moveTo>
                  <a:cubicBezTo>
                    <a:pt x="1562" y="136"/>
                    <a:pt x="1887" y="461"/>
                    <a:pt x="1887" y="863"/>
                  </a:cubicBezTo>
                  <a:cubicBezTo>
                    <a:pt x="1887" y="1304"/>
                    <a:pt x="1528" y="1595"/>
                    <a:pt x="1152" y="1595"/>
                  </a:cubicBezTo>
                  <a:cubicBezTo>
                    <a:pt x="973" y="1595"/>
                    <a:pt x="790" y="1530"/>
                    <a:pt x="640" y="1383"/>
                  </a:cubicBezTo>
                  <a:cubicBezTo>
                    <a:pt x="185" y="928"/>
                    <a:pt x="510" y="136"/>
                    <a:pt x="1161" y="136"/>
                  </a:cubicBezTo>
                  <a:close/>
                  <a:moveTo>
                    <a:pt x="1159" y="0"/>
                  </a:moveTo>
                  <a:cubicBezTo>
                    <a:pt x="946" y="0"/>
                    <a:pt x="729" y="79"/>
                    <a:pt x="553" y="255"/>
                  </a:cubicBezTo>
                  <a:cubicBezTo>
                    <a:pt x="0" y="798"/>
                    <a:pt x="391" y="1730"/>
                    <a:pt x="1161" y="1730"/>
                  </a:cubicBezTo>
                  <a:cubicBezTo>
                    <a:pt x="1638" y="1730"/>
                    <a:pt x="2028" y="1340"/>
                    <a:pt x="2028" y="863"/>
                  </a:cubicBezTo>
                  <a:cubicBezTo>
                    <a:pt x="2028" y="342"/>
                    <a:pt x="1603" y="0"/>
                    <a:pt x="1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5"/>
            <p:cNvSpPr/>
            <p:nvPr/>
          </p:nvSpPr>
          <p:spPr>
            <a:xfrm>
              <a:off x="6698669" y="4520574"/>
              <a:ext cx="103149" cy="88000"/>
            </a:xfrm>
            <a:custGeom>
              <a:avLst/>
              <a:gdLst/>
              <a:ahLst/>
              <a:cxnLst/>
              <a:rect l="l" t="t" r="r" b="b"/>
              <a:pathLst>
                <a:path w="2029" h="1731" extrusionOk="0">
                  <a:moveTo>
                    <a:pt x="1161" y="136"/>
                  </a:moveTo>
                  <a:cubicBezTo>
                    <a:pt x="1562" y="136"/>
                    <a:pt x="1888" y="461"/>
                    <a:pt x="1888" y="863"/>
                  </a:cubicBezTo>
                  <a:cubicBezTo>
                    <a:pt x="1888" y="1304"/>
                    <a:pt x="1529" y="1595"/>
                    <a:pt x="1152" y="1595"/>
                  </a:cubicBezTo>
                  <a:cubicBezTo>
                    <a:pt x="973" y="1595"/>
                    <a:pt x="791" y="1530"/>
                    <a:pt x="641" y="1383"/>
                  </a:cubicBezTo>
                  <a:cubicBezTo>
                    <a:pt x="185" y="928"/>
                    <a:pt x="510" y="136"/>
                    <a:pt x="1161" y="136"/>
                  </a:cubicBezTo>
                  <a:close/>
                  <a:moveTo>
                    <a:pt x="1156" y="0"/>
                  </a:moveTo>
                  <a:cubicBezTo>
                    <a:pt x="942" y="0"/>
                    <a:pt x="722" y="79"/>
                    <a:pt x="543" y="255"/>
                  </a:cubicBezTo>
                  <a:cubicBezTo>
                    <a:pt x="1" y="798"/>
                    <a:pt x="391" y="1730"/>
                    <a:pt x="1161" y="1730"/>
                  </a:cubicBezTo>
                  <a:cubicBezTo>
                    <a:pt x="1638" y="1730"/>
                    <a:pt x="2029" y="1340"/>
                    <a:pt x="2029" y="863"/>
                  </a:cubicBezTo>
                  <a:cubicBezTo>
                    <a:pt x="2029" y="342"/>
                    <a:pt x="1603" y="0"/>
                    <a:pt x="1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5"/>
            <p:cNvSpPr/>
            <p:nvPr/>
          </p:nvSpPr>
          <p:spPr>
            <a:xfrm>
              <a:off x="6455000" y="4520574"/>
              <a:ext cx="102590" cy="88000"/>
            </a:xfrm>
            <a:custGeom>
              <a:avLst/>
              <a:gdLst/>
              <a:ahLst/>
              <a:cxnLst/>
              <a:rect l="l" t="t" r="r" b="b"/>
              <a:pathLst>
                <a:path w="2018" h="1731" extrusionOk="0">
                  <a:moveTo>
                    <a:pt x="1161" y="136"/>
                  </a:moveTo>
                  <a:cubicBezTo>
                    <a:pt x="1562" y="136"/>
                    <a:pt x="1887" y="461"/>
                    <a:pt x="1887" y="863"/>
                  </a:cubicBezTo>
                  <a:cubicBezTo>
                    <a:pt x="1887" y="1304"/>
                    <a:pt x="1523" y="1595"/>
                    <a:pt x="1147" y="1595"/>
                  </a:cubicBezTo>
                  <a:cubicBezTo>
                    <a:pt x="968" y="1595"/>
                    <a:pt x="787" y="1530"/>
                    <a:pt x="640" y="1383"/>
                  </a:cubicBezTo>
                  <a:cubicBezTo>
                    <a:pt x="185" y="928"/>
                    <a:pt x="510" y="136"/>
                    <a:pt x="1161" y="136"/>
                  </a:cubicBezTo>
                  <a:close/>
                  <a:moveTo>
                    <a:pt x="1148" y="0"/>
                  </a:moveTo>
                  <a:cubicBezTo>
                    <a:pt x="935" y="0"/>
                    <a:pt x="718" y="79"/>
                    <a:pt x="542" y="255"/>
                  </a:cubicBezTo>
                  <a:cubicBezTo>
                    <a:pt x="0" y="798"/>
                    <a:pt x="391" y="1730"/>
                    <a:pt x="1161" y="1730"/>
                  </a:cubicBezTo>
                  <a:cubicBezTo>
                    <a:pt x="1638" y="1730"/>
                    <a:pt x="2017" y="1340"/>
                    <a:pt x="2017" y="863"/>
                  </a:cubicBezTo>
                  <a:cubicBezTo>
                    <a:pt x="2017" y="342"/>
                    <a:pt x="1592" y="0"/>
                    <a:pt x="1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0" name="Google Shape;770;p25"/>
          <p:cNvSpPr/>
          <p:nvPr/>
        </p:nvSpPr>
        <p:spPr>
          <a:xfrm flipH="1">
            <a:off x="310050" y="309925"/>
            <a:ext cx="942475" cy="906825"/>
          </a:xfrm>
          <a:custGeom>
            <a:avLst/>
            <a:gdLst/>
            <a:ahLst/>
            <a:cxnLst/>
            <a:rect l="l" t="t" r="r" b="b"/>
            <a:pathLst>
              <a:path w="37699" h="36273" extrusionOk="0">
                <a:moveTo>
                  <a:pt x="18145" y="1"/>
                </a:moveTo>
                <a:cubicBezTo>
                  <a:pt x="8124" y="1"/>
                  <a:pt x="12" y="8124"/>
                  <a:pt x="12" y="18134"/>
                </a:cubicBezTo>
                <a:cubicBezTo>
                  <a:pt x="1" y="25465"/>
                  <a:pt x="4426" y="32081"/>
                  <a:pt x="11193" y="34889"/>
                </a:cubicBezTo>
                <a:cubicBezTo>
                  <a:pt x="13438" y="35820"/>
                  <a:pt x="15797" y="36272"/>
                  <a:pt x="18136" y="36272"/>
                </a:cubicBezTo>
                <a:cubicBezTo>
                  <a:pt x="22857" y="36272"/>
                  <a:pt x="27497" y="34430"/>
                  <a:pt x="30964" y="30964"/>
                </a:cubicBezTo>
                <a:cubicBezTo>
                  <a:pt x="36148" y="25769"/>
                  <a:pt x="37698" y="17971"/>
                  <a:pt x="34890" y="11193"/>
                </a:cubicBezTo>
                <a:cubicBezTo>
                  <a:pt x="32091" y="4415"/>
                  <a:pt x="25476" y="1"/>
                  <a:pt x="18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25"/>
          <p:cNvSpPr/>
          <p:nvPr/>
        </p:nvSpPr>
        <p:spPr>
          <a:xfrm flipH="1">
            <a:off x="913425" y="309925"/>
            <a:ext cx="942475" cy="906825"/>
          </a:xfrm>
          <a:custGeom>
            <a:avLst/>
            <a:gdLst/>
            <a:ahLst/>
            <a:cxnLst/>
            <a:rect l="l" t="t" r="r" b="b"/>
            <a:pathLst>
              <a:path w="37699" h="36273" extrusionOk="0">
                <a:moveTo>
                  <a:pt x="18145" y="1"/>
                </a:moveTo>
                <a:cubicBezTo>
                  <a:pt x="8124" y="1"/>
                  <a:pt x="12" y="8124"/>
                  <a:pt x="12" y="18134"/>
                </a:cubicBezTo>
                <a:cubicBezTo>
                  <a:pt x="1" y="25465"/>
                  <a:pt x="4426" y="32081"/>
                  <a:pt x="11193" y="34889"/>
                </a:cubicBezTo>
                <a:cubicBezTo>
                  <a:pt x="13438" y="35820"/>
                  <a:pt x="15797" y="36272"/>
                  <a:pt x="18136" y="36272"/>
                </a:cubicBezTo>
                <a:cubicBezTo>
                  <a:pt x="22857" y="36272"/>
                  <a:pt x="27497" y="34430"/>
                  <a:pt x="30964" y="30964"/>
                </a:cubicBezTo>
                <a:cubicBezTo>
                  <a:pt x="36148" y="25769"/>
                  <a:pt x="37698" y="17971"/>
                  <a:pt x="34890" y="11193"/>
                </a:cubicBezTo>
                <a:cubicBezTo>
                  <a:pt x="32091" y="4415"/>
                  <a:pt x="25476" y="1"/>
                  <a:pt x="18145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25"/>
          <p:cNvSpPr/>
          <p:nvPr/>
        </p:nvSpPr>
        <p:spPr>
          <a:xfrm flipH="1">
            <a:off x="7700549" y="3537650"/>
            <a:ext cx="1662026" cy="1310776"/>
          </a:xfrm>
          <a:custGeom>
            <a:avLst/>
            <a:gdLst/>
            <a:ahLst/>
            <a:cxnLst/>
            <a:rect l="l" t="t" r="r" b="b"/>
            <a:pathLst>
              <a:path w="83856" h="66134" extrusionOk="0">
                <a:moveTo>
                  <a:pt x="1" y="0"/>
                </a:moveTo>
                <a:lnTo>
                  <a:pt x="1" y="66134"/>
                </a:lnTo>
                <a:lnTo>
                  <a:pt x="41928" y="66134"/>
                </a:lnTo>
                <a:cubicBezTo>
                  <a:pt x="65082" y="66134"/>
                  <a:pt x="83855" y="51330"/>
                  <a:pt x="83855" y="33067"/>
                </a:cubicBezTo>
                <a:cubicBezTo>
                  <a:pt x="83855" y="14804"/>
                  <a:pt x="65082" y="0"/>
                  <a:pt x="4192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2"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oogle Shape;774;p26"/>
          <p:cNvGrpSpPr/>
          <p:nvPr/>
        </p:nvGrpSpPr>
        <p:grpSpPr>
          <a:xfrm>
            <a:off x="805694" y="4086789"/>
            <a:ext cx="1554561" cy="868416"/>
            <a:chOff x="2163150" y="2361075"/>
            <a:chExt cx="649900" cy="363050"/>
          </a:xfrm>
        </p:grpSpPr>
        <p:sp>
          <p:nvSpPr>
            <p:cNvPr id="775" name="Google Shape;775;p26"/>
            <p:cNvSpPr/>
            <p:nvPr/>
          </p:nvSpPr>
          <p:spPr>
            <a:xfrm>
              <a:off x="2762600" y="2361075"/>
              <a:ext cx="50450" cy="43375"/>
            </a:xfrm>
            <a:custGeom>
              <a:avLst/>
              <a:gdLst/>
              <a:ahLst/>
              <a:cxnLst/>
              <a:rect l="l" t="t" r="r" b="b"/>
              <a:pathLst>
                <a:path w="2018" h="1735" extrusionOk="0">
                  <a:moveTo>
                    <a:pt x="1161" y="141"/>
                  </a:moveTo>
                  <a:cubicBezTo>
                    <a:pt x="1562" y="141"/>
                    <a:pt x="1888" y="466"/>
                    <a:pt x="1888" y="867"/>
                  </a:cubicBezTo>
                  <a:cubicBezTo>
                    <a:pt x="1888" y="1308"/>
                    <a:pt x="1524" y="1600"/>
                    <a:pt x="1147" y="1600"/>
                  </a:cubicBezTo>
                  <a:cubicBezTo>
                    <a:pt x="969" y="1600"/>
                    <a:pt x="787" y="1534"/>
                    <a:pt x="641" y="1388"/>
                  </a:cubicBezTo>
                  <a:cubicBezTo>
                    <a:pt x="174" y="921"/>
                    <a:pt x="510" y="141"/>
                    <a:pt x="1161" y="141"/>
                  </a:cubicBezTo>
                  <a:close/>
                  <a:moveTo>
                    <a:pt x="1149" y="0"/>
                  </a:moveTo>
                  <a:cubicBezTo>
                    <a:pt x="936" y="0"/>
                    <a:pt x="719" y="80"/>
                    <a:pt x="543" y="260"/>
                  </a:cubicBezTo>
                  <a:cubicBezTo>
                    <a:pt x="1" y="802"/>
                    <a:pt x="380" y="1735"/>
                    <a:pt x="1161" y="1735"/>
                  </a:cubicBezTo>
                  <a:cubicBezTo>
                    <a:pt x="1628" y="1735"/>
                    <a:pt x="2018" y="1344"/>
                    <a:pt x="2018" y="867"/>
                  </a:cubicBezTo>
                  <a:cubicBezTo>
                    <a:pt x="2018" y="347"/>
                    <a:pt x="1592" y="0"/>
                    <a:pt x="11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6"/>
            <p:cNvSpPr/>
            <p:nvPr/>
          </p:nvSpPr>
          <p:spPr>
            <a:xfrm>
              <a:off x="2642775" y="2361075"/>
              <a:ext cx="50450" cy="43375"/>
            </a:xfrm>
            <a:custGeom>
              <a:avLst/>
              <a:gdLst/>
              <a:ahLst/>
              <a:cxnLst/>
              <a:rect l="l" t="t" r="r" b="b"/>
              <a:pathLst>
                <a:path w="2018" h="1735" extrusionOk="0">
                  <a:moveTo>
                    <a:pt x="1150" y="141"/>
                  </a:moveTo>
                  <a:cubicBezTo>
                    <a:pt x="1551" y="141"/>
                    <a:pt x="1887" y="466"/>
                    <a:pt x="1887" y="867"/>
                  </a:cubicBezTo>
                  <a:cubicBezTo>
                    <a:pt x="1880" y="1308"/>
                    <a:pt x="1518" y="1600"/>
                    <a:pt x="1145" y="1600"/>
                  </a:cubicBezTo>
                  <a:cubicBezTo>
                    <a:pt x="967" y="1600"/>
                    <a:pt x="787" y="1534"/>
                    <a:pt x="640" y="1388"/>
                  </a:cubicBezTo>
                  <a:cubicBezTo>
                    <a:pt x="174" y="921"/>
                    <a:pt x="499" y="141"/>
                    <a:pt x="1150" y="141"/>
                  </a:cubicBezTo>
                  <a:close/>
                  <a:moveTo>
                    <a:pt x="1149" y="0"/>
                  </a:moveTo>
                  <a:cubicBezTo>
                    <a:pt x="936" y="0"/>
                    <a:pt x="718" y="80"/>
                    <a:pt x="542" y="260"/>
                  </a:cubicBezTo>
                  <a:cubicBezTo>
                    <a:pt x="0" y="802"/>
                    <a:pt x="380" y="1735"/>
                    <a:pt x="1150" y="1735"/>
                  </a:cubicBezTo>
                  <a:cubicBezTo>
                    <a:pt x="1627" y="1735"/>
                    <a:pt x="2017" y="1344"/>
                    <a:pt x="2017" y="867"/>
                  </a:cubicBezTo>
                  <a:cubicBezTo>
                    <a:pt x="2017" y="347"/>
                    <a:pt x="1592" y="0"/>
                    <a:pt x="11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6"/>
            <p:cNvSpPr/>
            <p:nvPr/>
          </p:nvSpPr>
          <p:spPr>
            <a:xfrm>
              <a:off x="2522650" y="2361075"/>
              <a:ext cx="50725" cy="43375"/>
            </a:xfrm>
            <a:custGeom>
              <a:avLst/>
              <a:gdLst/>
              <a:ahLst/>
              <a:cxnLst/>
              <a:rect l="l" t="t" r="r" b="b"/>
              <a:pathLst>
                <a:path w="2029" h="1735" extrusionOk="0">
                  <a:moveTo>
                    <a:pt x="1161" y="141"/>
                  </a:moveTo>
                  <a:cubicBezTo>
                    <a:pt x="1563" y="141"/>
                    <a:pt x="1888" y="466"/>
                    <a:pt x="1888" y="867"/>
                  </a:cubicBezTo>
                  <a:cubicBezTo>
                    <a:pt x="1888" y="1308"/>
                    <a:pt x="1529" y="1600"/>
                    <a:pt x="1156" y="1600"/>
                  </a:cubicBezTo>
                  <a:cubicBezTo>
                    <a:pt x="978" y="1600"/>
                    <a:pt x="798" y="1534"/>
                    <a:pt x="652" y="1388"/>
                  </a:cubicBezTo>
                  <a:cubicBezTo>
                    <a:pt x="185" y="921"/>
                    <a:pt x="511" y="141"/>
                    <a:pt x="1161" y="141"/>
                  </a:cubicBezTo>
                  <a:close/>
                  <a:moveTo>
                    <a:pt x="1160" y="0"/>
                  </a:moveTo>
                  <a:cubicBezTo>
                    <a:pt x="947" y="0"/>
                    <a:pt x="730" y="80"/>
                    <a:pt x="554" y="260"/>
                  </a:cubicBezTo>
                  <a:cubicBezTo>
                    <a:pt x="1" y="802"/>
                    <a:pt x="391" y="1735"/>
                    <a:pt x="1161" y="1735"/>
                  </a:cubicBezTo>
                  <a:cubicBezTo>
                    <a:pt x="1638" y="1735"/>
                    <a:pt x="2029" y="1344"/>
                    <a:pt x="2029" y="867"/>
                  </a:cubicBezTo>
                  <a:cubicBezTo>
                    <a:pt x="2029" y="347"/>
                    <a:pt x="1603" y="0"/>
                    <a:pt x="1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6"/>
            <p:cNvSpPr/>
            <p:nvPr/>
          </p:nvSpPr>
          <p:spPr>
            <a:xfrm>
              <a:off x="2402825" y="2361075"/>
              <a:ext cx="50725" cy="43375"/>
            </a:xfrm>
            <a:custGeom>
              <a:avLst/>
              <a:gdLst/>
              <a:ahLst/>
              <a:cxnLst/>
              <a:rect l="l" t="t" r="r" b="b"/>
              <a:pathLst>
                <a:path w="2029" h="1735" extrusionOk="0">
                  <a:moveTo>
                    <a:pt x="1161" y="141"/>
                  </a:moveTo>
                  <a:cubicBezTo>
                    <a:pt x="1562" y="141"/>
                    <a:pt x="1887" y="466"/>
                    <a:pt x="1887" y="867"/>
                  </a:cubicBezTo>
                  <a:cubicBezTo>
                    <a:pt x="1887" y="1308"/>
                    <a:pt x="1528" y="1600"/>
                    <a:pt x="1152" y="1600"/>
                  </a:cubicBezTo>
                  <a:cubicBezTo>
                    <a:pt x="973" y="1600"/>
                    <a:pt x="790" y="1534"/>
                    <a:pt x="640" y="1388"/>
                  </a:cubicBezTo>
                  <a:cubicBezTo>
                    <a:pt x="185" y="921"/>
                    <a:pt x="510" y="141"/>
                    <a:pt x="1161" y="141"/>
                  </a:cubicBezTo>
                  <a:close/>
                  <a:moveTo>
                    <a:pt x="1160" y="0"/>
                  </a:moveTo>
                  <a:cubicBezTo>
                    <a:pt x="947" y="0"/>
                    <a:pt x="729" y="80"/>
                    <a:pt x="553" y="260"/>
                  </a:cubicBezTo>
                  <a:cubicBezTo>
                    <a:pt x="0" y="802"/>
                    <a:pt x="391" y="1735"/>
                    <a:pt x="1161" y="1735"/>
                  </a:cubicBezTo>
                  <a:cubicBezTo>
                    <a:pt x="1638" y="1735"/>
                    <a:pt x="2028" y="1344"/>
                    <a:pt x="2028" y="867"/>
                  </a:cubicBezTo>
                  <a:cubicBezTo>
                    <a:pt x="2028" y="347"/>
                    <a:pt x="1603" y="0"/>
                    <a:pt x="1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6"/>
            <p:cNvSpPr/>
            <p:nvPr/>
          </p:nvSpPr>
          <p:spPr>
            <a:xfrm>
              <a:off x="2282975" y="2361075"/>
              <a:ext cx="50725" cy="43375"/>
            </a:xfrm>
            <a:custGeom>
              <a:avLst/>
              <a:gdLst/>
              <a:ahLst/>
              <a:cxnLst/>
              <a:rect l="l" t="t" r="r" b="b"/>
              <a:pathLst>
                <a:path w="2029" h="1735" extrusionOk="0">
                  <a:moveTo>
                    <a:pt x="1161" y="141"/>
                  </a:moveTo>
                  <a:cubicBezTo>
                    <a:pt x="1562" y="141"/>
                    <a:pt x="1888" y="466"/>
                    <a:pt x="1888" y="867"/>
                  </a:cubicBezTo>
                  <a:cubicBezTo>
                    <a:pt x="1888" y="1308"/>
                    <a:pt x="1529" y="1600"/>
                    <a:pt x="1152" y="1600"/>
                  </a:cubicBezTo>
                  <a:cubicBezTo>
                    <a:pt x="973" y="1600"/>
                    <a:pt x="791" y="1534"/>
                    <a:pt x="641" y="1388"/>
                  </a:cubicBezTo>
                  <a:cubicBezTo>
                    <a:pt x="185" y="921"/>
                    <a:pt x="510" y="141"/>
                    <a:pt x="1161" y="141"/>
                  </a:cubicBezTo>
                  <a:close/>
                  <a:moveTo>
                    <a:pt x="1157" y="0"/>
                  </a:moveTo>
                  <a:cubicBezTo>
                    <a:pt x="942" y="0"/>
                    <a:pt x="723" y="80"/>
                    <a:pt x="543" y="260"/>
                  </a:cubicBezTo>
                  <a:cubicBezTo>
                    <a:pt x="1" y="802"/>
                    <a:pt x="391" y="1735"/>
                    <a:pt x="1161" y="1735"/>
                  </a:cubicBezTo>
                  <a:cubicBezTo>
                    <a:pt x="1638" y="1735"/>
                    <a:pt x="2029" y="1344"/>
                    <a:pt x="2029" y="867"/>
                  </a:cubicBezTo>
                  <a:cubicBezTo>
                    <a:pt x="2029" y="347"/>
                    <a:pt x="1603" y="0"/>
                    <a:pt x="1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6"/>
            <p:cNvSpPr/>
            <p:nvPr/>
          </p:nvSpPr>
          <p:spPr>
            <a:xfrm>
              <a:off x="2163150" y="2361075"/>
              <a:ext cx="50450" cy="43375"/>
            </a:xfrm>
            <a:custGeom>
              <a:avLst/>
              <a:gdLst/>
              <a:ahLst/>
              <a:cxnLst/>
              <a:rect l="l" t="t" r="r" b="b"/>
              <a:pathLst>
                <a:path w="2018" h="1735" extrusionOk="0">
                  <a:moveTo>
                    <a:pt x="1161" y="141"/>
                  </a:moveTo>
                  <a:cubicBezTo>
                    <a:pt x="1562" y="141"/>
                    <a:pt x="1887" y="466"/>
                    <a:pt x="1887" y="867"/>
                  </a:cubicBezTo>
                  <a:cubicBezTo>
                    <a:pt x="1887" y="1308"/>
                    <a:pt x="1523" y="1600"/>
                    <a:pt x="1147" y="1600"/>
                  </a:cubicBezTo>
                  <a:cubicBezTo>
                    <a:pt x="968" y="1600"/>
                    <a:pt x="787" y="1534"/>
                    <a:pt x="640" y="1388"/>
                  </a:cubicBezTo>
                  <a:cubicBezTo>
                    <a:pt x="185" y="921"/>
                    <a:pt x="510" y="141"/>
                    <a:pt x="1161" y="141"/>
                  </a:cubicBezTo>
                  <a:close/>
                  <a:moveTo>
                    <a:pt x="1149" y="0"/>
                  </a:moveTo>
                  <a:cubicBezTo>
                    <a:pt x="936" y="0"/>
                    <a:pt x="718" y="80"/>
                    <a:pt x="542" y="260"/>
                  </a:cubicBezTo>
                  <a:cubicBezTo>
                    <a:pt x="0" y="802"/>
                    <a:pt x="391" y="1735"/>
                    <a:pt x="1161" y="1735"/>
                  </a:cubicBezTo>
                  <a:cubicBezTo>
                    <a:pt x="1638" y="1735"/>
                    <a:pt x="2017" y="1344"/>
                    <a:pt x="2017" y="867"/>
                  </a:cubicBezTo>
                  <a:cubicBezTo>
                    <a:pt x="2017" y="347"/>
                    <a:pt x="1592" y="0"/>
                    <a:pt x="11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6"/>
            <p:cNvSpPr/>
            <p:nvPr/>
          </p:nvSpPr>
          <p:spPr>
            <a:xfrm>
              <a:off x="2762600" y="2469525"/>
              <a:ext cx="50450" cy="43375"/>
            </a:xfrm>
            <a:custGeom>
              <a:avLst/>
              <a:gdLst/>
              <a:ahLst/>
              <a:cxnLst/>
              <a:rect l="l" t="t" r="r" b="b"/>
              <a:pathLst>
                <a:path w="2018" h="1735" extrusionOk="0">
                  <a:moveTo>
                    <a:pt x="1161" y="141"/>
                  </a:moveTo>
                  <a:cubicBezTo>
                    <a:pt x="1562" y="141"/>
                    <a:pt x="1888" y="466"/>
                    <a:pt x="1888" y="867"/>
                  </a:cubicBezTo>
                  <a:cubicBezTo>
                    <a:pt x="1888" y="1308"/>
                    <a:pt x="1524" y="1600"/>
                    <a:pt x="1147" y="1600"/>
                  </a:cubicBezTo>
                  <a:cubicBezTo>
                    <a:pt x="969" y="1600"/>
                    <a:pt x="787" y="1534"/>
                    <a:pt x="641" y="1388"/>
                  </a:cubicBezTo>
                  <a:cubicBezTo>
                    <a:pt x="174" y="921"/>
                    <a:pt x="510" y="141"/>
                    <a:pt x="1161" y="141"/>
                  </a:cubicBezTo>
                  <a:close/>
                  <a:moveTo>
                    <a:pt x="1149" y="0"/>
                  </a:moveTo>
                  <a:cubicBezTo>
                    <a:pt x="936" y="0"/>
                    <a:pt x="719" y="80"/>
                    <a:pt x="543" y="260"/>
                  </a:cubicBezTo>
                  <a:cubicBezTo>
                    <a:pt x="1" y="802"/>
                    <a:pt x="380" y="1735"/>
                    <a:pt x="1161" y="1735"/>
                  </a:cubicBezTo>
                  <a:cubicBezTo>
                    <a:pt x="1628" y="1735"/>
                    <a:pt x="2018" y="1344"/>
                    <a:pt x="2018" y="867"/>
                  </a:cubicBezTo>
                  <a:cubicBezTo>
                    <a:pt x="2018" y="347"/>
                    <a:pt x="1592" y="0"/>
                    <a:pt x="11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6"/>
            <p:cNvSpPr/>
            <p:nvPr/>
          </p:nvSpPr>
          <p:spPr>
            <a:xfrm>
              <a:off x="2642775" y="2469525"/>
              <a:ext cx="50450" cy="43375"/>
            </a:xfrm>
            <a:custGeom>
              <a:avLst/>
              <a:gdLst/>
              <a:ahLst/>
              <a:cxnLst/>
              <a:rect l="l" t="t" r="r" b="b"/>
              <a:pathLst>
                <a:path w="2018" h="1735" extrusionOk="0">
                  <a:moveTo>
                    <a:pt x="1150" y="141"/>
                  </a:moveTo>
                  <a:cubicBezTo>
                    <a:pt x="1551" y="141"/>
                    <a:pt x="1876" y="466"/>
                    <a:pt x="1887" y="867"/>
                  </a:cubicBezTo>
                  <a:cubicBezTo>
                    <a:pt x="1880" y="1308"/>
                    <a:pt x="1518" y="1600"/>
                    <a:pt x="1145" y="1600"/>
                  </a:cubicBezTo>
                  <a:cubicBezTo>
                    <a:pt x="967" y="1600"/>
                    <a:pt x="787" y="1534"/>
                    <a:pt x="640" y="1388"/>
                  </a:cubicBezTo>
                  <a:cubicBezTo>
                    <a:pt x="174" y="921"/>
                    <a:pt x="499" y="141"/>
                    <a:pt x="1150" y="141"/>
                  </a:cubicBezTo>
                  <a:close/>
                  <a:moveTo>
                    <a:pt x="1149" y="0"/>
                  </a:moveTo>
                  <a:cubicBezTo>
                    <a:pt x="936" y="0"/>
                    <a:pt x="718" y="80"/>
                    <a:pt x="542" y="260"/>
                  </a:cubicBezTo>
                  <a:cubicBezTo>
                    <a:pt x="0" y="802"/>
                    <a:pt x="380" y="1735"/>
                    <a:pt x="1150" y="1735"/>
                  </a:cubicBezTo>
                  <a:cubicBezTo>
                    <a:pt x="1627" y="1735"/>
                    <a:pt x="2017" y="1344"/>
                    <a:pt x="2017" y="867"/>
                  </a:cubicBezTo>
                  <a:cubicBezTo>
                    <a:pt x="2017" y="347"/>
                    <a:pt x="1592" y="0"/>
                    <a:pt x="11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6"/>
            <p:cNvSpPr/>
            <p:nvPr/>
          </p:nvSpPr>
          <p:spPr>
            <a:xfrm>
              <a:off x="2522650" y="2469525"/>
              <a:ext cx="50725" cy="43375"/>
            </a:xfrm>
            <a:custGeom>
              <a:avLst/>
              <a:gdLst/>
              <a:ahLst/>
              <a:cxnLst/>
              <a:rect l="l" t="t" r="r" b="b"/>
              <a:pathLst>
                <a:path w="2029" h="1735" extrusionOk="0">
                  <a:moveTo>
                    <a:pt x="1161" y="141"/>
                  </a:moveTo>
                  <a:cubicBezTo>
                    <a:pt x="1563" y="141"/>
                    <a:pt x="1888" y="466"/>
                    <a:pt x="1888" y="867"/>
                  </a:cubicBezTo>
                  <a:cubicBezTo>
                    <a:pt x="1888" y="1308"/>
                    <a:pt x="1529" y="1600"/>
                    <a:pt x="1156" y="1600"/>
                  </a:cubicBezTo>
                  <a:cubicBezTo>
                    <a:pt x="978" y="1600"/>
                    <a:pt x="798" y="1534"/>
                    <a:pt x="652" y="1388"/>
                  </a:cubicBezTo>
                  <a:cubicBezTo>
                    <a:pt x="185" y="921"/>
                    <a:pt x="511" y="141"/>
                    <a:pt x="1161" y="141"/>
                  </a:cubicBezTo>
                  <a:close/>
                  <a:moveTo>
                    <a:pt x="1160" y="0"/>
                  </a:moveTo>
                  <a:cubicBezTo>
                    <a:pt x="947" y="0"/>
                    <a:pt x="730" y="80"/>
                    <a:pt x="554" y="260"/>
                  </a:cubicBezTo>
                  <a:cubicBezTo>
                    <a:pt x="1" y="802"/>
                    <a:pt x="391" y="1735"/>
                    <a:pt x="1161" y="1735"/>
                  </a:cubicBezTo>
                  <a:cubicBezTo>
                    <a:pt x="1638" y="1735"/>
                    <a:pt x="2029" y="1344"/>
                    <a:pt x="2029" y="867"/>
                  </a:cubicBezTo>
                  <a:cubicBezTo>
                    <a:pt x="2029" y="347"/>
                    <a:pt x="1603" y="0"/>
                    <a:pt x="1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6"/>
            <p:cNvSpPr/>
            <p:nvPr/>
          </p:nvSpPr>
          <p:spPr>
            <a:xfrm>
              <a:off x="2402825" y="2469525"/>
              <a:ext cx="50725" cy="43375"/>
            </a:xfrm>
            <a:custGeom>
              <a:avLst/>
              <a:gdLst/>
              <a:ahLst/>
              <a:cxnLst/>
              <a:rect l="l" t="t" r="r" b="b"/>
              <a:pathLst>
                <a:path w="2029" h="1735" extrusionOk="0">
                  <a:moveTo>
                    <a:pt x="1161" y="141"/>
                  </a:moveTo>
                  <a:cubicBezTo>
                    <a:pt x="1562" y="141"/>
                    <a:pt x="1887" y="466"/>
                    <a:pt x="1887" y="867"/>
                  </a:cubicBezTo>
                  <a:cubicBezTo>
                    <a:pt x="1887" y="1308"/>
                    <a:pt x="1528" y="1600"/>
                    <a:pt x="1152" y="1600"/>
                  </a:cubicBezTo>
                  <a:cubicBezTo>
                    <a:pt x="973" y="1600"/>
                    <a:pt x="790" y="1534"/>
                    <a:pt x="640" y="1388"/>
                  </a:cubicBezTo>
                  <a:cubicBezTo>
                    <a:pt x="185" y="921"/>
                    <a:pt x="510" y="141"/>
                    <a:pt x="1161" y="141"/>
                  </a:cubicBezTo>
                  <a:close/>
                  <a:moveTo>
                    <a:pt x="1160" y="0"/>
                  </a:moveTo>
                  <a:cubicBezTo>
                    <a:pt x="947" y="0"/>
                    <a:pt x="729" y="80"/>
                    <a:pt x="553" y="260"/>
                  </a:cubicBezTo>
                  <a:cubicBezTo>
                    <a:pt x="0" y="802"/>
                    <a:pt x="391" y="1735"/>
                    <a:pt x="1161" y="1735"/>
                  </a:cubicBezTo>
                  <a:cubicBezTo>
                    <a:pt x="1638" y="1735"/>
                    <a:pt x="2028" y="1344"/>
                    <a:pt x="2028" y="867"/>
                  </a:cubicBezTo>
                  <a:cubicBezTo>
                    <a:pt x="2028" y="347"/>
                    <a:pt x="1603" y="0"/>
                    <a:pt x="1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6"/>
            <p:cNvSpPr/>
            <p:nvPr/>
          </p:nvSpPr>
          <p:spPr>
            <a:xfrm>
              <a:off x="2282975" y="2469525"/>
              <a:ext cx="50725" cy="43375"/>
            </a:xfrm>
            <a:custGeom>
              <a:avLst/>
              <a:gdLst/>
              <a:ahLst/>
              <a:cxnLst/>
              <a:rect l="l" t="t" r="r" b="b"/>
              <a:pathLst>
                <a:path w="2029" h="1735" extrusionOk="0">
                  <a:moveTo>
                    <a:pt x="1161" y="141"/>
                  </a:moveTo>
                  <a:cubicBezTo>
                    <a:pt x="1562" y="141"/>
                    <a:pt x="1888" y="466"/>
                    <a:pt x="1888" y="867"/>
                  </a:cubicBezTo>
                  <a:cubicBezTo>
                    <a:pt x="1888" y="1308"/>
                    <a:pt x="1529" y="1600"/>
                    <a:pt x="1152" y="1600"/>
                  </a:cubicBezTo>
                  <a:cubicBezTo>
                    <a:pt x="973" y="1600"/>
                    <a:pt x="791" y="1534"/>
                    <a:pt x="641" y="1388"/>
                  </a:cubicBezTo>
                  <a:cubicBezTo>
                    <a:pt x="185" y="921"/>
                    <a:pt x="510" y="141"/>
                    <a:pt x="1161" y="141"/>
                  </a:cubicBezTo>
                  <a:close/>
                  <a:moveTo>
                    <a:pt x="1157" y="0"/>
                  </a:moveTo>
                  <a:cubicBezTo>
                    <a:pt x="942" y="0"/>
                    <a:pt x="723" y="80"/>
                    <a:pt x="543" y="260"/>
                  </a:cubicBezTo>
                  <a:cubicBezTo>
                    <a:pt x="1" y="802"/>
                    <a:pt x="391" y="1735"/>
                    <a:pt x="1161" y="1735"/>
                  </a:cubicBezTo>
                  <a:cubicBezTo>
                    <a:pt x="1638" y="1735"/>
                    <a:pt x="2029" y="1344"/>
                    <a:pt x="2029" y="867"/>
                  </a:cubicBezTo>
                  <a:cubicBezTo>
                    <a:pt x="2029" y="347"/>
                    <a:pt x="1603" y="0"/>
                    <a:pt x="1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6"/>
            <p:cNvSpPr/>
            <p:nvPr/>
          </p:nvSpPr>
          <p:spPr>
            <a:xfrm>
              <a:off x="2163150" y="2469525"/>
              <a:ext cx="50450" cy="43375"/>
            </a:xfrm>
            <a:custGeom>
              <a:avLst/>
              <a:gdLst/>
              <a:ahLst/>
              <a:cxnLst/>
              <a:rect l="l" t="t" r="r" b="b"/>
              <a:pathLst>
                <a:path w="2018" h="1735" extrusionOk="0">
                  <a:moveTo>
                    <a:pt x="1161" y="141"/>
                  </a:moveTo>
                  <a:cubicBezTo>
                    <a:pt x="1562" y="141"/>
                    <a:pt x="1887" y="466"/>
                    <a:pt x="1887" y="867"/>
                  </a:cubicBezTo>
                  <a:cubicBezTo>
                    <a:pt x="1887" y="1308"/>
                    <a:pt x="1523" y="1600"/>
                    <a:pt x="1147" y="1600"/>
                  </a:cubicBezTo>
                  <a:cubicBezTo>
                    <a:pt x="968" y="1600"/>
                    <a:pt x="787" y="1534"/>
                    <a:pt x="640" y="1388"/>
                  </a:cubicBezTo>
                  <a:cubicBezTo>
                    <a:pt x="185" y="921"/>
                    <a:pt x="510" y="141"/>
                    <a:pt x="1161" y="141"/>
                  </a:cubicBezTo>
                  <a:close/>
                  <a:moveTo>
                    <a:pt x="1149" y="0"/>
                  </a:moveTo>
                  <a:cubicBezTo>
                    <a:pt x="936" y="0"/>
                    <a:pt x="718" y="80"/>
                    <a:pt x="542" y="260"/>
                  </a:cubicBezTo>
                  <a:cubicBezTo>
                    <a:pt x="0" y="802"/>
                    <a:pt x="391" y="1735"/>
                    <a:pt x="1161" y="1735"/>
                  </a:cubicBezTo>
                  <a:cubicBezTo>
                    <a:pt x="1638" y="1735"/>
                    <a:pt x="2017" y="1344"/>
                    <a:pt x="2017" y="867"/>
                  </a:cubicBezTo>
                  <a:cubicBezTo>
                    <a:pt x="2017" y="347"/>
                    <a:pt x="1592" y="0"/>
                    <a:pt x="11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6"/>
            <p:cNvSpPr/>
            <p:nvPr/>
          </p:nvSpPr>
          <p:spPr>
            <a:xfrm>
              <a:off x="2762600" y="2572400"/>
              <a:ext cx="50450" cy="43275"/>
            </a:xfrm>
            <a:custGeom>
              <a:avLst/>
              <a:gdLst/>
              <a:ahLst/>
              <a:cxnLst/>
              <a:rect l="l" t="t" r="r" b="b"/>
              <a:pathLst>
                <a:path w="2018" h="1731" extrusionOk="0">
                  <a:moveTo>
                    <a:pt x="1161" y="136"/>
                  </a:moveTo>
                  <a:cubicBezTo>
                    <a:pt x="1562" y="136"/>
                    <a:pt x="1888" y="461"/>
                    <a:pt x="1888" y="863"/>
                  </a:cubicBezTo>
                  <a:cubicBezTo>
                    <a:pt x="1888" y="1304"/>
                    <a:pt x="1524" y="1595"/>
                    <a:pt x="1147" y="1595"/>
                  </a:cubicBezTo>
                  <a:cubicBezTo>
                    <a:pt x="969" y="1595"/>
                    <a:pt x="787" y="1530"/>
                    <a:pt x="641" y="1383"/>
                  </a:cubicBezTo>
                  <a:cubicBezTo>
                    <a:pt x="174" y="917"/>
                    <a:pt x="510" y="136"/>
                    <a:pt x="1161" y="136"/>
                  </a:cubicBezTo>
                  <a:close/>
                  <a:moveTo>
                    <a:pt x="1149" y="0"/>
                  </a:moveTo>
                  <a:cubicBezTo>
                    <a:pt x="936" y="0"/>
                    <a:pt x="719" y="79"/>
                    <a:pt x="543" y="255"/>
                  </a:cubicBezTo>
                  <a:cubicBezTo>
                    <a:pt x="1" y="797"/>
                    <a:pt x="380" y="1730"/>
                    <a:pt x="1161" y="1730"/>
                  </a:cubicBezTo>
                  <a:cubicBezTo>
                    <a:pt x="1628" y="1730"/>
                    <a:pt x="2018" y="1340"/>
                    <a:pt x="2018" y="863"/>
                  </a:cubicBezTo>
                  <a:cubicBezTo>
                    <a:pt x="2018" y="342"/>
                    <a:pt x="1592" y="0"/>
                    <a:pt x="11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6"/>
            <p:cNvSpPr/>
            <p:nvPr/>
          </p:nvSpPr>
          <p:spPr>
            <a:xfrm>
              <a:off x="2642775" y="2572400"/>
              <a:ext cx="50450" cy="43275"/>
            </a:xfrm>
            <a:custGeom>
              <a:avLst/>
              <a:gdLst/>
              <a:ahLst/>
              <a:cxnLst/>
              <a:rect l="l" t="t" r="r" b="b"/>
              <a:pathLst>
                <a:path w="2018" h="1731" extrusionOk="0">
                  <a:moveTo>
                    <a:pt x="1150" y="136"/>
                  </a:moveTo>
                  <a:cubicBezTo>
                    <a:pt x="1551" y="136"/>
                    <a:pt x="1887" y="461"/>
                    <a:pt x="1887" y="863"/>
                  </a:cubicBezTo>
                  <a:cubicBezTo>
                    <a:pt x="1880" y="1304"/>
                    <a:pt x="1518" y="1595"/>
                    <a:pt x="1145" y="1595"/>
                  </a:cubicBezTo>
                  <a:cubicBezTo>
                    <a:pt x="967" y="1595"/>
                    <a:pt x="787" y="1530"/>
                    <a:pt x="640" y="1383"/>
                  </a:cubicBezTo>
                  <a:cubicBezTo>
                    <a:pt x="174" y="917"/>
                    <a:pt x="499" y="136"/>
                    <a:pt x="1150" y="136"/>
                  </a:cubicBezTo>
                  <a:close/>
                  <a:moveTo>
                    <a:pt x="1148" y="0"/>
                  </a:moveTo>
                  <a:cubicBezTo>
                    <a:pt x="935" y="0"/>
                    <a:pt x="718" y="79"/>
                    <a:pt x="542" y="255"/>
                  </a:cubicBezTo>
                  <a:cubicBezTo>
                    <a:pt x="0" y="797"/>
                    <a:pt x="380" y="1730"/>
                    <a:pt x="1150" y="1730"/>
                  </a:cubicBezTo>
                  <a:cubicBezTo>
                    <a:pt x="1627" y="1730"/>
                    <a:pt x="2017" y="1340"/>
                    <a:pt x="2017" y="863"/>
                  </a:cubicBezTo>
                  <a:cubicBezTo>
                    <a:pt x="2017" y="342"/>
                    <a:pt x="1592" y="0"/>
                    <a:pt x="1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6"/>
            <p:cNvSpPr/>
            <p:nvPr/>
          </p:nvSpPr>
          <p:spPr>
            <a:xfrm>
              <a:off x="2522650" y="2572400"/>
              <a:ext cx="50725" cy="43275"/>
            </a:xfrm>
            <a:custGeom>
              <a:avLst/>
              <a:gdLst/>
              <a:ahLst/>
              <a:cxnLst/>
              <a:rect l="l" t="t" r="r" b="b"/>
              <a:pathLst>
                <a:path w="2029" h="1731" extrusionOk="0">
                  <a:moveTo>
                    <a:pt x="1161" y="136"/>
                  </a:moveTo>
                  <a:cubicBezTo>
                    <a:pt x="1563" y="136"/>
                    <a:pt x="1888" y="461"/>
                    <a:pt x="1888" y="863"/>
                  </a:cubicBezTo>
                  <a:cubicBezTo>
                    <a:pt x="1888" y="1304"/>
                    <a:pt x="1529" y="1595"/>
                    <a:pt x="1156" y="1595"/>
                  </a:cubicBezTo>
                  <a:cubicBezTo>
                    <a:pt x="978" y="1595"/>
                    <a:pt x="798" y="1530"/>
                    <a:pt x="652" y="1383"/>
                  </a:cubicBezTo>
                  <a:cubicBezTo>
                    <a:pt x="185" y="928"/>
                    <a:pt x="511" y="136"/>
                    <a:pt x="1161" y="136"/>
                  </a:cubicBezTo>
                  <a:close/>
                  <a:moveTo>
                    <a:pt x="1160" y="0"/>
                  </a:moveTo>
                  <a:cubicBezTo>
                    <a:pt x="947" y="0"/>
                    <a:pt x="730" y="79"/>
                    <a:pt x="554" y="255"/>
                  </a:cubicBezTo>
                  <a:cubicBezTo>
                    <a:pt x="1" y="797"/>
                    <a:pt x="391" y="1730"/>
                    <a:pt x="1161" y="1730"/>
                  </a:cubicBezTo>
                  <a:cubicBezTo>
                    <a:pt x="1638" y="1730"/>
                    <a:pt x="2029" y="1340"/>
                    <a:pt x="2029" y="863"/>
                  </a:cubicBezTo>
                  <a:cubicBezTo>
                    <a:pt x="2029" y="342"/>
                    <a:pt x="1603" y="0"/>
                    <a:pt x="1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6"/>
            <p:cNvSpPr/>
            <p:nvPr/>
          </p:nvSpPr>
          <p:spPr>
            <a:xfrm>
              <a:off x="2402825" y="2572400"/>
              <a:ext cx="50725" cy="43275"/>
            </a:xfrm>
            <a:custGeom>
              <a:avLst/>
              <a:gdLst/>
              <a:ahLst/>
              <a:cxnLst/>
              <a:rect l="l" t="t" r="r" b="b"/>
              <a:pathLst>
                <a:path w="2029" h="1731" extrusionOk="0">
                  <a:moveTo>
                    <a:pt x="1161" y="136"/>
                  </a:moveTo>
                  <a:cubicBezTo>
                    <a:pt x="1562" y="136"/>
                    <a:pt x="1887" y="461"/>
                    <a:pt x="1887" y="863"/>
                  </a:cubicBezTo>
                  <a:cubicBezTo>
                    <a:pt x="1887" y="1304"/>
                    <a:pt x="1528" y="1595"/>
                    <a:pt x="1152" y="1595"/>
                  </a:cubicBezTo>
                  <a:cubicBezTo>
                    <a:pt x="973" y="1595"/>
                    <a:pt x="790" y="1530"/>
                    <a:pt x="640" y="1383"/>
                  </a:cubicBezTo>
                  <a:cubicBezTo>
                    <a:pt x="185" y="928"/>
                    <a:pt x="510" y="136"/>
                    <a:pt x="1161" y="136"/>
                  </a:cubicBezTo>
                  <a:close/>
                  <a:moveTo>
                    <a:pt x="1159" y="0"/>
                  </a:moveTo>
                  <a:cubicBezTo>
                    <a:pt x="946" y="0"/>
                    <a:pt x="729" y="79"/>
                    <a:pt x="553" y="255"/>
                  </a:cubicBezTo>
                  <a:cubicBezTo>
                    <a:pt x="0" y="797"/>
                    <a:pt x="391" y="1730"/>
                    <a:pt x="1161" y="1730"/>
                  </a:cubicBezTo>
                  <a:cubicBezTo>
                    <a:pt x="1638" y="1730"/>
                    <a:pt x="2028" y="1340"/>
                    <a:pt x="2028" y="863"/>
                  </a:cubicBezTo>
                  <a:cubicBezTo>
                    <a:pt x="2028" y="342"/>
                    <a:pt x="1603" y="0"/>
                    <a:pt x="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6"/>
            <p:cNvSpPr/>
            <p:nvPr/>
          </p:nvSpPr>
          <p:spPr>
            <a:xfrm>
              <a:off x="2282975" y="2572400"/>
              <a:ext cx="50725" cy="43275"/>
            </a:xfrm>
            <a:custGeom>
              <a:avLst/>
              <a:gdLst/>
              <a:ahLst/>
              <a:cxnLst/>
              <a:rect l="l" t="t" r="r" b="b"/>
              <a:pathLst>
                <a:path w="2029" h="1731" extrusionOk="0">
                  <a:moveTo>
                    <a:pt x="1161" y="136"/>
                  </a:moveTo>
                  <a:cubicBezTo>
                    <a:pt x="1562" y="136"/>
                    <a:pt x="1888" y="461"/>
                    <a:pt x="1888" y="863"/>
                  </a:cubicBezTo>
                  <a:cubicBezTo>
                    <a:pt x="1888" y="1304"/>
                    <a:pt x="1529" y="1595"/>
                    <a:pt x="1152" y="1595"/>
                  </a:cubicBezTo>
                  <a:cubicBezTo>
                    <a:pt x="973" y="1595"/>
                    <a:pt x="791" y="1530"/>
                    <a:pt x="641" y="1383"/>
                  </a:cubicBezTo>
                  <a:cubicBezTo>
                    <a:pt x="185" y="928"/>
                    <a:pt x="510" y="136"/>
                    <a:pt x="1161" y="136"/>
                  </a:cubicBezTo>
                  <a:close/>
                  <a:moveTo>
                    <a:pt x="1156" y="0"/>
                  </a:moveTo>
                  <a:cubicBezTo>
                    <a:pt x="942" y="0"/>
                    <a:pt x="722" y="79"/>
                    <a:pt x="543" y="255"/>
                  </a:cubicBezTo>
                  <a:cubicBezTo>
                    <a:pt x="1" y="797"/>
                    <a:pt x="391" y="1730"/>
                    <a:pt x="1161" y="1730"/>
                  </a:cubicBezTo>
                  <a:cubicBezTo>
                    <a:pt x="1638" y="1730"/>
                    <a:pt x="2029" y="1340"/>
                    <a:pt x="2029" y="863"/>
                  </a:cubicBezTo>
                  <a:cubicBezTo>
                    <a:pt x="2029" y="342"/>
                    <a:pt x="1603" y="0"/>
                    <a:pt x="1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6"/>
            <p:cNvSpPr/>
            <p:nvPr/>
          </p:nvSpPr>
          <p:spPr>
            <a:xfrm>
              <a:off x="2163150" y="2572400"/>
              <a:ext cx="50450" cy="43275"/>
            </a:xfrm>
            <a:custGeom>
              <a:avLst/>
              <a:gdLst/>
              <a:ahLst/>
              <a:cxnLst/>
              <a:rect l="l" t="t" r="r" b="b"/>
              <a:pathLst>
                <a:path w="2018" h="1731" extrusionOk="0">
                  <a:moveTo>
                    <a:pt x="1161" y="136"/>
                  </a:moveTo>
                  <a:cubicBezTo>
                    <a:pt x="1562" y="136"/>
                    <a:pt x="1887" y="461"/>
                    <a:pt x="1887" y="863"/>
                  </a:cubicBezTo>
                  <a:cubicBezTo>
                    <a:pt x="1887" y="1304"/>
                    <a:pt x="1523" y="1595"/>
                    <a:pt x="1147" y="1595"/>
                  </a:cubicBezTo>
                  <a:cubicBezTo>
                    <a:pt x="968" y="1595"/>
                    <a:pt x="787" y="1530"/>
                    <a:pt x="640" y="1383"/>
                  </a:cubicBezTo>
                  <a:cubicBezTo>
                    <a:pt x="185" y="917"/>
                    <a:pt x="510" y="136"/>
                    <a:pt x="1161" y="136"/>
                  </a:cubicBezTo>
                  <a:close/>
                  <a:moveTo>
                    <a:pt x="1148" y="0"/>
                  </a:moveTo>
                  <a:cubicBezTo>
                    <a:pt x="935" y="0"/>
                    <a:pt x="718" y="79"/>
                    <a:pt x="542" y="255"/>
                  </a:cubicBezTo>
                  <a:cubicBezTo>
                    <a:pt x="0" y="797"/>
                    <a:pt x="391" y="1730"/>
                    <a:pt x="1161" y="1730"/>
                  </a:cubicBezTo>
                  <a:cubicBezTo>
                    <a:pt x="1638" y="1730"/>
                    <a:pt x="2017" y="1340"/>
                    <a:pt x="2017" y="863"/>
                  </a:cubicBezTo>
                  <a:cubicBezTo>
                    <a:pt x="2017" y="342"/>
                    <a:pt x="1592" y="0"/>
                    <a:pt x="1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6"/>
            <p:cNvSpPr/>
            <p:nvPr/>
          </p:nvSpPr>
          <p:spPr>
            <a:xfrm>
              <a:off x="2762600" y="2680850"/>
              <a:ext cx="50450" cy="43275"/>
            </a:xfrm>
            <a:custGeom>
              <a:avLst/>
              <a:gdLst/>
              <a:ahLst/>
              <a:cxnLst/>
              <a:rect l="l" t="t" r="r" b="b"/>
              <a:pathLst>
                <a:path w="2018" h="1731" extrusionOk="0">
                  <a:moveTo>
                    <a:pt x="1161" y="136"/>
                  </a:moveTo>
                  <a:cubicBezTo>
                    <a:pt x="1562" y="136"/>
                    <a:pt x="1888" y="461"/>
                    <a:pt x="1888" y="863"/>
                  </a:cubicBezTo>
                  <a:cubicBezTo>
                    <a:pt x="1888" y="1304"/>
                    <a:pt x="1524" y="1595"/>
                    <a:pt x="1147" y="1595"/>
                  </a:cubicBezTo>
                  <a:cubicBezTo>
                    <a:pt x="969" y="1595"/>
                    <a:pt x="787" y="1530"/>
                    <a:pt x="641" y="1383"/>
                  </a:cubicBezTo>
                  <a:cubicBezTo>
                    <a:pt x="174" y="928"/>
                    <a:pt x="510" y="136"/>
                    <a:pt x="1161" y="136"/>
                  </a:cubicBezTo>
                  <a:close/>
                  <a:moveTo>
                    <a:pt x="1149" y="0"/>
                  </a:moveTo>
                  <a:cubicBezTo>
                    <a:pt x="936" y="0"/>
                    <a:pt x="719" y="79"/>
                    <a:pt x="543" y="255"/>
                  </a:cubicBezTo>
                  <a:cubicBezTo>
                    <a:pt x="1" y="798"/>
                    <a:pt x="380" y="1730"/>
                    <a:pt x="1161" y="1730"/>
                  </a:cubicBezTo>
                  <a:cubicBezTo>
                    <a:pt x="1628" y="1730"/>
                    <a:pt x="2018" y="1340"/>
                    <a:pt x="2018" y="863"/>
                  </a:cubicBezTo>
                  <a:cubicBezTo>
                    <a:pt x="2018" y="342"/>
                    <a:pt x="1592" y="0"/>
                    <a:pt x="11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6"/>
            <p:cNvSpPr/>
            <p:nvPr/>
          </p:nvSpPr>
          <p:spPr>
            <a:xfrm>
              <a:off x="2642775" y="2680850"/>
              <a:ext cx="50450" cy="43275"/>
            </a:xfrm>
            <a:custGeom>
              <a:avLst/>
              <a:gdLst/>
              <a:ahLst/>
              <a:cxnLst/>
              <a:rect l="l" t="t" r="r" b="b"/>
              <a:pathLst>
                <a:path w="2018" h="1731" extrusionOk="0">
                  <a:moveTo>
                    <a:pt x="1150" y="136"/>
                  </a:moveTo>
                  <a:cubicBezTo>
                    <a:pt x="1551" y="136"/>
                    <a:pt x="1876" y="461"/>
                    <a:pt x="1887" y="863"/>
                  </a:cubicBezTo>
                  <a:cubicBezTo>
                    <a:pt x="1887" y="1304"/>
                    <a:pt x="1523" y="1595"/>
                    <a:pt x="1147" y="1595"/>
                  </a:cubicBezTo>
                  <a:cubicBezTo>
                    <a:pt x="968" y="1595"/>
                    <a:pt x="787" y="1530"/>
                    <a:pt x="640" y="1383"/>
                  </a:cubicBezTo>
                  <a:cubicBezTo>
                    <a:pt x="174" y="928"/>
                    <a:pt x="499" y="136"/>
                    <a:pt x="1150" y="136"/>
                  </a:cubicBezTo>
                  <a:close/>
                  <a:moveTo>
                    <a:pt x="1148" y="0"/>
                  </a:moveTo>
                  <a:cubicBezTo>
                    <a:pt x="935" y="0"/>
                    <a:pt x="718" y="79"/>
                    <a:pt x="542" y="255"/>
                  </a:cubicBezTo>
                  <a:cubicBezTo>
                    <a:pt x="0" y="798"/>
                    <a:pt x="380" y="1730"/>
                    <a:pt x="1150" y="1730"/>
                  </a:cubicBezTo>
                  <a:cubicBezTo>
                    <a:pt x="1627" y="1730"/>
                    <a:pt x="2017" y="1340"/>
                    <a:pt x="2017" y="863"/>
                  </a:cubicBezTo>
                  <a:cubicBezTo>
                    <a:pt x="2017" y="342"/>
                    <a:pt x="1592" y="0"/>
                    <a:pt x="1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6"/>
            <p:cNvSpPr/>
            <p:nvPr/>
          </p:nvSpPr>
          <p:spPr>
            <a:xfrm>
              <a:off x="2522650" y="2680850"/>
              <a:ext cx="50725" cy="43275"/>
            </a:xfrm>
            <a:custGeom>
              <a:avLst/>
              <a:gdLst/>
              <a:ahLst/>
              <a:cxnLst/>
              <a:rect l="l" t="t" r="r" b="b"/>
              <a:pathLst>
                <a:path w="2029" h="1731" extrusionOk="0">
                  <a:moveTo>
                    <a:pt x="1161" y="136"/>
                  </a:moveTo>
                  <a:cubicBezTo>
                    <a:pt x="1563" y="136"/>
                    <a:pt x="1888" y="461"/>
                    <a:pt x="1888" y="863"/>
                  </a:cubicBezTo>
                  <a:cubicBezTo>
                    <a:pt x="1888" y="1304"/>
                    <a:pt x="1529" y="1595"/>
                    <a:pt x="1156" y="1595"/>
                  </a:cubicBezTo>
                  <a:cubicBezTo>
                    <a:pt x="978" y="1595"/>
                    <a:pt x="798" y="1530"/>
                    <a:pt x="652" y="1383"/>
                  </a:cubicBezTo>
                  <a:cubicBezTo>
                    <a:pt x="185" y="928"/>
                    <a:pt x="511" y="136"/>
                    <a:pt x="1161" y="136"/>
                  </a:cubicBezTo>
                  <a:close/>
                  <a:moveTo>
                    <a:pt x="1160" y="0"/>
                  </a:moveTo>
                  <a:cubicBezTo>
                    <a:pt x="947" y="0"/>
                    <a:pt x="730" y="79"/>
                    <a:pt x="554" y="255"/>
                  </a:cubicBezTo>
                  <a:cubicBezTo>
                    <a:pt x="1" y="798"/>
                    <a:pt x="391" y="1730"/>
                    <a:pt x="1161" y="1730"/>
                  </a:cubicBezTo>
                  <a:cubicBezTo>
                    <a:pt x="1638" y="1730"/>
                    <a:pt x="2029" y="1340"/>
                    <a:pt x="2029" y="863"/>
                  </a:cubicBezTo>
                  <a:cubicBezTo>
                    <a:pt x="2029" y="342"/>
                    <a:pt x="1603" y="0"/>
                    <a:pt x="1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6"/>
            <p:cNvSpPr/>
            <p:nvPr/>
          </p:nvSpPr>
          <p:spPr>
            <a:xfrm>
              <a:off x="2402825" y="2680850"/>
              <a:ext cx="50725" cy="43275"/>
            </a:xfrm>
            <a:custGeom>
              <a:avLst/>
              <a:gdLst/>
              <a:ahLst/>
              <a:cxnLst/>
              <a:rect l="l" t="t" r="r" b="b"/>
              <a:pathLst>
                <a:path w="2029" h="1731" extrusionOk="0">
                  <a:moveTo>
                    <a:pt x="1161" y="136"/>
                  </a:moveTo>
                  <a:cubicBezTo>
                    <a:pt x="1562" y="136"/>
                    <a:pt x="1887" y="461"/>
                    <a:pt x="1887" y="863"/>
                  </a:cubicBezTo>
                  <a:cubicBezTo>
                    <a:pt x="1887" y="1304"/>
                    <a:pt x="1528" y="1595"/>
                    <a:pt x="1152" y="1595"/>
                  </a:cubicBezTo>
                  <a:cubicBezTo>
                    <a:pt x="973" y="1595"/>
                    <a:pt x="790" y="1530"/>
                    <a:pt x="640" y="1383"/>
                  </a:cubicBezTo>
                  <a:cubicBezTo>
                    <a:pt x="185" y="928"/>
                    <a:pt x="510" y="136"/>
                    <a:pt x="1161" y="136"/>
                  </a:cubicBezTo>
                  <a:close/>
                  <a:moveTo>
                    <a:pt x="1159" y="0"/>
                  </a:moveTo>
                  <a:cubicBezTo>
                    <a:pt x="946" y="0"/>
                    <a:pt x="729" y="79"/>
                    <a:pt x="553" y="255"/>
                  </a:cubicBezTo>
                  <a:cubicBezTo>
                    <a:pt x="0" y="798"/>
                    <a:pt x="391" y="1730"/>
                    <a:pt x="1161" y="1730"/>
                  </a:cubicBezTo>
                  <a:cubicBezTo>
                    <a:pt x="1638" y="1730"/>
                    <a:pt x="2028" y="1340"/>
                    <a:pt x="2028" y="863"/>
                  </a:cubicBezTo>
                  <a:cubicBezTo>
                    <a:pt x="2028" y="342"/>
                    <a:pt x="1603" y="0"/>
                    <a:pt x="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6"/>
            <p:cNvSpPr/>
            <p:nvPr/>
          </p:nvSpPr>
          <p:spPr>
            <a:xfrm>
              <a:off x="2282975" y="2680850"/>
              <a:ext cx="50725" cy="43275"/>
            </a:xfrm>
            <a:custGeom>
              <a:avLst/>
              <a:gdLst/>
              <a:ahLst/>
              <a:cxnLst/>
              <a:rect l="l" t="t" r="r" b="b"/>
              <a:pathLst>
                <a:path w="2029" h="1731" extrusionOk="0">
                  <a:moveTo>
                    <a:pt x="1161" y="136"/>
                  </a:moveTo>
                  <a:cubicBezTo>
                    <a:pt x="1562" y="136"/>
                    <a:pt x="1888" y="461"/>
                    <a:pt x="1888" y="863"/>
                  </a:cubicBezTo>
                  <a:cubicBezTo>
                    <a:pt x="1888" y="1304"/>
                    <a:pt x="1529" y="1595"/>
                    <a:pt x="1152" y="1595"/>
                  </a:cubicBezTo>
                  <a:cubicBezTo>
                    <a:pt x="973" y="1595"/>
                    <a:pt x="791" y="1530"/>
                    <a:pt x="641" y="1383"/>
                  </a:cubicBezTo>
                  <a:cubicBezTo>
                    <a:pt x="185" y="928"/>
                    <a:pt x="510" y="136"/>
                    <a:pt x="1161" y="136"/>
                  </a:cubicBezTo>
                  <a:close/>
                  <a:moveTo>
                    <a:pt x="1156" y="0"/>
                  </a:moveTo>
                  <a:cubicBezTo>
                    <a:pt x="942" y="0"/>
                    <a:pt x="722" y="79"/>
                    <a:pt x="543" y="255"/>
                  </a:cubicBezTo>
                  <a:cubicBezTo>
                    <a:pt x="1" y="798"/>
                    <a:pt x="391" y="1730"/>
                    <a:pt x="1161" y="1730"/>
                  </a:cubicBezTo>
                  <a:cubicBezTo>
                    <a:pt x="1638" y="1730"/>
                    <a:pt x="2029" y="1340"/>
                    <a:pt x="2029" y="863"/>
                  </a:cubicBezTo>
                  <a:cubicBezTo>
                    <a:pt x="2029" y="342"/>
                    <a:pt x="1603" y="0"/>
                    <a:pt x="1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6"/>
            <p:cNvSpPr/>
            <p:nvPr/>
          </p:nvSpPr>
          <p:spPr>
            <a:xfrm>
              <a:off x="2163150" y="2680850"/>
              <a:ext cx="50450" cy="43275"/>
            </a:xfrm>
            <a:custGeom>
              <a:avLst/>
              <a:gdLst/>
              <a:ahLst/>
              <a:cxnLst/>
              <a:rect l="l" t="t" r="r" b="b"/>
              <a:pathLst>
                <a:path w="2018" h="1731" extrusionOk="0">
                  <a:moveTo>
                    <a:pt x="1161" y="136"/>
                  </a:moveTo>
                  <a:cubicBezTo>
                    <a:pt x="1562" y="136"/>
                    <a:pt x="1887" y="461"/>
                    <a:pt x="1887" y="863"/>
                  </a:cubicBezTo>
                  <a:cubicBezTo>
                    <a:pt x="1887" y="1304"/>
                    <a:pt x="1523" y="1595"/>
                    <a:pt x="1147" y="1595"/>
                  </a:cubicBezTo>
                  <a:cubicBezTo>
                    <a:pt x="968" y="1595"/>
                    <a:pt x="787" y="1530"/>
                    <a:pt x="640" y="1383"/>
                  </a:cubicBezTo>
                  <a:cubicBezTo>
                    <a:pt x="185" y="928"/>
                    <a:pt x="510" y="136"/>
                    <a:pt x="1161" y="136"/>
                  </a:cubicBezTo>
                  <a:close/>
                  <a:moveTo>
                    <a:pt x="1148" y="0"/>
                  </a:moveTo>
                  <a:cubicBezTo>
                    <a:pt x="935" y="0"/>
                    <a:pt x="718" y="79"/>
                    <a:pt x="542" y="255"/>
                  </a:cubicBezTo>
                  <a:cubicBezTo>
                    <a:pt x="0" y="798"/>
                    <a:pt x="391" y="1730"/>
                    <a:pt x="1161" y="1730"/>
                  </a:cubicBezTo>
                  <a:cubicBezTo>
                    <a:pt x="1638" y="1730"/>
                    <a:pt x="2017" y="1340"/>
                    <a:pt x="2017" y="863"/>
                  </a:cubicBezTo>
                  <a:cubicBezTo>
                    <a:pt x="2017" y="342"/>
                    <a:pt x="1592" y="0"/>
                    <a:pt x="1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9" name="Google Shape;799;p26"/>
          <p:cNvSpPr/>
          <p:nvPr/>
        </p:nvSpPr>
        <p:spPr>
          <a:xfrm rot="-5400000">
            <a:off x="6695262" y="3694105"/>
            <a:ext cx="1199582" cy="1154207"/>
          </a:xfrm>
          <a:custGeom>
            <a:avLst/>
            <a:gdLst/>
            <a:ahLst/>
            <a:cxnLst/>
            <a:rect l="l" t="t" r="r" b="b"/>
            <a:pathLst>
              <a:path w="37699" h="36273" extrusionOk="0">
                <a:moveTo>
                  <a:pt x="18145" y="1"/>
                </a:moveTo>
                <a:cubicBezTo>
                  <a:pt x="8124" y="1"/>
                  <a:pt x="12" y="8124"/>
                  <a:pt x="12" y="18134"/>
                </a:cubicBezTo>
                <a:cubicBezTo>
                  <a:pt x="1" y="25465"/>
                  <a:pt x="4426" y="32081"/>
                  <a:pt x="11193" y="34889"/>
                </a:cubicBezTo>
                <a:cubicBezTo>
                  <a:pt x="13438" y="35820"/>
                  <a:pt x="15797" y="36272"/>
                  <a:pt x="18136" y="36272"/>
                </a:cubicBezTo>
                <a:cubicBezTo>
                  <a:pt x="22857" y="36272"/>
                  <a:pt x="27497" y="34430"/>
                  <a:pt x="30964" y="30964"/>
                </a:cubicBezTo>
                <a:cubicBezTo>
                  <a:pt x="36148" y="25769"/>
                  <a:pt x="37698" y="17971"/>
                  <a:pt x="34890" y="11193"/>
                </a:cubicBezTo>
                <a:cubicBezTo>
                  <a:pt x="32091" y="4415"/>
                  <a:pt x="25476" y="1"/>
                  <a:pt x="18145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26"/>
          <p:cNvSpPr/>
          <p:nvPr/>
        </p:nvSpPr>
        <p:spPr>
          <a:xfrm>
            <a:off x="-35325" y="2898975"/>
            <a:ext cx="1603117" cy="1264317"/>
          </a:xfrm>
          <a:custGeom>
            <a:avLst/>
            <a:gdLst/>
            <a:ahLst/>
            <a:cxnLst/>
            <a:rect l="l" t="t" r="r" b="b"/>
            <a:pathLst>
              <a:path w="83856" h="66134" extrusionOk="0">
                <a:moveTo>
                  <a:pt x="1" y="0"/>
                </a:moveTo>
                <a:lnTo>
                  <a:pt x="1" y="66134"/>
                </a:lnTo>
                <a:lnTo>
                  <a:pt x="41928" y="66134"/>
                </a:lnTo>
                <a:cubicBezTo>
                  <a:pt x="65082" y="66134"/>
                  <a:pt x="83855" y="51330"/>
                  <a:pt x="83855" y="33067"/>
                </a:cubicBezTo>
                <a:cubicBezTo>
                  <a:pt x="83855" y="14804"/>
                  <a:pt x="65082" y="0"/>
                  <a:pt x="419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26"/>
          <p:cNvSpPr/>
          <p:nvPr/>
        </p:nvSpPr>
        <p:spPr>
          <a:xfrm rot="-5400000">
            <a:off x="7455963" y="3694105"/>
            <a:ext cx="1199582" cy="1154207"/>
          </a:xfrm>
          <a:custGeom>
            <a:avLst/>
            <a:gdLst/>
            <a:ahLst/>
            <a:cxnLst/>
            <a:rect l="l" t="t" r="r" b="b"/>
            <a:pathLst>
              <a:path w="37699" h="36273" extrusionOk="0">
                <a:moveTo>
                  <a:pt x="18145" y="1"/>
                </a:moveTo>
                <a:cubicBezTo>
                  <a:pt x="8124" y="1"/>
                  <a:pt x="12" y="8124"/>
                  <a:pt x="12" y="18134"/>
                </a:cubicBezTo>
                <a:cubicBezTo>
                  <a:pt x="1" y="25465"/>
                  <a:pt x="4426" y="32081"/>
                  <a:pt x="11193" y="34889"/>
                </a:cubicBezTo>
                <a:cubicBezTo>
                  <a:pt x="13438" y="35820"/>
                  <a:pt x="15797" y="36272"/>
                  <a:pt x="18136" y="36272"/>
                </a:cubicBezTo>
                <a:cubicBezTo>
                  <a:pt x="22857" y="36272"/>
                  <a:pt x="27497" y="34430"/>
                  <a:pt x="30964" y="30964"/>
                </a:cubicBezTo>
                <a:cubicBezTo>
                  <a:pt x="36148" y="25769"/>
                  <a:pt x="37698" y="17971"/>
                  <a:pt x="34890" y="11193"/>
                </a:cubicBezTo>
                <a:cubicBezTo>
                  <a:pt x="32091" y="4415"/>
                  <a:pt x="25476" y="1"/>
                  <a:pt x="18145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26"/>
          <p:cNvSpPr/>
          <p:nvPr/>
        </p:nvSpPr>
        <p:spPr>
          <a:xfrm rot="-5400000">
            <a:off x="8276613" y="3694105"/>
            <a:ext cx="1199582" cy="1154207"/>
          </a:xfrm>
          <a:custGeom>
            <a:avLst/>
            <a:gdLst/>
            <a:ahLst/>
            <a:cxnLst/>
            <a:rect l="l" t="t" r="r" b="b"/>
            <a:pathLst>
              <a:path w="37699" h="36273" extrusionOk="0">
                <a:moveTo>
                  <a:pt x="18145" y="1"/>
                </a:moveTo>
                <a:cubicBezTo>
                  <a:pt x="8124" y="1"/>
                  <a:pt x="12" y="8124"/>
                  <a:pt x="12" y="18134"/>
                </a:cubicBezTo>
                <a:cubicBezTo>
                  <a:pt x="1" y="25465"/>
                  <a:pt x="4426" y="32081"/>
                  <a:pt x="11193" y="34889"/>
                </a:cubicBezTo>
                <a:cubicBezTo>
                  <a:pt x="13438" y="35820"/>
                  <a:pt x="15797" y="36272"/>
                  <a:pt x="18136" y="36272"/>
                </a:cubicBezTo>
                <a:cubicBezTo>
                  <a:pt x="22857" y="36272"/>
                  <a:pt x="27497" y="34430"/>
                  <a:pt x="30964" y="30964"/>
                </a:cubicBezTo>
                <a:cubicBezTo>
                  <a:pt x="36148" y="25769"/>
                  <a:pt x="37698" y="17971"/>
                  <a:pt x="34890" y="11193"/>
                </a:cubicBezTo>
                <a:cubicBezTo>
                  <a:pt x="32091" y="4415"/>
                  <a:pt x="25476" y="1"/>
                  <a:pt x="18145" y="1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26"/>
          <p:cNvSpPr/>
          <p:nvPr/>
        </p:nvSpPr>
        <p:spPr>
          <a:xfrm rot="-5400000">
            <a:off x="8173701" y="261"/>
            <a:ext cx="970540" cy="970042"/>
          </a:xfrm>
          <a:custGeom>
            <a:avLst/>
            <a:gdLst/>
            <a:ahLst/>
            <a:cxnLst/>
            <a:rect l="l" t="t" r="r" b="b"/>
            <a:pathLst>
              <a:path w="21420" h="21409" extrusionOk="0">
                <a:moveTo>
                  <a:pt x="21400" y="1"/>
                </a:moveTo>
                <a:cubicBezTo>
                  <a:pt x="9588" y="1"/>
                  <a:pt x="1" y="9584"/>
                  <a:pt x="1" y="21409"/>
                </a:cubicBezTo>
                <a:lnTo>
                  <a:pt x="21420" y="21409"/>
                </a:lnTo>
                <a:lnTo>
                  <a:pt x="21420" y="1"/>
                </a:lnTo>
                <a:cubicBezTo>
                  <a:pt x="21413" y="1"/>
                  <a:pt x="21406" y="1"/>
                  <a:pt x="2140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26"/>
          <p:cNvSpPr/>
          <p:nvPr/>
        </p:nvSpPr>
        <p:spPr>
          <a:xfrm>
            <a:off x="4407825" y="238125"/>
            <a:ext cx="531150" cy="531150"/>
          </a:xfrm>
          <a:custGeom>
            <a:avLst/>
            <a:gdLst/>
            <a:ahLst/>
            <a:cxnLst/>
            <a:rect l="l" t="t" r="r" b="b"/>
            <a:pathLst>
              <a:path w="21246" h="21246" extrusionOk="0">
                <a:moveTo>
                  <a:pt x="0" y="0"/>
                </a:moveTo>
                <a:lnTo>
                  <a:pt x="0" y="21246"/>
                </a:lnTo>
                <a:cubicBezTo>
                  <a:pt x="11734" y="21246"/>
                  <a:pt x="21246" y="11734"/>
                  <a:pt x="212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5" name="Google Shape;805;p26"/>
          <p:cNvGrpSpPr/>
          <p:nvPr/>
        </p:nvGrpSpPr>
        <p:grpSpPr>
          <a:xfrm>
            <a:off x="4717844" y="-11"/>
            <a:ext cx="1554561" cy="868416"/>
            <a:chOff x="2163150" y="2361075"/>
            <a:chExt cx="649900" cy="363050"/>
          </a:xfrm>
        </p:grpSpPr>
        <p:sp>
          <p:nvSpPr>
            <p:cNvPr id="806" name="Google Shape;806;p26"/>
            <p:cNvSpPr/>
            <p:nvPr/>
          </p:nvSpPr>
          <p:spPr>
            <a:xfrm>
              <a:off x="2762600" y="2361075"/>
              <a:ext cx="50450" cy="43375"/>
            </a:xfrm>
            <a:custGeom>
              <a:avLst/>
              <a:gdLst/>
              <a:ahLst/>
              <a:cxnLst/>
              <a:rect l="l" t="t" r="r" b="b"/>
              <a:pathLst>
                <a:path w="2018" h="1735" extrusionOk="0">
                  <a:moveTo>
                    <a:pt x="1161" y="141"/>
                  </a:moveTo>
                  <a:cubicBezTo>
                    <a:pt x="1562" y="141"/>
                    <a:pt x="1888" y="466"/>
                    <a:pt x="1888" y="867"/>
                  </a:cubicBezTo>
                  <a:cubicBezTo>
                    <a:pt x="1888" y="1308"/>
                    <a:pt x="1524" y="1600"/>
                    <a:pt x="1147" y="1600"/>
                  </a:cubicBezTo>
                  <a:cubicBezTo>
                    <a:pt x="969" y="1600"/>
                    <a:pt x="787" y="1534"/>
                    <a:pt x="641" y="1388"/>
                  </a:cubicBezTo>
                  <a:cubicBezTo>
                    <a:pt x="174" y="921"/>
                    <a:pt x="510" y="141"/>
                    <a:pt x="1161" y="141"/>
                  </a:cubicBezTo>
                  <a:close/>
                  <a:moveTo>
                    <a:pt x="1149" y="0"/>
                  </a:moveTo>
                  <a:cubicBezTo>
                    <a:pt x="936" y="0"/>
                    <a:pt x="719" y="80"/>
                    <a:pt x="543" y="260"/>
                  </a:cubicBezTo>
                  <a:cubicBezTo>
                    <a:pt x="1" y="802"/>
                    <a:pt x="380" y="1735"/>
                    <a:pt x="1161" y="1735"/>
                  </a:cubicBezTo>
                  <a:cubicBezTo>
                    <a:pt x="1628" y="1735"/>
                    <a:pt x="2018" y="1344"/>
                    <a:pt x="2018" y="867"/>
                  </a:cubicBezTo>
                  <a:cubicBezTo>
                    <a:pt x="2018" y="347"/>
                    <a:pt x="1592" y="0"/>
                    <a:pt x="11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6"/>
            <p:cNvSpPr/>
            <p:nvPr/>
          </p:nvSpPr>
          <p:spPr>
            <a:xfrm>
              <a:off x="2642775" y="2361075"/>
              <a:ext cx="50450" cy="43375"/>
            </a:xfrm>
            <a:custGeom>
              <a:avLst/>
              <a:gdLst/>
              <a:ahLst/>
              <a:cxnLst/>
              <a:rect l="l" t="t" r="r" b="b"/>
              <a:pathLst>
                <a:path w="2018" h="1735" extrusionOk="0">
                  <a:moveTo>
                    <a:pt x="1150" y="141"/>
                  </a:moveTo>
                  <a:cubicBezTo>
                    <a:pt x="1551" y="141"/>
                    <a:pt x="1887" y="466"/>
                    <a:pt x="1887" y="867"/>
                  </a:cubicBezTo>
                  <a:cubicBezTo>
                    <a:pt x="1880" y="1308"/>
                    <a:pt x="1518" y="1600"/>
                    <a:pt x="1145" y="1600"/>
                  </a:cubicBezTo>
                  <a:cubicBezTo>
                    <a:pt x="967" y="1600"/>
                    <a:pt x="787" y="1534"/>
                    <a:pt x="640" y="1388"/>
                  </a:cubicBezTo>
                  <a:cubicBezTo>
                    <a:pt x="174" y="921"/>
                    <a:pt x="499" y="141"/>
                    <a:pt x="1150" y="141"/>
                  </a:cubicBezTo>
                  <a:close/>
                  <a:moveTo>
                    <a:pt x="1149" y="0"/>
                  </a:moveTo>
                  <a:cubicBezTo>
                    <a:pt x="936" y="0"/>
                    <a:pt x="718" y="80"/>
                    <a:pt x="542" y="260"/>
                  </a:cubicBezTo>
                  <a:cubicBezTo>
                    <a:pt x="0" y="802"/>
                    <a:pt x="380" y="1735"/>
                    <a:pt x="1150" y="1735"/>
                  </a:cubicBezTo>
                  <a:cubicBezTo>
                    <a:pt x="1627" y="1735"/>
                    <a:pt x="2017" y="1344"/>
                    <a:pt x="2017" y="867"/>
                  </a:cubicBezTo>
                  <a:cubicBezTo>
                    <a:pt x="2017" y="347"/>
                    <a:pt x="1592" y="0"/>
                    <a:pt x="11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6"/>
            <p:cNvSpPr/>
            <p:nvPr/>
          </p:nvSpPr>
          <p:spPr>
            <a:xfrm>
              <a:off x="2522650" y="2361075"/>
              <a:ext cx="50725" cy="43375"/>
            </a:xfrm>
            <a:custGeom>
              <a:avLst/>
              <a:gdLst/>
              <a:ahLst/>
              <a:cxnLst/>
              <a:rect l="l" t="t" r="r" b="b"/>
              <a:pathLst>
                <a:path w="2029" h="1735" extrusionOk="0">
                  <a:moveTo>
                    <a:pt x="1161" y="141"/>
                  </a:moveTo>
                  <a:cubicBezTo>
                    <a:pt x="1563" y="141"/>
                    <a:pt x="1888" y="466"/>
                    <a:pt x="1888" y="867"/>
                  </a:cubicBezTo>
                  <a:cubicBezTo>
                    <a:pt x="1888" y="1308"/>
                    <a:pt x="1529" y="1600"/>
                    <a:pt x="1156" y="1600"/>
                  </a:cubicBezTo>
                  <a:cubicBezTo>
                    <a:pt x="978" y="1600"/>
                    <a:pt x="798" y="1534"/>
                    <a:pt x="652" y="1388"/>
                  </a:cubicBezTo>
                  <a:cubicBezTo>
                    <a:pt x="185" y="921"/>
                    <a:pt x="511" y="141"/>
                    <a:pt x="1161" y="141"/>
                  </a:cubicBezTo>
                  <a:close/>
                  <a:moveTo>
                    <a:pt x="1160" y="0"/>
                  </a:moveTo>
                  <a:cubicBezTo>
                    <a:pt x="947" y="0"/>
                    <a:pt x="730" y="80"/>
                    <a:pt x="554" y="260"/>
                  </a:cubicBezTo>
                  <a:cubicBezTo>
                    <a:pt x="1" y="802"/>
                    <a:pt x="391" y="1735"/>
                    <a:pt x="1161" y="1735"/>
                  </a:cubicBezTo>
                  <a:cubicBezTo>
                    <a:pt x="1638" y="1735"/>
                    <a:pt x="2029" y="1344"/>
                    <a:pt x="2029" y="867"/>
                  </a:cubicBezTo>
                  <a:cubicBezTo>
                    <a:pt x="2029" y="347"/>
                    <a:pt x="1603" y="0"/>
                    <a:pt x="1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6"/>
            <p:cNvSpPr/>
            <p:nvPr/>
          </p:nvSpPr>
          <p:spPr>
            <a:xfrm>
              <a:off x="2402825" y="2361075"/>
              <a:ext cx="50725" cy="43375"/>
            </a:xfrm>
            <a:custGeom>
              <a:avLst/>
              <a:gdLst/>
              <a:ahLst/>
              <a:cxnLst/>
              <a:rect l="l" t="t" r="r" b="b"/>
              <a:pathLst>
                <a:path w="2029" h="1735" extrusionOk="0">
                  <a:moveTo>
                    <a:pt x="1161" y="141"/>
                  </a:moveTo>
                  <a:cubicBezTo>
                    <a:pt x="1562" y="141"/>
                    <a:pt x="1887" y="466"/>
                    <a:pt x="1887" y="867"/>
                  </a:cubicBezTo>
                  <a:cubicBezTo>
                    <a:pt x="1887" y="1308"/>
                    <a:pt x="1528" y="1600"/>
                    <a:pt x="1152" y="1600"/>
                  </a:cubicBezTo>
                  <a:cubicBezTo>
                    <a:pt x="973" y="1600"/>
                    <a:pt x="790" y="1534"/>
                    <a:pt x="640" y="1388"/>
                  </a:cubicBezTo>
                  <a:cubicBezTo>
                    <a:pt x="185" y="921"/>
                    <a:pt x="510" y="141"/>
                    <a:pt x="1161" y="141"/>
                  </a:cubicBezTo>
                  <a:close/>
                  <a:moveTo>
                    <a:pt x="1160" y="0"/>
                  </a:moveTo>
                  <a:cubicBezTo>
                    <a:pt x="947" y="0"/>
                    <a:pt x="729" y="80"/>
                    <a:pt x="553" y="260"/>
                  </a:cubicBezTo>
                  <a:cubicBezTo>
                    <a:pt x="0" y="802"/>
                    <a:pt x="391" y="1735"/>
                    <a:pt x="1161" y="1735"/>
                  </a:cubicBezTo>
                  <a:cubicBezTo>
                    <a:pt x="1638" y="1735"/>
                    <a:pt x="2028" y="1344"/>
                    <a:pt x="2028" y="867"/>
                  </a:cubicBezTo>
                  <a:cubicBezTo>
                    <a:pt x="2028" y="347"/>
                    <a:pt x="1603" y="0"/>
                    <a:pt x="1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6"/>
            <p:cNvSpPr/>
            <p:nvPr/>
          </p:nvSpPr>
          <p:spPr>
            <a:xfrm>
              <a:off x="2282975" y="2361075"/>
              <a:ext cx="50725" cy="43375"/>
            </a:xfrm>
            <a:custGeom>
              <a:avLst/>
              <a:gdLst/>
              <a:ahLst/>
              <a:cxnLst/>
              <a:rect l="l" t="t" r="r" b="b"/>
              <a:pathLst>
                <a:path w="2029" h="1735" extrusionOk="0">
                  <a:moveTo>
                    <a:pt x="1161" y="141"/>
                  </a:moveTo>
                  <a:cubicBezTo>
                    <a:pt x="1562" y="141"/>
                    <a:pt x="1888" y="466"/>
                    <a:pt x="1888" y="867"/>
                  </a:cubicBezTo>
                  <a:cubicBezTo>
                    <a:pt x="1888" y="1308"/>
                    <a:pt x="1529" y="1600"/>
                    <a:pt x="1152" y="1600"/>
                  </a:cubicBezTo>
                  <a:cubicBezTo>
                    <a:pt x="973" y="1600"/>
                    <a:pt x="791" y="1534"/>
                    <a:pt x="641" y="1388"/>
                  </a:cubicBezTo>
                  <a:cubicBezTo>
                    <a:pt x="185" y="921"/>
                    <a:pt x="510" y="141"/>
                    <a:pt x="1161" y="141"/>
                  </a:cubicBezTo>
                  <a:close/>
                  <a:moveTo>
                    <a:pt x="1157" y="0"/>
                  </a:moveTo>
                  <a:cubicBezTo>
                    <a:pt x="942" y="0"/>
                    <a:pt x="723" y="80"/>
                    <a:pt x="543" y="260"/>
                  </a:cubicBezTo>
                  <a:cubicBezTo>
                    <a:pt x="1" y="802"/>
                    <a:pt x="391" y="1735"/>
                    <a:pt x="1161" y="1735"/>
                  </a:cubicBezTo>
                  <a:cubicBezTo>
                    <a:pt x="1638" y="1735"/>
                    <a:pt x="2029" y="1344"/>
                    <a:pt x="2029" y="867"/>
                  </a:cubicBezTo>
                  <a:cubicBezTo>
                    <a:pt x="2029" y="347"/>
                    <a:pt x="1603" y="0"/>
                    <a:pt x="1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6"/>
            <p:cNvSpPr/>
            <p:nvPr/>
          </p:nvSpPr>
          <p:spPr>
            <a:xfrm>
              <a:off x="2163150" y="2361075"/>
              <a:ext cx="50450" cy="43375"/>
            </a:xfrm>
            <a:custGeom>
              <a:avLst/>
              <a:gdLst/>
              <a:ahLst/>
              <a:cxnLst/>
              <a:rect l="l" t="t" r="r" b="b"/>
              <a:pathLst>
                <a:path w="2018" h="1735" extrusionOk="0">
                  <a:moveTo>
                    <a:pt x="1161" y="141"/>
                  </a:moveTo>
                  <a:cubicBezTo>
                    <a:pt x="1562" y="141"/>
                    <a:pt x="1887" y="466"/>
                    <a:pt x="1887" y="867"/>
                  </a:cubicBezTo>
                  <a:cubicBezTo>
                    <a:pt x="1887" y="1308"/>
                    <a:pt x="1523" y="1600"/>
                    <a:pt x="1147" y="1600"/>
                  </a:cubicBezTo>
                  <a:cubicBezTo>
                    <a:pt x="968" y="1600"/>
                    <a:pt x="787" y="1534"/>
                    <a:pt x="640" y="1388"/>
                  </a:cubicBezTo>
                  <a:cubicBezTo>
                    <a:pt x="185" y="921"/>
                    <a:pt x="510" y="141"/>
                    <a:pt x="1161" y="141"/>
                  </a:cubicBezTo>
                  <a:close/>
                  <a:moveTo>
                    <a:pt x="1149" y="0"/>
                  </a:moveTo>
                  <a:cubicBezTo>
                    <a:pt x="936" y="0"/>
                    <a:pt x="718" y="80"/>
                    <a:pt x="542" y="260"/>
                  </a:cubicBezTo>
                  <a:cubicBezTo>
                    <a:pt x="0" y="802"/>
                    <a:pt x="391" y="1735"/>
                    <a:pt x="1161" y="1735"/>
                  </a:cubicBezTo>
                  <a:cubicBezTo>
                    <a:pt x="1638" y="1735"/>
                    <a:pt x="2017" y="1344"/>
                    <a:pt x="2017" y="867"/>
                  </a:cubicBezTo>
                  <a:cubicBezTo>
                    <a:pt x="2017" y="347"/>
                    <a:pt x="1592" y="0"/>
                    <a:pt x="11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6"/>
            <p:cNvSpPr/>
            <p:nvPr/>
          </p:nvSpPr>
          <p:spPr>
            <a:xfrm>
              <a:off x="2762600" y="2469525"/>
              <a:ext cx="50450" cy="43375"/>
            </a:xfrm>
            <a:custGeom>
              <a:avLst/>
              <a:gdLst/>
              <a:ahLst/>
              <a:cxnLst/>
              <a:rect l="l" t="t" r="r" b="b"/>
              <a:pathLst>
                <a:path w="2018" h="1735" extrusionOk="0">
                  <a:moveTo>
                    <a:pt x="1161" y="141"/>
                  </a:moveTo>
                  <a:cubicBezTo>
                    <a:pt x="1562" y="141"/>
                    <a:pt x="1888" y="466"/>
                    <a:pt x="1888" y="867"/>
                  </a:cubicBezTo>
                  <a:cubicBezTo>
                    <a:pt x="1888" y="1308"/>
                    <a:pt x="1524" y="1600"/>
                    <a:pt x="1147" y="1600"/>
                  </a:cubicBezTo>
                  <a:cubicBezTo>
                    <a:pt x="969" y="1600"/>
                    <a:pt x="787" y="1534"/>
                    <a:pt x="641" y="1388"/>
                  </a:cubicBezTo>
                  <a:cubicBezTo>
                    <a:pt x="174" y="921"/>
                    <a:pt x="510" y="141"/>
                    <a:pt x="1161" y="141"/>
                  </a:cubicBezTo>
                  <a:close/>
                  <a:moveTo>
                    <a:pt x="1149" y="0"/>
                  </a:moveTo>
                  <a:cubicBezTo>
                    <a:pt x="936" y="0"/>
                    <a:pt x="719" y="80"/>
                    <a:pt x="543" y="260"/>
                  </a:cubicBezTo>
                  <a:cubicBezTo>
                    <a:pt x="1" y="802"/>
                    <a:pt x="380" y="1735"/>
                    <a:pt x="1161" y="1735"/>
                  </a:cubicBezTo>
                  <a:cubicBezTo>
                    <a:pt x="1628" y="1735"/>
                    <a:pt x="2018" y="1344"/>
                    <a:pt x="2018" y="867"/>
                  </a:cubicBezTo>
                  <a:cubicBezTo>
                    <a:pt x="2018" y="347"/>
                    <a:pt x="1592" y="0"/>
                    <a:pt x="11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6"/>
            <p:cNvSpPr/>
            <p:nvPr/>
          </p:nvSpPr>
          <p:spPr>
            <a:xfrm>
              <a:off x="2642775" y="2469525"/>
              <a:ext cx="50450" cy="43375"/>
            </a:xfrm>
            <a:custGeom>
              <a:avLst/>
              <a:gdLst/>
              <a:ahLst/>
              <a:cxnLst/>
              <a:rect l="l" t="t" r="r" b="b"/>
              <a:pathLst>
                <a:path w="2018" h="1735" extrusionOk="0">
                  <a:moveTo>
                    <a:pt x="1150" y="141"/>
                  </a:moveTo>
                  <a:cubicBezTo>
                    <a:pt x="1551" y="141"/>
                    <a:pt x="1876" y="466"/>
                    <a:pt x="1887" y="867"/>
                  </a:cubicBezTo>
                  <a:cubicBezTo>
                    <a:pt x="1880" y="1308"/>
                    <a:pt x="1518" y="1600"/>
                    <a:pt x="1145" y="1600"/>
                  </a:cubicBezTo>
                  <a:cubicBezTo>
                    <a:pt x="967" y="1600"/>
                    <a:pt x="787" y="1534"/>
                    <a:pt x="640" y="1388"/>
                  </a:cubicBezTo>
                  <a:cubicBezTo>
                    <a:pt x="174" y="921"/>
                    <a:pt x="499" y="141"/>
                    <a:pt x="1150" y="141"/>
                  </a:cubicBezTo>
                  <a:close/>
                  <a:moveTo>
                    <a:pt x="1149" y="0"/>
                  </a:moveTo>
                  <a:cubicBezTo>
                    <a:pt x="936" y="0"/>
                    <a:pt x="718" y="80"/>
                    <a:pt x="542" y="260"/>
                  </a:cubicBezTo>
                  <a:cubicBezTo>
                    <a:pt x="0" y="802"/>
                    <a:pt x="380" y="1735"/>
                    <a:pt x="1150" y="1735"/>
                  </a:cubicBezTo>
                  <a:cubicBezTo>
                    <a:pt x="1627" y="1735"/>
                    <a:pt x="2017" y="1344"/>
                    <a:pt x="2017" y="867"/>
                  </a:cubicBezTo>
                  <a:cubicBezTo>
                    <a:pt x="2017" y="347"/>
                    <a:pt x="1592" y="0"/>
                    <a:pt x="11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6"/>
            <p:cNvSpPr/>
            <p:nvPr/>
          </p:nvSpPr>
          <p:spPr>
            <a:xfrm>
              <a:off x="2522650" y="2469525"/>
              <a:ext cx="50725" cy="43375"/>
            </a:xfrm>
            <a:custGeom>
              <a:avLst/>
              <a:gdLst/>
              <a:ahLst/>
              <a:cxnLst/>
              <a:rect l="l" t="t" r="r" b="b"/>
              <a:pathLst>
                <a:path w="2029" h="1735" extrusionOk="0">
                  <a:moveTo>
                    <a:pt x="1161" y="141"/>
                  </a:moveTo>
                  <a:cubicBezTo>
                    <a:pt x="1563" y="141"/>
                    <a:pt x="1888" y="466"/>
                    <a:pt x="1888" y="867"/>
                  </a:cubicBezTo>
                  <a:cubicBezTo>
                    <a:pt x="1888" y="1308"/>
                    <a:pt x="1529" y="1600"/>
                    <a:pt x="1156" y="1600"/>
                  </a:cubicBezTo>
                  <a:cubicBezTo>
                    <a:pt x="978" y="1600"/>
                    <a:pt x="798" y="1534"/>
                    <a:pt x="652" y="1388"/>
                  </a:cubicBezTo>
                  <a:cubicBezTo>
                    <a:pt x="185" y="921"/>
                    <a:pt x="511" y="141"/>
                    <a:pt x="1161" y="141"/>
                  </a:cubicBezTo>
                  <a:close/>
                  <a:moveTo>
                    <a:pt x="1160" y="0"/>
                  </a:moveTo>
                  <a:cubicBezTo>
                    <a:pt x="947" y="0"/>
                    <a:pt x="730" y="80"/>
                    <a:pt x="554" y="260"/>
                  </a:cubicBezTo>
                  <a:cubicBezTo>
                    <a:pt x="1" y="802"/>
                    <a:pt x="391" y="1735"/>
                    <a:pt x="1161" y="1735"/>
                  </a:cubicBezTo>
                  <a:cubicBezTo>
                    <a:pt x="1638" y="1735"/>
                    <a:pt x="2029" y="1344"/>
                    <a:pt x="2029" y="867"/>
                  </a:cubicBezTo>
                  <a:cubicBezTo>
                    <a:pt x="2029" y="347"/>
                    <a:pt x="1603" y="0"/>
                    <a:pt x="1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6"/>
            <p:cNvSpPr/>
            <p:nvPr/>
          </p:nvSpPr>
          <p:spPr>
            <a:xfrm>
              <a:off x="2402825" y="2469525"/>
              <a:ext cx="50725" cy="43375"/>
            </a:xfrm>
            <a:custGeom>
              <a:avLst/>
              <a:gdLst/>
              <a:ahLst/>
              <a:cxnLst/>
              <a:rect l="l" t="t" r="r" b="b"/>
              <a:pathLst>
                <a:path w="2029" h="1735" extrusionOk="0">
                  <a:moveTo>
                    <a:pt x="1161" y="141"/>
                  </a:moveTo>
                  <a:cubicBezTo>
                    <a:pt x="1562" y="141"/>
                    <a:pt x="1887" y="466"/>
                    <a:pt x="1887" y="867"/>
                  </a:cubicBezTo>
                  <a:cubicBezTo>
                    <a:pt x="1887" y="1308"/>
                    <a:pt x="1528" y="1600"/>
                    <a:pt x="1152" y="1600"/>
                  </a:cubicBezTo>
                  <a:cubicBezTo>
                    <a:pt x="973" y="1600"/>
                    <a:pt x="790" y="1534"/>
                    <a:pt x="640" y="1388"/>
                  </a:cubicBezTo>
                  <a:cubicBezTo>
                    <a:pt x="185" y="921"/>
                    <a:pt x="510" y="141"/>
                    <a:pt x="1161" y="141"/>
                  </a:cubicBezTo>
                  <a:close/>
                  <a:moveTo>
                    <a:pt x="1160" y="0"/>
                  </a:moveTo>
                  <a:cubicBezTo>
                    <a:pt x="947" y="0"/>
                    <a:pt x="729" y="80"/>
                    <a:pt x="553" y="260"/>
                  </a:cubicBezTo>
                  <a:cubicBezTo>
                    <a:pt x="0" y="802"/>
                    <a:pt x="391" y="1735"/>
                    <a:pt x="1161" y="1735"/>
                  </a:cubicBezTo>
                  <a:cubicBezTo>
                    <a:pt x="1638" y="1735"/>
                    <a:pt x="2028" y="1344"/>
                    <a:pt x="2028" y="867"/>
                  </a:cubicBezTo>
                  <a:cubicBezTo>
                    <a:pt x="2028" y="347"/>
                    <a:pt x="1603" y="0"/>
                    <a:pt x="1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6"/>
            <p:cNvSpPr/>
            <p:nvPr/>
          </p:nvSpPr>
          <p:spPr>
            <a:xfrm>
              <a:off x="2282975" y="2469525"/>
              <a:ext cx="50725" cy="43375"/>
            </a:xfrm>
            <a:custGeom>
              <a:avLst/>
              <a:gdLst/>
              <a:ahLst/>
              <a:cxnLst/>
              <a:rect l="l" t="t" r="r" b="b"/>
              <a:pathLst>
                <a:path w="2029" h="1735" extrusionOk="0">
                  <a:moveTo>
                    <a:pt x="1161" y="141"/>
                  </a:moveTo>
                  <a:cubicBezTo>
                    <a:pt x="1562" y="141"/>
                    <a:pt x="1888" y="466"/>
                    <a:pt x="1888" y="867"/>
                  </a:cubicBezTo>
                  <a:cubicBezTo>
                    <a:pt x="1888" y="1308"/>
                    <a:pt x="1529" y="1600"/>
                    <a:pt x="1152" y="1600"/>
                  </a:cubicBezTo>
                  <a:cubicBezTo>
                    <a:pt x="973" y="1600"/>
                    <a:pt x="791" y="1534"/>
                    <a:pt x="641" y="1388"/>
                  </a:cubicBezTo>
                  <a:cubicBezTo>
                    <a:pt x="185" y="921"/>
                    <a:pt x="510" y="141"/>
                    <a:pt x="1161" y="141"/>
                  </a:cubicBezTo>
                  <a:close/>
                  <a:moveTo>
                    <a:pt x="1157" y="0"/>
                  </a:moveTo>
                  <a:cubicBezTo>
                    <a:pt x="942" y="0"/>
                    <a:pt x="723" y="80"/>
                    <a:pt x="543" y="260"/>
                  </a:cubicBezTo>
                  <a:cubicBezTo>
                    <a:pt x="1" y="802"/>
                    <a:pt x="391" y="1735"/>
                    <a:pt x="1161" y="1735"/>
                  </a:cubicBezTo>
                  <a:cubicBezTo>
                    <a:pt x="1638" y="1735"/>
                    <a:pt x="2029" y="1344"/>
                    <a:pt x="2029" y="867"/>
                  </a:cubicBezTo>
                  <a:cubicBezTo>
                    <a:pt x="2029" y="347"/>
                    <a:pt x="1603" y="0"/>
                    <a:pt x="1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6"/>
            <p:cNvSpPr/>
            <p:nvPr/>
          </p:nvSpPr>
          <p:spPr>
            <a:xfrm>
              <a:off x="2163150" y="2469525"/>
              <a:ext cx="50450" cy="43375"/>
            </a:xfrm>
            <a:custGeom>
              <a:avLst/>
              <a:gdLst/>
              <a:ahLst/>
              <a:cxnLst/>
              <a:rect l="l" t="t" r="r" b="b"/>
              <a:pathLst>
                <a:path w="2018" h="1735" extrusionOk="0">
                  <a:moveTo>
                    <a:pt x="1161" y="141"/>
                  </a:moveTo>
                  <a:cubicBezTo>
                    <a:pt x="1562" y="141"/>
                    <a:pt x="1887" y="466"/>
                    <a:pt x="1887" y="867"/>
                  </a:cubicBezTo>
                  <a:cubicBezTo>
                    <a:pt x="1887" y="1308"/>
                    <a:pt x="1523" y="1600"/>
                    <a:pt x="1147" y="1600"/>
                  </a:cubicBezTo>
                  <a:cubicBezTo>
                    <a:pt x="968" y="1600"/>
                    <a:pt x="787" y="1534"/>
                    <a:pt x="640" y="1388"/>
                  </a:cubicBezTo>
                  <a:cubicBezTo>
                    <a:pt x="185" y="921"/>
                    <a:pt x="510" y="141"/>
                    <a:pt x="1161" y="141"/>
                  </a:cubicBezTo>
                  <a:close/>
                  <a:moveTo>
                    <a:pt x="1149" y="0"/>
                  </a:moveTo>
                  <a:cubicBezTo>
                    <a:pt x="936" y="0"/>
                    <a:pt x="718" y="80"/>
                    <a:pt x="542" y="260"/>
                  </a:cubicBezTo>
                  <a:cubicBezTo>
                    <a:pt x="0" y="802"/>
                    <a:pt x="391" y="1735"/>
                    <a:pt x="1161" y="1735"/>
                  </a:cubicBezTo>
                  <a:cubicBezTo>
                    <a:pt x="1638" y="1735"/>
                    <a:pt x="2017" y="1344"/>
                    <a:pt x="2017" y="867"/>
                  </a:cubicBezTo>
                  <a:cubicBezTo>
                    <a:pt x="2017" y="347"/>
                    <a:pt x="1592" y="0"/>
                    <a:pt x="11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6"/>
            <p:cNvSpPr/>
            <p:nvPr/>
          </p:nvSpPr>
          <p:spPr>
            <a:xfrm>
              <a:off x="2762600" y="2572400"/>
              <a:ext cx="50450" cy="43275"/>
            </a:xfrm>
            <a:custGeom>
              <a:avLst/>
              <a:gdLst/>
              <a:ahLst/>
              <a:cxnLst/>
              <a:rect l="l" t="t" r="r" b="b"/>
              <a:pathLst>
                <a:path w="2018" h="1731" extrusionOk="0">
                  <a:moveTo>
                    <a:pt x="1161" y="136"/>
                  </a:moveTo>
                  <a:cubicBezTo>
                    <a:pt x="1562" y="136"/>
                    <a:pt x="1888" y="461"/>
                    <a:pt x="1888" y="863"/>
                  </a:cubicBezTo>
                  <a:cubicBezTo>
                    <a:pt x="1888" y="1304"/>
                    <a:pt x="1524" y="1595"/>
                    <a:pt x="1147" y="1595"/>
                  </a:cubicBezTo>
                  <a:cubicBezTo>
                    <a:pt x="969" y="1595"/>
                    <a:pt x="787" y="1530"/>
                    <a:pt x="641" y="1383"/>
                  </a:cubicBezTo>
                  <a:cubicBezTo>
                    <a:pt x="174" y="917"/>
                    <a:pt x="510" y="136"/>
                    <a:pt x="1161" y="136"/>
                  </a:cubicBezTo>
                  <a:close/>
                  <a:moveTo>
                    <a:pt x="1149" y="0"/>
                  </a:moveTo>
                  <a:cubicBezTo>
                    <a:pt x="936" y="0"/>
                    <a:pt x="719" y="79"/>
                    <a:pt x="543" y="255"/>
                  </a:cubicBezTo>
                  <a:cubicBezTo>
                    <a:pt x="1" y="797"/>
                    <a:pt x="380" y="1730"/>
                    <a:pt x="1161" y="1730"/>
                  </a:cubicBezTo>
                  <a:cubicBezTo>
                    <a:pt x="1628" y="1730"/>
                    <a:pt x="2018" y="1340"/>
                    <a:pt x="2018" y="863"/>
                  </a:cubicBezTo>
                  <a:cubicBezTo>
                    <a:pt x="2018" y="342"/>
                    <a:pt x="1592" y="0"/>
                    <a:pt x="11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6"/>
            <p:cNvSpPr/>
            <p:nvPr/>
          </p:nvSpPr>
          <p:spPr>
            <a:xfrm>
              <a:off x="2642775" y="2572400"/>
              <a:ext cx="50450" cy="43275"/>
            </a:xfrm>
            <a:custGeom>
              <a:avLst/>
              <a:gdLst/>
              <a:ahLst/>
              <a:cxnLst/>
              <a:rect l="l" t="t" r="r" b="b"/>
              <a:pathLst>
                <a:path w="2018" h="1731" extrusionOk="0">
                  <a:moveTo>
                    <a:pt x="1150" y="136"/>
                  </a:moveTo>
                  <a:cubicBezTo>
                    <a:pt x="1551" y="136"/>
                    <a:pt x="1887" y="461"/>
                    <a:pt x="1887" y="863"/>
                  </a:cubicBezTo>
                  <a:cubicBezTo>
                    <a:pt x="1880" y="1304"/>
                    <a:pt x="1518" y="1595"/>
                    <a:pt x="1145" y="1595"/>
                  </a:cubicBezTo>
                  <a:cubicBezTo>
                    <a:pt x="967" y="1595"/>
                    <a:pt x="787" y="1530"/>
                    <a:pt x="640" y="1383"/>
                  </a:cubicBezTo>
                  <a:cubicBezTo>
                    <a:pt x="174" y="917"/>
                    <a:pt x="499" y="136"/>
                    <a:pt x="1150" y="136"/>
                  </a:cubicBezTo>
                  <a:close/>
                  <a:moveTo>
                    <a:pt x="1148" y="0"/>
                  </a:moveTo>
                  <a:cubicBezTo>
                    <a:pt x="935" y="0"/>
                    <a:pt x="718" y="79"/>
                    <a:pt x="542" y="255"/>
                  </a:cubicBezTo>
                  <a:cubicBezTo>
                    <a:pt x="0" y="797"/>
                    <a:pt x="380" y="1730"/>
                    <a:pt x="1150" y="1730"/>
                  </a:cubicBezTo>
                  <a:cubicBezTo>
                    <a:pt x="1627" y="1730"/>
                    <a:pt x="2017" y="1340"/>
                    <a:pt x="2017" y="863"/>
                  </a:cubicBezTo>
                  <a:cubicBezTo>
                    <a:pt x="2017" y="342"/>
                    <a:pt x="1592" y="0"/>
                    <a:pt x="1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6"/>
            <p:cNvSpPr/>
            <p:nvPr/>
          </p:nvSpPr>
          <p:spPr>
            <a:xfrm>
              <a:off x="2522650" y="2572400"/>
              <a:ext cx="50725" cy="43275"/>
            </a:xfrm>
            <a:custGeom>
              <a:avLst/>
              <a:gdLst/>
              <a:ahLst/>
              <a:cxnLst/>
              <a:rect l="l" t="t" r="r" b="b"/>
              <a:pathLst>
                <a:path w="2029" h="1731" extrusionOk="0">
                  <a:moveTo>
                    <a:pt x="1161" y="136"/>
                  </a:moveTo>
                  <a:cubicBezTo>
                    <a:pt x="1563" y="136"/>
                    <a:pt x="1888" y="461"/>
                    <a:pt x="1888" y="863"/>
                  </a:cubicBezTo>
                  <a:cubicBezTo>
                    <a:pt x="1888" y="1304"/>
                    <a:pt x="1529" y="1595"/>
                    <a:pt x="1156" y="1595"/>
                  </a:cubicBezTo>
                  <a:cubicBezTo>
                    <a:pt x="978" y="1595"/>
                    <a:pt x="798" y="1530"/>
                    <a:pt x="652" y="1383"/>
                  </a:cubicBezTo>
                  <a:cubicBezTo>
                    <a:pt x="185" y="928"/>
                    <a:pt x="511" y="136"/>
                    <a:pt x="1161" y="136"/>
                  </a:cubicBezTo>
                  <a:close/>
                  <a:moveTo>
                    <a:pt x="1160" y="0"/>
                  </a:moveTo>
                  <a:cubicBezTo>
                    <a:pt x="947" y="0"/>
                    <a:pt x="730" y="79"/>
                    <a:pt x="554" y="255"/>
                  </a:cubicBezTo>
                  <a:cubicBezTo>
                    <a:pt x="1" y="797"/>
                    <a:pt x="391" y="1730"/>
                    <a:pt x="1161" y="1730"/>
                  </a:cubicBezTo>
                  <a:cubicBezTo>
                    <a:pt x="1638" y="1730"/>
                    <a:pt x="2029" y="1340"/>
                    <a:pt x="2029" y="863"/>
                  </a:cubicBezTo>
                  <a:cubicBezTo>
                    <a:pt x="2029" y="342"/>
                    <a:pt x="1603" y="0"/>
                    <a:pt x="1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6"/>
            <p:cNvSpPr/>
            <p:nvPr/>
          </p:nvSpPr>
          <p:spPr>
            <a:xfrm>
              <a:off x="2402825" y="2572400"/>
              <a:ext cx="50725" cy="43275"/>
            </a:xfrm>
            <a:custGeom>
              <a:avLst/>
              <a:gdLst/>
              <a:ahLst/>
              <a:cxnLst/>
              <a:rect l="l" t="t" r="r" b="b"/>
              <a:pathLst>
                <a:path w="2029" h="1731" extrusionOk="0">
                  <a:moveTo>
                    <a:pt x="1161" y="136"/>
                  </a:moveTo>
                  <a:cubicBezTo>
                    <a:pt x="1562" y="136"/>
                    <a:pt x="1887" y="461"/>
                    <a:pt x="1887" y="863"/>
                  </a:cubicBezTo>
                  <a:cubicBezTo>
                    <a:pt x="1887" y="1304"/>
                    <a:pt x="1528" y="1595"/>
                    <a:pt x="1152" y="1595"/>
                  </a:cubicBezTo>
                  <a:cubicBezTo>
                    <a:pt x="973" y="1595"/>
                    <a:pt x="790" y="1530"/>
                    <a:pt x="640" y="1383"/>
                  </a:cubicBezTo>
                  <a:cubicBezTo>
                    <a:pt x="185" y="928"/>
                    <a:pt x="510" y="136"/>
                    <a:pt x="1161" y="136"/>
                  </a:cubicBezTo>
                  <a:close/>
                  <a:moveTo>
                    <a:pt x="1159" y="0"/>
                  </a:moveTo>
                  <a:cubicBezTo>
                    <a:pt x="946" y="0"/>
                    <a:pt x="729" y="79"/>
                    <a:pt x="553" y="255"/>
                  </a:cubicBezTo>
                  <a:cubicBezTo>
                    <a:pt x="0" y="797"/>
                    <a:pt x="391" y="1730"/>
                    <a:pt x="1161" y="1730"/>
                  </a:cubicBezTo>
                  <a:cubicBezTo>
                    <a:pt x="1638" y="1730"/>
                    <a:pt x="2028" y="1340"/>
                    <a:pt x="2028" y="863"/>
                  </a:cubicBezTo>
                  <a:cubicBezTo>
                    <a:pt x="2028" y="342"/>
                    <a:pt x="1603" y="0"/>
                    <a:pt x="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6"/>
            <p:cNvSpPr/>
            <p:nvPr/>
          </p:nvSpPr>
          <p:spPr>
            <a:xfrm>
              <a:off x="2282975" y="2572400"/>
              <a:ext cx="50725" cy="43275"/>
            </a:xfrm>
            <a:custGeom>
              <a:avLst/>
              <a:gdLst/>
              <a:ahLst/>
              <a:cxnLst/>
              <a:rect l="l" t="t" r="r" b="b"/>
              <a:pathLst>
                <a:path w="2029" h="1731" extrusionOk="0">
                  <a:moveTo>
                    <a:pt x="1161" y="136"/>
                  </a:moveTo>
                  <a:cubicBezTo>
                    <a:pt x="1562" y="136"/>
                    <a:pt x="1888" y="461"/>
                    <a:pt x="1888" y="863"/>
                  </a:cubicBezTo>
                  <a:cubicBezTo>
                    <a:pt x="1888" y="1304"/>
                    <a:pt x="1529" y="1595"/>
                    <a:pt x="1152" y="1595"/>
                  </a:cubicBezTo>
                  <a:cubicBezTo>
                    <a:pt x="973" y="1595"/>
                    <a:pt x="791" y="1530"/>
                    <a:pt x="641" y="1383"/>
                  </a:cubicBezTo>
                  <a:cubicBezTo>
                    <a:pt x="185" y="928"/>
                    <a:pt x="510" y="136"/>
                    <a:pt x="1161" y="136"/>
                  </a:cubicBezTo>
                  <a:close/>
                  <a:moveTo>
                    <a:pt x="1156" y="0"/>
                  </a:moveTo>
                  <a:cubicBezTo>
                    <a:pt x="942" y="0"/>
                    <a:pt x="722" y="79"/>
                    <a:pt x="543" y="255"/>
                  </a:cubicBezTo>
                  <a:cubicBezTo>
                    <a:pt x="1" y="797"/>
                    <a:pt x="391" y="1730"/>
                    <a:pt x="1161" y="1730"/>
                  </a:cubicBezTo>
                  <a:cubicBezTo>
                    <a:pt x="1638" y="1730"/>
                    <a:pt x="2029" y="1340"/>
                    <a:pt x="2029" y="863"/>
                  </a:cubicBezTo>
                  <a:cubicBezTo>
                    <a:pt x="2029" y="342"/>
                    <a:pt x="1603" y="0"/>
                    <a:pt x="1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6"/>
            <p:cNvSpPr/>
            <p:nvPr/>
          </p:nvSpPr>
          <p:spPr>
            <a:xfrm>
              <a:off x="2163150" y="2572400"/>
              <a:ext cx="50450" cy="43275"/>
            </a:xfrm>
            <a:custGeom>
              <a:avLst/>
              <a:gdLst/>
              <a:ahLst/>
              <a:cxnLst/>
              <a:rect l="l" t="t" r="r" b="b"/>
              <a:pathLst>
                <a:path w="2018" h="1731" extrusionOk="0">
                  <a:moveTo>
                    <a:pt x="1161" y="136"/>
                  </a:moveTo>
                  <a:cubicBezTo>
                    <a:pt x="1562" y="136"/>
                    <a:pt x="1887" y="461"/>
                    <a:pt x="1887" y="863"/>
                  </a:cubicBezTo>
                  <a:cubicBezTo>
                    <a:pt x="1887" y="1304"/>
                    <a:pt x="1523" y="1595"/>
                    <a:pt x="1147" y="1595"/>
                  </a:cubicBezTo>
                  <a:cubicBezTo>
                    <a:pt x="968" y="1595"/>
                    <a:pt x="787" y="1530"/>
                    <a:pt x="640" y="1383"/>
                  </a:cubicBezTo>
                  <a:cubicBezTo>
                    <a:pt x="185" y="917"/>
                    <a:pt x="510" y="136"/>
                    <a:pt x="1161" y="136"/>
                  </a:cubicBezTo>
                  <a:close/>
                  <a:moveTo>
                    <a:pt x="1148" y="0"/>
                  </a:moveTo>
                  <a:cubicBezTo>
                    <a:pt x="935" y="0"/>
                    <a:pt x="718" y="79"/>
                    <a:pt x="542" y="255"/>
                  </a:cubicBezTo>
                  <a:cubicBezTo>
                    <a:pt x="0" y="797"/>
                    <a:pt x="391" y="1730"/>
                    <a:pt x="1161" y="1730"/>
                  </a:cubicBezTo>
                  <a:cubicBezTo>
                    <a:pt x="1638" y="1730"/>
                    <a:pt x="2017" y="1340"/>
                    <a:pt x="2017" y="863"/>
                  </a:cubicBezTo>
                  <a:cubicBezTo>
                    <a:pt x="2017" y="342"/>
                    <a:pt x="1592" y="0"/>
                    <a:pt x="1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6"/>
            <p:cNvSpPr/>
            <p:nvPr/>
          </p:nvSpPr>
          <p:spPr>
            <a:xfrm>
              <a:off x="2762600" y="2680850"/>
              <a:ext cx="50450" cy="43275"/>
            </a:xfrm>
            <a:custGeom>
              <a:avLst/>
              <a:gdLst/>
              <a:ahLst/>
              <a:cxnLst/>
              <a:rect l="l" t="t" r="r" b="b"/>
              <a:pathLst>
                <a:path w="2018" h="1731" extrusionOk="0">
                  <a:moveTo>
                    <a:pt x="1161" y="136"/>
                  </a:moveTo>
                  <a:cubicBezTo>
                    <a:pt x="1562" y="136"/>
                    <a:pt x="1888" y="461"/>
                    <a:pt x="1888" y="863"/>
                  </a:cubicBezTo>
                  <a:cubicBezTo>
                    <a:pt x="1888" y="1304"/>
                    <a:pt x="1524" y="1595"/>
                    <a:pt x="1147" y="1595"/>
                  </a:cubicBezTo>
                  <a:cubicBezTo>
                    <a:pt x="969" y="1595"/>
                    <a:pt x="787" y="1530"/>
                    <a:pt x="641" y="1383"/>
                  </a:cubicBezTo>
                  <a:cubicBezTo>
                    <a:pt x="174" y="928"/>
                    <a:pt x="510" y="136"/>
                    <a:pt x="1161" y="136"/>
                  </a:cubicBezTo>
                  <a:close/>
                  <a:moveTo>
                    <a:pt x="1149" y="0"/>
                  </a:moveTo>
                  <a:cubicBezTo>
                    <a:pt x="936" y="0"/>
                    <a:pt x="719" y="79"/>
                    <a:pt x="543" y="255"/>
                  </a:cubicBezTo>
                  <a:cubicBezTo>
                    <a:pt x="1" y="798"/>
                    <a:pt x="380" y="1730"/>
                    <a:pt x="1161" y="1730"/>
                  </a:cubicBezTo>
                  <a:cubicBezTo>
                    <a:pt x="1628" y="1730"/>
                    <a:pt x="2018" y="1340"/>
                    <a:pt x="2018" y="863"/>
                  </a:cubicBezTo>
                  <a:cubicBezTo>
                    <a:pt x="2018" y="342"/>
                    <a:pt x="1592" y="0"/>
                    <a:pt x="11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6"/>
            <p:cNvSpPr/>
            <p:nvPr/>
          </p:nvSpPr>
          <p:spPr>
            <a:xfrm>
              <a:off x="2642775" y="2680850"/>
              <a:ext cx="50450" cy="43275"/>
            </a:xfrm>
            <a:custGeom>
              <a:avLst/>
              <a:gdLst/>
              <a:ahLst/>
              <a:cxnLst/>
              <a:rect l="l" t="t" r="r" b="b"/>
              <a:pathLst>
                <a:path w="2018" h="1731" extrusionOk="0">
                  <a:moveTo>
                    <a:pt x="1150" y="136"/>
                  </a:moveTo>
                  <a:cubicBezTo>
                    <a:pt x="1551" y="136"/>
                    <a:pt x="1876" y="461"/>
                    <a:pt x="1887" y="863"/>
                  </a:cubicBezTo>
                  <a:cubicBezTo>
                    <a:pt x="1887" y="1304"/>
                    <a:pt x="1523" y="1595"/>
                    <a:pt x="1147" y="1595"/>
                  </a:cubicBezTo>
                  <a:cubicBezTo>
                    <a:pt x="968" y="1595"/>
                    <a:pt x="787" y="1530"/>
                    <a:pt x="640" y="1383"/>
                  </a:cubicBezTo>
                  <a:cubicBezTo>
                    <a:pt x="174" y="928"/>
                    <a:pt x="499" y="136"/>
                    <a:pt x="1150" y="136"/>
                  </a:cubicBezTo>
                  <a:close/>
                  <a:moveTo>
                    <a:pt x="1148" y="0"/>
                  </a:moveTo>
                  <a:cubicBezTo>
                    <a:pt x="935" y="0"/>
                    <a:pt x="718" y="79"/>
                    <a:pt x="542" y="255"/>
                  </a:cubicBezTo>
                  <a:cubicBezTo>
                    <a:pt x="0" y="798"/>
                    <a:pt x="380" y="1730"/>
                    <a:pt x="1150" y="1730"/>
                  </a:cubicBezTo>
                  <a:cubicBezTo>
                    <a:pt x="1627" y="1730"/>
                    <a:pt x="2017" y="1340"/>
                    <a:pt x="2017" y="863"/>
                  </a:cubicBezTo>
                  <a:cubicBezTo>
                    <a:pt x="2017" y="342"/>
                    <a:pt x="1592" y="0"/>
                    <a:pt x="1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6"/>
            <p:cNvSpPr/>
            <p:nvPr/>
          </p:nvSpPr>
          <p:spPr>
            <a:xfrm>
              <a:off x="2522650" y="2680850"/>
              <a:ext cx="50725" cy="43275"/>
            </a:xfrm>
            <a:custGeom>
              <a:avLst/>
              <a:gdLst/>
              <a:ahLst/>
              <a:cxnLst/>
              <a:rect l="l" t="t" r="r" b="b"/>
              <a:pathLst>
                <a:path w="2029" h="1731" extrusionOk="0">
                  <a:moveTo>
                    <a:pt x="1161" y="136"/>
                  </a:moveTo>
                  <a:cubicBezTo>
                    <a:pt x="1563" y="136"/>
                    <a:pt x="1888" y="461"/>
                    <a:pt x="1888" y="863"/>
                  </a:cubicBezTo>
                  <a:cubicBezTo>
                    <a:pt x="1888" y="1304"/>
                    <a:pt x="1529" y="1595"/>
                    <a:pt x="1156" y="1595"/>
                  </a:cubicBezTo>
                  <a:cubicBezTo>
                    <a:pt x="978" y="1595"/>
                    <a:pt x="798" y="1530"/>
                    <a:pt x="652" y="1383"/>
                  </a:cubicBezTo>
                  <a:cubicBezTo>
                    <a:pt x="185" y="928"/>
                    <a:pt x="511" y="136"/>
                    <a:pt x="1161" y="136"/>
                  </a:cubicBezTo>
                  <a:close/>
                  <a:moveTo>
                    <a:pt x="1160" y="0"/>
                  </a:moveTo>
                  <a:cubicBezTo>
                    <a:pt x="947" y="0"/>
                    <a:pt x="730" y="79"/>
                    <a:pt x="554" y="255"/>
                  </a:cubicBezTo>
                  <a:cubicBezTo>
                    <a:pt x="1" y="798"/>
                    <a:pt x="391" y="1730"/>
                    <a:pt x="1161" y="1730"/>
                  </a:cubicBezTo>
                  <a:cubicBezTo>
                    <a:pt x="1638" y="1730"/>
                    <a:pt x="2029" y="1340"/>
                    <a:pt x="2029" y="863"/>
                  </a:cubicBezTo>
                  <a:cubicBezTo>
                    <a:pt x="2029" y="342"/>
                    <a:pt x="1603" y="0"/>
                    <a:pt x="1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6"/>
            <p:cNvSpPr/>
            <p:nvPr/>
          </p:nvSpPr>
          <p:spPr>
            <a:xfrm>
              <a:off x="2402825" y="2680850"/>
              <a:ext cx="50725" cy="43275"/>
            </a:xfrm>
            <a:custGeom>
              <a:avLst/>
              <a:gdLst/>
              <a:ahLst/>
              <a:cxnLst/>
              <a:rect l="l" t="t" r="r" b="b"/>
              <a:pathLst>
                <a:path w="2029" h="1731" extrusionOk="0">
                  <a:moveTo>
                    <a:pt x="1161" y="136"/>
                  </a:moveTo>
                  <a:cubicBezTo>
                    <a:pt x="1562" y="136"/>
                    <a:pt x="1887" y="461"/>
                    <a:pt x="1887" y="863"/>
                  </a:cubicBezTo>
                  <a:cubicBezTo>
                    <a:pt x="1887" y="1304"/>
                    <a:pt x="1528" y="1595"/>
                    <a:pt x="1152" y="1595"/>
                  </a:cubicBezTo>
                  <a:cubicBezTo>
                    <a:pt x="973" y="1595"/>
                    <a:pt x="790" y="1530"/>
                    <a:pt x="640" y="1383"/>
                  </a:cubicBezTo>
                  <a:cubicBezTo>
                    <a:pt x="185" y="928"/>
                    <a:pt x="510" y="136"/>
                    <a:pt x="1161" y="136"/>
                  </a:cubicBezTo>
                  <a:close/>
                  <a:moveTo>
                    <a:pt x="1159" y="0"/>
                  </a:moveTo>
                  <a:cubicBezTo>
                    <a:pt x="946" y="0"/>
                    <a:pt x="729" y="79"/>
                    <a:pt x="553" y="255"/>
                  </a:cubicBezTo>
                  <a:cubicBezTo>
                    <a:pt x="0" y="798"/>
                    <a:pt x="391" y="1730"/>
                    <a:pt x="1161" y="1730"/>
                  </a:cubicBezTo>
                  <a:cubicBezTo>
                    <a:pt x="1638" y="1730"/>
                    <a:pt x="2028" y="1340"/>
                    <a:pt x="2028" y="863"/>
                  </a:cubicBezTo>
                  <a:cubicBezTo>
                    <a:pt x="2028" y="342"/>
                    <a:pt x="1603" y="0"/>
                    <a:pt x="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6"/>
            <p:cNvSpPr/>
            <p:nvPr/>
          </p:nvSpPr>
          <p:spPr>
            <a:xfrm>
              <a:off x="2282975" y="2680850"/>
              <a:ext cx="50725" cy="43275"/>
            </a:xfrm>
            <a:custGeom>
              <a:avLst/>
              <a:gdLst/>
              <a:ahLst/>
              <a:cxnLst/>
              <a:rect l="l" t="t" r="r" b="b"/>
              <a:pathLst>
                <a:path w="2029" h="1731" extrusionOk="0">
                  <a:moveTo>
                    <a:pt x="1161" y="136"/>
                  </a:moveTo>
                  <a:cubicBezTo>
                    <a:pt x="1562" y="136"/>
                    <a:pt x="1888" y="461"/>
                    <a:pt x="1888" y="863"/>
                  </a:cubicBezTo>
                  <a:cubicBezTo>
                    <a:pt x="1888" y="1304"/>
                    <a:pt x="1529" y="1595"/>
                    <a:pt x="1152" y="1595"/>
                  </a:cubicBezTo>
                  <a:cubicBezTo>
                    <a:pt x="973" y="1595"/>
                    <a:pt x="791" y="1530"/>
                    <a:pt x="641" y="1383"/>
                  </a:cubicBezTo>
                  <a:cubicBezTo>
                    <a:pt x="185" y="928"/>
                    <a:pt x="510" y="136"/>
                    <a:pt x="1161" y="136"/>
                  </a:cubicBezTo>
                  <a:close/>
                  <a:moveTo>
                    <a:pt x="1156" y="0"/>
                  </a:moveTo>
                  <a:cubicBezTo>
                    <a:pt x="942" y="0"/>
                    <a:pt x="722" y="79"/>
                    <a:pt x="543" y="255"/>
                  </a:cubicBezTo>
                  <a:cubicBezTo>
                    <a:pt x="1" y="798"/>
                    <a:pt x="391" y="1730"/>
                    <a:pt x="1161" y="1730"/>
                  </a:cubicBezTo>
                  <a:cubicBezTo>
                    <a:pt x="1638" y="1730"/>
                    <a:pt x="2029" y="1340"/>
                    <a:pt x="2029" y="863"/>
                  </a:cubicBezTo>
                  <a:cubicBezTo>
                    <a:pt x="2029" y="342"/>
                    <a:pt x="1603" y="0"/>
                    <a:pt x="1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6"/>
            <p:cNvSpPr/>
            <p:nvPr/>
          </p:nvSpPr>
          <p:spPr>
            <a:xfrm>
              <a:off x="2163150" y="2680850"/>
              <a:ext cx="50450" cy="43275"/>
            </a:xfrm>
            <a:custGeom>
              <a:avLst/>
              <a:gdLst/>
              <a:ahLst/>
              <a:cxnLst/>
              <a:rect l="l" t="t" r="r" b="b"/>
              <a:pathLst>
                <a:path w="2018" h="1731" extrusionOk="0">
                  <a:moveTo>
                    <a:pt x="1161" y="136"/>
                  </a:moveTo>
                  <a:cubicBezTo>
                    <a:pt x="1562" y="136"/>
                    <a:pt x="1887" y="461"/>
                    <a:pt x="1887" y="863"/>
                  </a:cubicBezTo>
                  <a:cubicBezTo>
                    <a:pt x="1887" y="1304"/>
                    <a:pt x="1523" y="1595"/>
                    <a:pt x="1147" y="1595"/>
                  </a:cubicBezTo>
                  <a:cubicBezTo>
                    <a:pt x="968" y="1595"/>
                    <a:pt x="787" y="1530"/>
                    <a:pt x="640" y="1383"/>
                  </a:cubicBezTo>
                  <a:cubicBezTo>
                    <a:pt x="185" y="928"/>
                    <a:pt x="510" y="136"/>
                    <a:pt x="1161" y="136"/>
                  </a:cubicBezTo>
                  <a:close/>
                  <a:moveTo>
                    <a:pt x="1148" y="0"/>
                  </a:moveTo>
                  <a:cubicBezTo>
                    <a:pt x="935" y="0"/>
                    <a:pt x="718" y="79"/>
                    <a:pt x="542" y="255"/>
                  </a:cubicBezTo>
                  <a:cubicBezTo>
                    <a:pt x="0" y="798"/>
                    <a:pt x="391" y="1730"/>
                    <a:pt x="1161" y="1730"/>
                  </a:cubicBezTo>
                  <a:cubicBezTo>
                    <a:pt x="1638" y="1730"/>
                    <a:pt x="2017" y="1340"/>
                    <a:pt x="2017" y="863"/>
                  </a:cubicBezTo>
                  <a:cubicBezTo>
                    <a:pt x="2017" y="342"/>
                    <a:pt x="1592" y="0"/>
                    <a:pt x="1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1100" y="390525"/>
            <a:ext cx="7901700" cy="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1100" y="1152475"/>
            <a:ext cx="7901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●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○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■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●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○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■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●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○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■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8" r:id="rId4"/>
    <p:sldLayoutId id="2147483660" r:id="rId5"/>
    <p:sldLayoutId id="2147483661" r:id="rId6"/>
    <p:sldLayoutId id="2147483670" r:id="rId7"/>
    <p:sldLayoutId id="2147483671" r:id="rId8"/>
    <p:sldLayoutId id="214748367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91">
          <p15:clr>
            <a:srgbClr val="EA4335"/>
          </p15:clr>
        </p15:guide>
        <p15:guide id="2" pos="5369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5450851HimaMallina/Machine-Learning/blob/main/ML_insurance.ipynb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6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7.png"/><Relationship Id="rId9" Type="http://schemas.microsoft.com/office/2007/relationships/diagramDrawing" Target="../diagrams/drawing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9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21.png"/><Relationship Id="rId4" Type="http://schemas.openxmlformats.org/officeDocument/2006/relationships/diagramData" Target="../diagrams/data2.xml"/><Relationship Id="rId9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hw.gov.au/reports/australias-health/australias-health-2018/contents/bmi-where-do-you-fit" TargetMode="External"/><Relationship Id="rId7" Type="http://schemas.openxmlformats.org/officeDocument/2006/relationships/hyperlink" Target="https://www.statista.com/statistics/718084/average-number-of-own-children-per-family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kit-learn.org/stable/modules/grid_search.html#randomized-parameter-optimization" TargetMode="External"/><Relationship Id="rId5" Type="http://schemas.openxmlformats.org/officeDocument/2006/relationships/hyperlink" Target="https://scikit-learn.org/stable/modules/compose.html#columntransformer-for-heterogeneous-data" TargetMode="External"/><Relationship Id="rId4" Type="http://schemas.openxmlformats.org/officeDocument/2006/relationships/hyperlink" Target="https://www.jmlr.org/papers/volume13/bergstra12a/bergstra12a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0"/>
          <p:cNvSpPr/>
          <p:nvPr/>
        </p:nvSpPr>
        <p:spPr>
          <a:xfrm>
            <a:off x="1998271" y="619325"/>
            <a:ext cx="2594345" cy="997337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30"/>
          <p:cNvSpPr txBox="1">
            <a:spLocks noGrp="1"/>
          </p:cNvSpPr>
          <p:nvPr>
            <p:ph type="ctrTitle"/>
          </p:nvPr>
        </p:nvSpPr>
        <p:spPr>
          <a:xfrm>
            <a:off x="1034835" y="693509"/>
            <a:ext cx="4459500" cy="11542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dirty="0">
                <a:solidFill>
                  <a:schemeClr val="bg2"/>
                </a:solidFill>
              </a:rPr>
              <a:t>Welcome</a:t>
            </a:r>
            <a:endParaRPr sz="2500" b="0" dirty="0">
              <a:solidFill>
                <a:schemeClr val="bg2"/>
              </a:solidFill>
            </a:endParaRPr>
          </a:p>
        </p:txBody>
      </p:sp>
      <p:sp>
        <p:nvSpPr>
          <p:cNvPr id="843" name="Google Shape;843;p30"/>
          <p:cNvSpPr/>
          <p:nvPr/>
        </p:nvSpPr>
        <p:spPr>
          <a:xfrm flipH="1">
            <a:off x="8181299" y="1367301"/>
            <a:ext cx="480500" cy="480500"/>
          </a:xfrm>
          <a:custGeom>
            <a:avLst/>
            <a:gdLst/>
            <a:ahLst/>
            <a:cxnLst/>
            <a:rect l="l" t="t" r="r" b="b"/>
            <a:pathLst>
              <a:path w="12408" h="12408" extrusionOk="0">
                <a:moveTo>
                  <a:pt x="12407" y="1"/>
                </a:moveTo>
                <a:cubicBezTo>
                  <a:pt x="5553" y="1"/>
                  <a:pt x="0" y="5554"/>
                  <a:pt x="0" y="12408"/>
                </a:cubicBezTo>
                <a:lnTo>
                  <a:pt x="6779" y="12408"/>
                </a:lnTo>
                <a:cubicBezTo>
                  <a:pt x="6779" y="9295"/>
                  <a:pt x="9306" y="6779"/>
                  <a:pt x="12407" y="6779"/>
                </a:cubicBezTo>
                <a:lnTo>
                  <a:pt x="1240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0"/>
          <p:cNvSpPr/>
          <p:nvPr/>
        </p:nvSpPr>
        <p:spPr>
          <a:xfrm flipH="1">
            <a:off x="-10099" y="4456722"/>
            <a:ext cx="687421" cy="687068"/>
          </a:xfrm>
          <a:custGeom>
            <a:avLst/>
            <a:gdLst/>
            <a:ahLst/>
            <a:cxnLst/>
            <a:rect l="l" t="t" r="r" b="b"/>
            <a:pathLst>
              <a:path w="21420" h="21409" extrusionOk="0">
                <a:moveTo>
                  <a:pt x="21400" y="1"/>
                </a:moveTo>
                <a:cubicBezTo>
                  <a:pt x="9588" y="1"/>
                  <a:pt x="1" y="9584"/>
                  <a:pt x="1" y="21409"/>
                </a:cubicBezTo>
                <a:lnTo>
                  <a:pt x="21420" y="21409"/>
                </a:lnTo>
                <a:lnTo>
                  <a:pt x="21420" y="1"/>
                </a:lnTo>
                <a:cubicBezTo>
                  <a:pt x="21413" y="1"/>
                  <a:pt x="21406" y="1"/>
                  <a:pt x="2140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45" name="Google Shape;845;p30"/>
          <p:cNvCxnSpPr/>
          <p:nvPr/>
        </p:nvCxnSpPr>
        <p:spPr>
          <a:xfrm>
            <a:off x="6067825" y="385950"/>
            <a:ext cx="2606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6" name="Google Shape;846;p30"/>
          <p:cNvCxnSpPr/>
          <p:nvPr/>
        </p:nvCxnSpPr>
        <p:spPr>
          <a:xfrm>
            <a:off x="5504550" y="539500"/>
            <a:ext cx="3120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8" name="Google Shape;848;p30"/>
          <p:cNvSpPr/>
          <p:nvPr/>
        </p:nvSpPr>
        <p:spPr>
          <a:xfrm flipH="1">
            <a:off x="-10081" y="3220978"/>
            <a:ext cx="1923784" cy="1922849"/>
          </a:xfrm>
          <a:custGeom>
            <a:avLst/>
            <a:gdLst/>
            <a:ahLst/>
            <a:cxnLst/>
            <a:rect l="l" t="t" r="r" b="b"/>
            <a:pathLst>
              <a:path w="21420" h="21409" extrusionOk="0">
                <a:moveTo>
                  <a:pt x="21400" y="1"/>
                </a:moveTo>
                <a:cubicBezTo>
                  <a:pt x="9588" y="1"/>
                  <a:pt x="1" y="9584"/>
                  <a:pt x="1" y="21409"/>
                </a:cubicBezTo>
                <a:lnTo>
                  <a:pt x="21420" y="21409"/>
                </a:lnTo>
                <a:lnTo>
                  <a:pt x="21420" y="1"/>
                </a:lnTo>
                <a:cubicBezTo>
                  <a:pt x="21413" y="1"/>
                  <a:pt x="21406" y="1"/>
                  <a:pt x="214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841;p30">
            <a:extLst>
              <a:ext uri="{FF2B5EF4-FFF2-40B4-BE49-F238E27FC236}">
                <a16:creationId xmlns:a16="http://schemas.microsoft.com/office/drawing/2014/main" id="{ACAA6DC7-4FFB-65EF-0A0C-94FA9FC5F0A0}"/>
              </a:ext>
            </a:extLst>
          </p:cNvPr>
          <p:cNvSpPr txBox="1">
            <a:spLocks/>
          </p:cNvSpPr>
          <p:nvPr/>
        </p:nvSpPr>
        <p:spPr>
          <a:xfrm>
            <a:off x="677322" y="1214444"/>
            <a:ext cx="2955000" cy="767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4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algn="l"/>
            <a:endParaRPr lang="en-AU" sz="2000" dirty="0">
              <a:solidFill>
                <a:schemeClr val="bg2"/>
              </a:solidFill>
            </a:endParaRPr>
          </a:p>
        </p:txBody>
      </p:sp>
      <p:sp>
        <p:nvSpPr>
          <p:cNvPr id="5" name="Google Shape;1304;p50">
            <a:extLst>
              <a:ext uri="{FF2B5EF4-FFF2-40B4-BE49-F238E27FC236}">
                <a16:creationId xmlns:a16="http://schemas.microsoft.com/office/drawing/2014/main" id="{7C8FC376-7D7A-5CC6-18C8-601C5829C774}"/>
              </a:ext>
            </a:extLst>
          </p:cNvPr>
          <p:cNvSpPr txBox="1">
            <a:spLocks/>
          </p:cNvSpPr>
          <p:nvPr/>
        </p:nvSpPr>
        <p:spPr>
          <a:xfrm>
            <a:off x="1693460" y="1661402"/>
            <a:ext cx="6773218" cy="3022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l" rtl="0" fontAlgn="t">
              <a:spcBef>
                <a:spcPts val="0"/>
              </a:spcBef>
              <a:spcAft>
                <a:spcPts val="0"/>
              </a:spcAft>
            </a:pPr>
            <a:r>
              <a:rPr lang="en-US" sz="1100" b="1" i="0" u="none" strike="noStrike" dirty="0">
                <a:solidFill>
                  <a:srgbClr val="FFFFFF"/>
                </a:solidFill>
                <a:effectLst/>
                <a:highlight>
                  <a:srgbClr val="E52C4C"/>
                </a:highlight>
                <a:latin typeface="Archivo" pitchFamily="2" charset="77"/>
                <a:ea typeface="Source Sans Pro" panose="020B0503030403020204" pitchFamily="34" charset="0"/>
                <a:cs typeface="Archivo" pitchFamily="2" charset="77"/>
              </a:rPr>
              <a:t>Project Scope</a:t>
            </a:r>
            <a:endParaRPr lang="en-AU" sz="1100" b="0" i="0" u="none" strike="noStrike" dirty="0">
              <a:effectLst/>
              <a:highlight>
                <a:srgbClr val="E52C4C"/>
              </a:highlight>
              <a:latin typeface="Arial" panose="020B0604020202020204" pitchFamily="34" charset="0"/>
            </a:endParaRPr>
          </a:p>
          <a:p>
            <a:pPr marL="228600" marR="0" indent="-228600" algn="l" rtl="0" fontAlgn="t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n-US" sz="1100" b="1" i="0" u="none" strike="noStrike" dirty="0">
                <a:solidFill>
                  <a:srgbClr val="11182B"/>
                </a:solidFill>
                <a:effectLst/>
                <a:highlight>
                  <a:srgbClr val="EFEFEF"/>
                </a:highlight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Random Forest:</a:t>
            </a:r>
            <a:r>
              <a:rPr lang="en-US" sz="1100" b="0" i="0" u="none" strike="noStrike" dirty="0">
                <a:solidFill>
                  <a:srgbClr val="11182B"/>
                </a:solidFill>
                <a:effectLst/>
                <a:highlight>
                  <a:srgbClr val="EFEFEF"/>
                </a:highlight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 Improving model, additional pre-processing, performance evaluation, recommendations.</a:t>
            </a:r>
            <a:endParaRPr lang="en-AU" sz="1100" b="0" i="0" u="none" strike="noStrike" dirty="0">
              <a:effectLst/>
              <a:highlight>
                <a:srgbClr val="EFEFEF"/>
              </a:highlight>
              <a:latin typeface="Arial" panose="020B0604020202020204" pitchFamily="34" charset="0"/>
            </a:endParaRPr>
          </a:p>
          <a:p>
            <a:pPr marL="228600" marR="0" indent="-228600" algn="l" rtl="0" fontAlgn="t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n-US" sz="1100" b="1" i="0" u="none" strike="noStrike" dirty="0">
                <a:solidFill>
                  <a:srgbClr val="11182B"/>
                </a:solidFill>
                <a:effectLst/>
                <a:highlight>
                  <a:srgbClr val="EFEFEF"/>
                </a:highlight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Neural Network:</a:t>
            </a:r>
            <a:r>
              <a:rPr lang="en-US" sz="1100" b="0" i="0" u="none" strike="noStrike" dirty="0">
                <a:solidFill>
                  <a:srgbClr val="11182B"/>
                </a:solidFill>
                <a:effectLst/>
                <a:highlight>
                  <a:srgbClr val="EFEFEF"/>
                </a:highlight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 Improving model, additional pre-processing, performance evaluation, recommendations.</a:t>
            </a:r>
            <a:endParaRPr lang="en-AU" sz="1100" b="0" i="0" u="none" strike="noStrike" dirty="0">
              <a:effectLst/>
              <a:highlight>
                <a:srgbClr val="EFEFEF"/>
              </a:highlight>
              <a:latin typeface="Arial" panose="020B0604020202020204" pitchFamily="34" charset="0"/>
            </a:endParaRPr>
          </a:p>
          <a:p>
            <a:pPr marL="228600" marR="0" indent="-228600" algn="l" rtl="0" fontAlgn="t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n-US" sz="1100" b="1" i="0" u="none" strike="noStrike" dirty="0">
                <a:solidFill>
                  <a:srgbClr val="11182B"/>
                </a:solidFill>
                <a:effectLst/>
                <a:highlight>
                  <a:srgbClr val="EFEFEF"/>
                </a:highlight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Decision Tree:</a:t>
            </a:r>
            <a:r>
              <a:rPr lang="en-US" sz="1100" b="0" i="0" u="none" strike="noStrike" dirty="0">
                <a:solidFill>
                  <a:srgbClr val="11182B"/>
                </a:solidFill>
                <a:effectLst/>
                <a:highlight>
                  <a:srgbClr val="EFEFEF"/>
                </a:highlight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 Improving model, additional pre-processing, performance evaluation, recommendations.</a:t>
            </a:r>
            <a:endParaRPr lang="en-AU" sz="1100" b="0" i="0" u="none" strike="noStrike" dirty="0">
              <a:effectLst/>
              <a:highlight>
                <a:srgbClr val="EFEFEF"/>
              </a:highlight>
              <a:latin typeface="Arial" panose="020B0604020202020204" pitchFamily="34" charset="0"/>
            </a:endParaRPr>
          </a:p>
          <a:p>
            <a:pPr marL="228600" marR="0" indent="-228600" algn="l" rtl="0" fontAlgn="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b="1" i="0" u="none" strike="noStrike" dirty="0">
                <a:solidFill>
                  <a:srgbClr val="11182B"/>
                </a:solidFill>
                <a:effectLst/>
                <a:highlight>
                  <a:srgbClr val="EFEFEF"/>
                </a:highlight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Linear Regression:</a:t>
            </a:r>
            <a:r>
              <a:rPr lang="en-US" sz="1100" b="0" i="0" u="none" strike="noStrike" dirty="0">
                <a:solidFill>
                  <a:srgbClr val="11182B"/>
                </a:solidFill>
                <a:effectLst/>
                <a:highlight>
                  <a:srgbClr val="EFEFEF"/>
                </a:highlight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 Improving model, additional pre-processing, performance evaluation, recommendations.</a:t>
            </a:r>
            <a:endParaRPr lang="en-AU" sz="1100" b="0" i="0" u="none" strike="noStrike" dirty="0">
              <a:effectLst/>
              <a:highlight>
                <a:srgbClr val="EFEFEF"/>
              </a:highlight>
              <a:latin typeface="Arial" panose="020B0604020202020204" pitchFamily="34" charset="0"/>
            </a:endParaRPr>
          </a:p>
          <a:p>
            <a:pPr marL="228600" marR="0" indent="-228600" algn="l" rtl="0" fontAlgn="t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n-US" sz="1100" b="1" i="0" u="none" strike="noStrike" dirty="0">
                <a:solidFill>
                  <a:srgbClr val="11182B"/>
                </a:solidFill>
                <a:effectLst/>
                <a:highlight>
                  <a:srgbClr val="EFEFEF"/>
                </a:highlight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Gradient Boosting:</a:t>
            </a:r>
            <a:r>
              <a:rPr lang="en-US" sz="1100" b="0" i="0" u="none" strike="noStrike" dirty="0">
                <a:solidFill>
                  <a:srgbClr val="11182B"/>
                </a:solidFill>
                <a:effectLst/>
                <a:highlight>
                  <a:srgbClr val="EFEFEF"/>
                </a:highlight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 Improving model, additional pre-processing, performance evaluation, recommendations.</a:t>
            </a:r>
            <a:endParaRPr lang="en-AU" sz="1100" b="0" i="0" u="none" strike="noStrike" dirty="0">
              <a:effectLst/>
              <a:highlight>
                <a:srgbClr val="EFEFEF"/>
              </a:highlight>
              <a:latin typeface="Arial" panose="020B0604020202020204" pitchFamily="34" charset="0"/>
            </a:endParaRPr>
          </a:p>
          <a:p>
            <a:pPr marR="0" algn="l" rtl="0" fontAlgn="t">
              <a:spcBef>
                <a:spcPts val="0"/>
              </a:spcBef>
              <a:spcAft>
                <a:spcPts val="1600"/>
              </a:spcAft>
            </a:pPr>
            <a:r>
              <a:rPr lang="en-US" sz="1100" b="1" i="1" u="none" strike="noStrike" dirty="0">
                <a:solidFill>
                  <a:srgbClr val="11182B"/>
                </a:solidFill>
                <a:effectLst/>
                <a:highlight>
                  <a:srgbClr val="EFEFEF"/>
                </a:highlight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Exploratory Data Analysis, Final Conclusions &amp; Recommendations &amp; Summary.</a:t>
            </a:r>
            <a:endParaRPr lang="en-AU" sz="1100" b="1" i="1" u="none" strike="noStrike" dirty="0">
              <a:effectLst/>
              <a:highlight>
                <a:srgbClr val="EFEFEF"/>
              </a:highlight>
              <a:latin typeface="Arial" panose="020B0604020202020204" pitchFamily="34" charset="0"/>
            </a:endParaRPr>
          </a:p>
          <a:p>
            <a:pPr marL="127000" algn="l" rtl="0">
              <a:buClrTx/>
              <a:buSzPts val="1600"/>
            </a:pPr>
            <a:r>
              <a:rPr lang="en-AU" sz="1100" i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3"/>
              </a:rPr>
              <a:t>Python code Link </a:t>
            </a:r>
            <a:endParaRPr lang="en-AU" sz="1100" i="1" u="sng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91DF85-F697-CECC-D245-5666C22D9991}"/>
              </a:ext>
            </a:extLst>
          </p:cNvPr>
          <p:cNvSpPr txBox="1"/>
          <p:nvPr/>
        </p:nvSpPr>
        <p:spPr>
          <a:xfrm>
            <a:off x="4188578" y="4634439"/>
            <a:ext cx="3604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</a:rPr>
              <a:t>Presented by: </a:t>
            </a:r>
            <a:r>
              <a:rPr lang="en-US" sz="1000" dirty="0" err="1">
                <a:solidFill>
                  <a:schemeClr val="bg2"/>
                </a:solidFill>
              </a:rPr>
              <a:t>Hima</a:t>
            </a:r>
            <a:r>
              <a:rPr lang="en-US" sz="1000" dirty="0">
                <a:solidFill>
                  <a:schemeClr val="bg2"/>
                </a:solidFill>
              </a:rPr>
              <a:t> Rohini </a:t>
            </a:r>
            <a:r>
              <a:rPr lang="en-US" sz="1000" dirty="0" err="1">
                <a:solidFill>
                  <a:schemeClr val="bg2"/>
                </a:solidFill>
              </a:rPr>
              <a:t>Mallina</a:t>
            </a:r>
            <a:endParaRPr lang="en-US" sz="1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853;p31">
            <a:extLst>
              <a:ext uri="{FF2B5EF4-FFF2-40B4-BE49-F238E27FC236}">
                <a16:creationId xmlns:a16="http://schemas.microsoft.com/office/drawing/2014/main" id="{B7A8B1A5-9AF2-DE21-3DC5-D3882EE15F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533" y="0"/>
            <a:ext cx="7901700" cy="918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000"/>
              <a:t>Improving Model Performances:</a:t>
            </a:r>
            <a:br>
              <a:rPr lang="en-AU" sz="3000"/>
            </a:br>
            <a:r>
              <a:rPr lang="en-AU" sz="2500">
                <a:solidFill>
                  <a:schemeClr val="bg2"/>
                </a:solidFill>
              </a:rPr>
              <a:t>Linear Regression</a:t>
            </a:r>
            <a:endParaRPr sz="2500">
              <a:solidFill>
                <a:schemeClr val="bg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2E68A1-4F08-E8CB-4149-D29C1E0A7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41" y="1276131"/>
            <a:ext cx="4038600" cy="30289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Google Shape;888;p33">
            <a:extLst>
              <a:ext uri="{FF2B5EF4-FFF2-40B4-BE49-F238E27FC236}">
                <a16:creationId xmlns:a16="http://schemas.microsoft.com/office/drawing/2014/main" id="{A0E3BDFD-2B40-ED6E-6864-C65C578FFF92}"/>
              </a:ext>
            </a:extLst>
          </p:cNvPr>
          <p:cNvSpPr txBox="1">
            <a:spLocks/>
          </p:cNvSpPr>
          <p:nvPr/>
        </p:nvSpPr>
        <p:spPr>
          <a:xfrm>
            <a:off x="4629664" y="1112620"/>
            <a:ext cx="4391467" cy="1277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AU" sz="1200" b="1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OLS Regression Model: (Baseline)</a:t>
            </a:r>
          </a:p>
          <a:p>
            <a:r>
              <a:rPr lang="en-AU" sz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R-square = 0.742; model explains about 74% of the variance in 'charges'. It fits the data </a:t>
            </a:r>
            <a:r>
              <a:rPr lang="en-AU" sz="1200" b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relatively well.</a:t>
            </a:r>
          </a:p>
          <a:p>
            <a:endParaRPr lang="en-AU" sz="1200" b="1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AU" sz="1200" b="1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Significant Variables:</a:t>
            </a:r>
          </a:p>
          <a:p>
            <a:r>
              <a:rPr lang="en-AU" sz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Variables with P-value &lt; 0.05; </a:t>
            </a:r>
            <a:r>
              <a:rPr lang="en-AU" sz="1200" b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‘age’, ‘sex’, ‘</a:t>
            </a:r>
            <a:r>
              <a:rPr lang="en-AU" sz="1200" b="1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bmi</a:t>
            </a:r>
            <a:r>
              <a:rPr lang="en-AU" sz="1200" b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’, ‘smoker’</a:t>
            </a:r>
            <a:r>
              <a:rPr lang="en-AU" sz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5" name="Google Shape;888;p33">
            <a:extLst>
              <a:ext uri="{FF2B5EF4-FFF2-40B4-BE49-F238E27FC236}">
                <a16:creationId xmlns:a16="http://schemas.microsoft.com/office/drawing/2014/main" id="{988E4AB6-21B8-5CA2-B584-D3ED9333734B}"/>
              </a:ext>
            </a:extLst>
          </p:cNvPr>
          <p:cNvSpPr txBox="1">
            <a:spLocks/>
          </p:cNvSpPr>
          <p:nvPr/>
        </p:nvSpPr>
        <p:spPr>
          <a:xfrm>
            <a:off x="4629664" y="2530560"/>
            <a:ext cx="4391467" cy="1277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AU" sz="1200" b="1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Additional Pre-processing:</a:t>
            </a:r>
          </a:p>
          <a:p>
            <a:endParaRPr lang="en-AU" sz="500" b="1">
              <a:solidFill>
                <a:schemeClr val="bg2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Feature Scaling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Polynomial 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Cross-Validation</a:t>
            </a:r>
          </a:p>
        </p:txBody>
      </p:sp>
      <p:sp>
        <p:nvSpPr>
          <p:cNvPr id="8" name="Google Shape;888;p33">
            <a:extLst>
              <a:ext uri="{FF2B5EF4-FFF2-40B4-BE49-F238E27FC236}">
                <a16:creationId xmlns:a16="http://schemas.microsoft.com/office/drawing/2014/main" id="{31CC5323-29FA-8339-198F-08E972C6E56E}"/>
              </a:ext>
            </a:extLst>
          </p:cNvPr>
          <p:cNvSpPr txBox="1">
            <a:spLocks/>
          </p:cNvSpPr>
          <p:nvPr/>
        </p:nvSpPr>
        <p:spPr>
          <a:xfrm>
            <a:off x="4629664" y="3758500"/>
            <a:ext cx="4391467" cy="8843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AU" sz="1200" b="1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Ridge &amp; LASSO Regression:</a:t>
            </a:r>
          </a:p>
          <a:p>
            <a:endParaRPr lang="en-AU" sz="500" b="1">
              <a:solidFill>
                <a:schemeClr val="bg2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AU" sz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Ridge: Alpha 1.0      | MSE 33.65mil.     | MAE 4193</a:t>
            </a:r>
          </a:p>
          <a:p>
            <a:r>
              <a:rPr lang="en-AU" sz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LASSO: Alpha 10.    | MSE 33.68mil.     | MAE 4188</a:t>
            </a:r>
          </a:p>
        </p:txBody>
      </p:sp>
      <p:cxnSp>
        <p:nvCxnSpPr>
          <p:cNvPr id="9" name="Google Shape;946;p35">
            <a:extLst>
              <a:ext uri="{FF2B5EF4-FFF2-40B4-BE49-F238E27FC236}">
                <a16:creationId xmlns:a16="http://schemas.microsoft.com/office/drawing/2014/main" id="{E4CB9213-8228-4E7B-41FE-8EEF0D3EFEBB}"/>
              </a:ext>
            </a:extLst>
          </p:cNvPr>
          <p:cNvCxnSpPr>
            <a:cxnSpLocks/>
          </p:cNvCxnSpPr>
          <p:nvPr/>
        </p:nvCxnSpPr>
        <p:spPr>
          <a:xfrm>
            <a:off x="4740750" y="2367947"/>
            <a:ext cx="446091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946;p35">
            <a:extLst>
              <a:ext uri="{FF2B5EF4-FFF2-40B4-BE49-F238E27FC236}">
                <a16:creationId xmlns:a16="http://schemas.microsoft.com/office/drawing/2014/main" id="{080E46C1-67E5-A3FF-58C3-CE8B328D0756}"/>
              </a:ext>
            </a:extLst>
          </p:cNvPr>
          <p:cNvCxnSpPr>
            <a:cxnSpLocks/>
          </p:cNvCxnSpPr>
          <p:nvPr/>
        </p:nvCxnSpPr>
        <p:spPr>
          <a:xfrm>
            <a:off x="4740750" y="3599503"/>
            <a:ext cx="446091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93FD97-DA16-6A60-96E0-96B47504D806}"/>
              </a:ext>
            </a:extLst>
          </p:cNvPr>
          <p:cNvCxnSpPr/>
          <p:nvPr/>
        </p:nvCxnSpPr>
        <p:spPr>
          <a:xfrm>
            <a:off x="5395658" y="2367947"/>
            <a:ext cx="0" cy="203803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3E710D-5B36-03FF-5127-575834A62BD4}"/>
              </a:ext>
            </a:extLst>
          </p:cNvPr>
          <p:cNvCxnSpPr/>
          <p:nvPr/>
        </p:nvCxnSpPr>
        <p:spPr>
          <a:xfrm>
            <a:off x="5395658" y="3599503"/>
            <a:ext cx="0" cy="203803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87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362;p53">
            <a:extLst>
              <a:ext uri="{FF2B5EF4-FFF2-40B4-BE49-F238E27FC236}">
                <a16:creationId xmlns:a16="http://schemas.microsoft.com/office/drawing/2014/main" id="{19BA5FBA-03E8-B21E-27AD-80C472C68EFA}"/>
              </a:ext>
            </a:extLst>
          </p:cNvPr>
          <p:cNvSpPr txBox="1"/>
          <p:nvPr/>
        </p:nvSpPr>
        <p:spPr>
          <a:xfrm>
            <a:off x="3518476" y="3929621"/>
            <a:ext cx="1700312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chivo"/>
                <a:sym typeface="Archivo"/>
              </a:rPr>
              <a:t>Initial Model: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chivo"/>
                <a:sym typeface="Archivo"/>
              </a:rPr>
              <a:t>MSE: </a:t>
            </a:r>
            <a:r>
              <a:rPr lang="en" sz="11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chivo"/>
                <a:sym typeface="Archivo"/>
              </a:rPr>
              <a:t>21.16 mil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chivo"/>
                <a:sym typeface="Archivo"/>
              </a:rPr>
              <a:t>MAE: </a:t>
            </a:r>
            <a:r>
              <a:rPr lang="en" sz="11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chivo"/>
                <a:sym typeface="Archivo"/>
              </a:rPr>
              <a:t>2743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chivo"/>
                <a:sym typeface="Archivo"/>
              </a:rPr>
              <a:t>MedAE</a:t>
            </a:r>
            <a:r>
              <a:rPr lang="en" sz="1100" b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chivo"/>
                <a:sym typeface="Archivo"/>
              </a:rPr>
              <a:t>: </a:t>
            </a:r>
            <a:r>
              <a:rPr lang="en" sz="11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chivo"/>
                <a:sym typeface="Archivo"/>
              </a:rPr>
              <a:t>1656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chivo"/>
                <a:sym typeface="Archivo"/>
              </a:rPr>
              <a:t>R-square: </a:t>
            </a:r>
            <a:r>
              <a:rPr lang="en" sz="11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chivo"/>
                <a:sym typeface="Archivo"/>
              </a:rPr>
              <a:t>0.863</a:t>
            </a:r>
            <a:endParaRPr sz="110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chivo"/>
              <a:sym typeface="Archivo"/>
            </a:endParaRPr>
          </a:p>
        </p:txBody>
      </p:sp>
      <p:sp>
        <p:nvSpPr>
          <p:cNvPr id="7" name="Google Shape;1353;p53">
            <a:extLst>
              <a:ext uri="{FF2B5EF4-FFF2-40B4-BE49-F238E27FC236}">
                <a16:creationId xmlns:a16="http://schemas.microsoft.com/office/drawing/2014/main" id="{A808F02E-ADE5-410F-A246-1B8BBF48C4FF}"/>
              </a:ext>
            </a:extLst>
          </p:cNvPr>
          <p:cNvSpPr/>
          <p:nvPr/>
        </p:nvSpPr>
        <p:spPr>
          <a:xfrm>
            <a:off x="678151" y="3756964"/>
            <a:ext cx="1901651" cy="918186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888;p33">
            <a:extLst>
              <a:ext uri="{FF2B5EF4-FFF2-40B4-BE49-F238E27FC236}">
                <a16:creationId xmlns:a16="http://schemas.microsoft.com/office/drawing/2014/main" id="{856E0A35-0260-9554-EC46-9E0D620C34CA}"/>
              </a:ext>
            </a:extLst>
          </p:cNvPr>
          <p:cNvSpPr txBox="1">
            <a:spLocks/>
          </p:cNvSpPr>
          <p:nvPr/>
        </p:nvSpPr>
        <p:spPr>
          <a:xfrm>
            <a:off x="548473" y="3391016"/>
            <a:ext cx="2161006" cy="4612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AU" sz="1200" b="1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Best Model via GridSearchCV:</a:t>
            </a:r>
          </a:p>
        </p:txBody>
      </p:sp>
      <p:cxnSp>
        <p:nvCxnSpPr>
          <p:cNvPr id="12" name="Google Shape;1360;p53">
            <a:extLst>
              <a:ext uri="{FF2B5EF4-FFF2-40B4-BE49-F238E27FC236}">
                <a16:creationId xmlns:a16="http://schemas.microsoft.com/office/drawing/2014/main" id="{43E35100-2B09-F889-8A4B-5B2CE0180E2A}"/>
              </a:ext>
            </a:extLst>
          </p:cNvPr>
          <p:cNvCxnSpPr>
            <a:cxnSpLocks/>
          </p:cNvCxnSpPr>
          <p:nvPr/>
        </p:nvCxnSpPr>
        <p:spPr>
          <a:xfrm>
            <a:off x="5313898" y="4205958"/>
            <a:ext cx="798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4" name="Google Shape;1362;p53">
            <a:extLst>
              <a:ext uri="{FF2B5EF4-FFF2-40B4-BE49-F238E27FC236}">
                <a16:creationId xmlns:a16="http://schemas.microsoft.com/office/drawing/2014/main" id="{A48894BE-9037-DB02-B9FB-C3143628657C}"/>
              </a:ext>
            </a:extLst>
          </p:cNvPr>
          <p:cNvSpPr txBox="1"/>
          <p:nvPr/>
        </p:nvSpPr>
        <p:spPr>
          <a:xfrm>
            <a:off x="778821" y="3932288"/>
            <a:ext cx="1700312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chivo"/>
                <a:sym typeface="Archivo"/>
              </a:rPr>
              <a:t>Ridge Regression with Polynomial </a:t>
            </a:r>
            <a:r>
              <a:rPr lang="en" sz="1100" b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chivo"/>
                <a:sym typeface="Archivo"/>
              </a:rPr>
              <a:t>Features: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chivo"/>
                <a:sym typeface="Archivo"/>
              </a:rPr>
              <a:t>Degree: 2 Regularization strength (Alpha): 1.0</a:t>
            </a:r>
            <a:endParaRPr sz="110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chivo"/>
              <a:sym typeface="Archivo"/>
            </a:endParaRPr>
          </a:p>
        </p:txBody>
      </p:sp>
      <p:sp>
        <p:nvSpPr>
          <p:cNvPr id="18" name="Google Shape;1353;p53">
            <a:extLst>
              <a:ext uri="{FF2B5EF4-FFF2-40B4-BE49-F238E27FC236}">
                <a16:creationId xmlns:a16="http://schemas.microsoft.com/office/drawing/2014/main" id="{EE1876BB-A0BF-F236-FDD3-DA88F5EDCE0F}"/>
              </a:ext>
            </a:extLst>
          </p:cNvPr>
          <p:cNvSpPr/>
          <p:nvPr/>
        </p:nvSpPr>
        <p:spPr>
          <a:xfrm>
            <a:off x="3417806" y="3754297"/>
            <a:ext cx="1901651" cy="918186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362;p53">
            <a:extLst>
              <a:ext uri="{FF2B5EF4-FFF2-40B4-BE49-F238E27FC236}">
                <a16:creationId xmlns:a16="http://schemas.microsoft.com/office/drawing/2014/main" id="{91DB6A85-F4F0-9993-3970-30FDCD3D1FA1}"/>
              </a:ext>
            </a:extLst>
          </p:cNvPr>
          <p:cNvSpPr txBox="1"/>
          <p:nvPr/>
        </p:nvSpPr>
        <p:spPr>
          <a:xfrm>
            <a:off x="6249893" y="3929621"/>
            <a:ext cx="1700312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1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chivo"/>
                <a:sym typeface="Archivo"/>
              </a:rPr>
              <a:t>Improved Model: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chivo"/>
                <a:sym typeface="Archivo"/>
              </a:rPr>
              <a:t>MSE: </a:t>
            </a:r>
            <a:r>
              <a:rPr lang="en-AU" sz="11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chivo"/>
                <a:sym typeface="Archivo"/>
              </a:rPr>
              <a:t>20.70 mil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chivo"/>
                <a:sym typeface="Archivo"/>
              </a:rPr>
              <a:t>MAE: </a:t>
            </a:r>
            <a:r>
              <a:rPr lang="en-AU" sz="11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chivo"/>
                <a:sym typeface="Archivo"/>
              </a:rPr>
              <a:t>2738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1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chivo"/>
                <a:sym typeface="Archivo"/>
              </a:rPr>
              <a:t>MedAE</a:t>
            </a:r>
            <a:r>
              <a:rPr lang="en-AU" sz="1100" b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chivo"/>
                <a:sym typeface="Archivo"/>
              </a:rPr>
              <a:t>: </a:t>
            </a:r>
            <a:r>
              <a:rPr lang="en-AU" sz="11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chivo"/>
                <a:sym typeface="Archivo"/>
              </a:rPr>
              <a:t>1626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chivo"/>
                <a:sym typeface="Archivo"/>
              </a:rPr>
              <a:t>R-square: </a:t>
            </a:r>
            <a:r>
              <a:rPr lang="en-AU" sz="11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chivo"/>
                <a:sym typeface="Archivo"/>
              </a:rPr>
              <a:t>0.867</a:t>
            </a:r>
          </a:p>
        </p:txBody>
      </p:sp>
      <p:sp>
        <p:nvSpPr>
          <p:cNvPr id="21" name="Google Shape;1353;p53">
            <a:extLst>
              <a:ext uri="{FF2B5EF4-FFF2-40B4-BE49-F238E27FC236}">
                <a16:creationId xmlns:a16="http://schemas.microsoft.com/office/drawing/2014/main" id="{7EE7640E-F628-F67A-FC95-F68631C35AA6}"/>
              </a:ext>
            </a:extLst>
          </p:cNvPr>
          <p:cNvSpPr/>
          <p:nvPr/>
        </p:nvSpPr>
        <p:spPr>
          <a:xfrm>
            <a:off x="6149223" y="3754297"/>
            <a:ext cx="1901651" cy="918186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" name="Google Shape;1360;p53">
            <a:extLst>
              <a:ext uri="{FF2B5EF4-FFF2-40B4-BE49-F238E27FC236}">
                <a16:creationId xmlns:a16="http://schemas.microsoft.com/office/drawing/2014/main" id="{A374EA30-1D3B-D56D-B0B3-BED8412E88D6}"/>
              </a:ext>
            </a:extLst>
          </p:cNvPr>
          <p:cNvCxnSpPr>
            <a:cxnSpLocks/>
          </p:cNvCxnSpPr>
          <p:nvPr/>
        </p:nvCxnSpPr>
        <p:spPr>
          <a:xfrm>
            <a:off x="2579802" y="4205958"/>
            <a:ext cx="798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30" name="Picture 29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E3047CA6-5BDE-641C-E5D6-42F3F00B0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73" y="1028217"/>
            <a:ext cx="7122271" cy="23297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Google Shape;853;p31">
            <a:extLst>
              <a:ext uri="{FF2B5EF4-FFF2-40B4-BE49-F238E27FC236}">
                <a16:creationId xmlns:a16="http://schemas.microsoft.com/office/drawing/2014/main" id="{B7A8B1A5-9AF2-DE21-3DC5-D3882EE15F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533" y="0"/>
            <a:ext cx="7901700" cy="918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000"/>
              <a:t>Improving Model Performances:</a:t>
            </a:r>
            <a:br>
              <a:rPr lang="en-AU" sz="3000"/>
            </a:br>
            <a:r>
              <a:rPr lang="en-AU" sz="2500">
                <a:solidFill>
                  <a:schemeClr val="bg2"/>
                </a:solidFill>
              </a:rPr>
              <a:t>Linear Regression</a:t>
            </a:r>
            <a:endParaRPr sz="25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458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a bar graph&#10;&#10;Description automatically generated">
            <a:extLst>
              <a:ext uri="{FF2B5EF4-FFF2-40B4-BE49-F238E27FC236}">
                <a16:creationId xmlns:a16="http://schemas.microsoft.com/office/drawing/2014/main" id="{E0076ACF-4B90-D45D-EADD-39FB83BBAF0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737269" y="991653"/>
            <a:ext cx="3240000" cy="17388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A graph showing a number of dots&#10;&#10;Description automatically generated with medium confidence">
            <a:extLst>
              <a:ext uri="{FF2B5EF4-FFF2-40B4-BE49-F238E27FC236}">
                <a16:creationId xmlns:a16="http://schemas.microsoft.com/office/drawing/2014/main" id="{85867C7E-C8D5-FC2A-849C-3C8940D44B0B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80533" y="2901188"/>
            <a:ext cx="3240000" cy="17388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A graph showing the difference between a line and a line&#10;&#10;Description automatically generated">
            <a:extLst>
              <a:ext uri="{FF2B5EF4-FFF2-40B4-BE49-F238E27FC236}">
                <a16:creationId xmlns:a16="http://schemas.microsoft.com/office/drawing/2014/main" id="{946F2305-8598-9C10-8F63-BF0880310EC7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80533" y="991653"/>
            <a:ext cx="3240000" cy="17385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Google Shape;853;p31">
            <a:extLst>
              <a:ext uri="{FF2B5EF4-FFF2-40B4-BE49-F238E27FC236}">
                <a16:creationId xmlns:a16="http://schemas.microsoft.com/office/drawing/2014/main" id="{C84927FD-4630-BA21-1605-6146F37F03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533" y="0"/>
            <a:ext cx="7901700" cy="918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000"/>
              <a:t>Improving Model Performances:</a:t>
            </a:r>
            <a:br>
              <a:rPr lang="en-AU" sz="3000"/>
            </a:br>
            <a:r>
              <a:rPr lang="en-AU" sz="2500">
                <a:solidFill>
                  <a:schemeClr val="bg2"/>
                </a:solidFill>
              </a:rPr>
              <a:t>Linear Regression</a:t>
            </a:r>
            <a:endParaRPr sz="2500">
              <a:solidFill>
                <a:schemeClr val="bg2"/>
              </a:solidFill>
            </a:endParaRPr>
          </a:p>
        </p:txBody>
      </p:sp>
      <p:sp>
        <p:nvSpPr>
          <p:cNvPr id="22" name="Google Shape;888;p33">
            <a:extLst>
              <a:ext uri="{FF2B5EF4-FFF2-40B4-BE49-F238E27FC236}">
                <a16:creationId xmlns:a16="http://schemas.microsoft.com/office/drawing/2014/main" id="{8A7867EF-2842-17FA-496E-6F3587EFC0B2}"/>
              </a:ext>
            </a:extLst>
          </p:cNvPr>
          <p:cNvSpPr txBox="1">
            <a:spLocks/>
          </p:cNvSpPr>
          <p:nvPr/>
        </p:nvSpPr>
        <p:spPr>
          <a:xfrm>
            <a:off x="3424759" y="994237"/>
            <a:ext cx="1151467" cy="17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AU" sz="1200" b="1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Actual v/s Predicted: </a:t>
            </a:r>
            <a:r>
              <a:rPr lang="en-AU" sz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Predicted Charges are close to Actual; Good model performance.</a:t>
            </a:r>
          </a:p>
        </p:txBody>
      </p:sp>
      <p:sp>
        <p:nvSpPr>
          <p:cNvPr id="23" name="Google Shape;888;p33">
            <a:extLst>
              <a:ext uri="{FF2B5EF4-FFF2-40B4-BE49-F238E27FC236}">
                <a16:creationId xmlns:a16="http://schemas.microsoft.com/office/drawing/2014/main" id="{4DAA2565-D502-30F6-CC0C-5A6DF5E89756}"/>
              </a:ext>
            </a:extLst>
          </p:cNvPr>
          <p:cNvSpPr txBox="1">
            <a:spLocks/>
          </p:cNvSpPr>
          <p:nvPr/>
        </p:nvSpPr>
        <p:spPr>
          <a:xfrm>
            <a:off x="7992533" y="991653"/>
            <a:ext cx="1151467" cy="17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AU" sz="1200" b="1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Feature Importance:</a:t>
            </a:r>
            <a:r>
              <a:rPr lang="en-AU" sz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Being a smoker significantly increases the expected charges.</a:t>
            </a:r>
          </a:p>
        </p:txBody>
      </p:sp>
      <p:sp>
        <p:nvSpPr>
          <p:cNvPr id="24" name="Google Shape;888;p33">
            <a:extLst>
              <a:ext uri="{FF2B5EF4-FFF2-40B4-BE49-F238E27FC236}">
                <a16:creationId xmlns:a16="http://schemas.microsoft.com/office/drawing/2014/main" id="{A4A15C09-E1FD-66C9-DEF5-30199D9B4919}"/>
              </a:ext>
            </a:extLst>
          </p:cNvPr>
          <p:cNvSpPr txBox="1">
            <a:spLocks/>
          </p:cNvSpPr>
          <p:nvPr/>
        </p:nvSpPr>
        <p:spPr>
          <a:xfrm>
            <a:off x="3420533" y="2901188"/>
            <a:ext cx="1151467" cy="17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AU" sz="1200" b="1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Residual Plot: </a:t>
            </a:r>
            <a:r>
              <a:rPr lang="en-AU" sz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Scatter indicates a good model fit. Cluster in a specific range.</a:t>
            </a:r>
          </a:p>
        </p:txBody>
      </p:sp>
      <p:cxnSp>
        <p:nvCxnSpPr>
          <p:cNvPr id="25" name="Google Shape;946;p35">
            <a:extLst>
              <a:ext uri="{FF2B5EF4-FFF2-40B4-BE49-F238E27FC236}">
                <a16:creationId xmlns:a16="http://schemas.microsoft.com/office/drawing/2014/main" id="{9E6CCDFF-05F2-1DE4-A4FE-DDE3B9E525ED}"/>
              </a:ext>
            </a:extLst>
          </p:cNvPr>
          <p:cNvCxnSpPr>
            <a:cxnSpLocks/>
          </p:cNvCxnSpPr>
          <p:nvPr/>
        </p:nvCxnSpPr>
        <p:spPr>
          <a:xfrm>
            <a:off x="1795848" y="2825494"/>
            <a:ext cx="464614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Google Shape;946;p35">
            <a:extLst>
              <a:ext uri="{FF2B5EF4-FFF2-40B4-BE49-F238E27FC236}">
                <a16:creationId xmlns:a16="http://schemas.microsoft.com/office/drawing/2014/main" id="{63FAD3B2-B4EB-C6F6-D8B9-BC7D7DC87289}"/>
              </a:ext>
            </a:extLst>
          </p:cNvPr>
          <p:cNvCxnSpPr>
            <a:cxnSpLocks/>
          </p:cNvCxnSpPr>
          <p:nvPr/>
        </p:nvCxnSpPr>
        <p:spPr>
          <a:xfrm>
            <a:off x="4559643" y="1379205"/>
            <a:ext cx="0" cy="304396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888;p33">
            <a:extLst>
              <a:ext uri="{FF2B5EF4-FFF2-40B4-BE49-F238E27FC236}">
                <a16:creationId xmlns:a16="http://schemas.microsoft.com/office/drawing/2014/main" id="{58EC1D5C-E9BA-B5DF-A4F9-2D559489BD4E}"/>
              </a:ext>
            </a:extLst>
          </p:cNvPr>
          <p:cNvSpPr txBox="1">
            <a:spLocks/>
          </p:cNvSpPr>
          <p:nvPr/>
        </p:nvSpPr>
        <p:spPr>
          <a:xfrm>
            <a:off x="4737269" y="2898961"/>
            <a:ext cx="3255257" cy="1738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AU" sz="1200" b="1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Suggestions:</a:t>
            </a:r>
          </a:p>
          <a:p>
            <a:endParaRPr lang="en-AU" sz="1200" b="1">
              <a:solidFill>
                <a:schemeClr val="bg2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Targeted Interventions.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Comprehensive family health plans.</a:t>
            </a:r>
          </a:p>
          <a:p>
            <a:endParaRPr lang="en-AU" sz="120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Consider adding more detailed medical history data for even more precise predictions.</a:t>
            </a:r>
          </a:p>
        </p:txBody>
      </p:sp>
    </p:spTree>
    <p:extLst>
      <p:ext uri="{BB962C8B-B14F-4D97-AF65-F5344CB8AC3E}">
        <p14:creationId xmlns:p14="http://schemas.microsoft.com/office/powerpoint/2010/main" val="2075403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53;p31">
            <a:extLst>
              <a:ext uri="{FF2B5EF4-FFF2-40B4-BE49-F238E27FC236}">
                <a16:creationId xmlns:a16="http://schemas.microsoft.com/office/drawing/2014/main" id="{0D8922F8-5CC2-9A11-90BB-CF72804EC5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533" y="0"/>
            <a:ext cx="7901700" cy="918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000"/>
              <a:t>Improving Model Performances:</a:t>
            </a:r>
            <a:br>
              <a:rPr lang="en-AU" sz="3000"/>
            </a:br>
            <a:r>
              <a:rPr lang="en-AU" sz="2500">
                <a:solidFill>
                  <a:schemeClr val="bg2"/>
                </a:solidFill>
              </a:rPr>
              <a:t>Random Forest</a:t>
            </a:r>
            <a:endParaRPr sz="2500">
              <a:solidFill>
                <a:schemeClr val="bg2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74EE346-3508-BA25-232C-968D866FF9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856199"/>
              </p:ext>
            </p:extLst>
          </p:nvPr>
        </p:nvGraphicFramePr>
        <p:xfrm>
          <a:off x="827015" y="1129148"/>
          <a:ext cx="6728400" cy="1790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2800">
                  <a:extLst>
                    <a:ext uri="{9D8B030D-6E8A-4147-A177-3AD203B41FA5}">
                      <a16:colId xmlns:a16="http://schemas.microsoft.com/office/drawing/2014/main" val="2348746721"/>
                    </a:ext>
                  </a:extLst>
                </a:gridCol>
                <a:gridCol w="2242800">
                  <a:extLst>
                    <a:ext uri="{9D8B030D-6E8A-4147-A177-3AD203B41FA5}">
                      <a16:colId xmlns:a16="http://schemas.microsoft.com/office/drawing/2014/main" val="2280510177"/>
                    </a:ext>
                  </a:extLst>
                </a:gridCol>
                <a:gridCol w="2242800">
                  <a:extLst>
                    <a:ext uri="{9D8B030D-6E8A-4147-A177-3AD203B41FA5}">
                      <a16:colId xmlns:a16="http://schemas.microsoft.com/office/drawing/2014/main" val="1868661278"/>
                    </a:ext>
                  </a:extLst>
                </a:gridCol>
              </a:tblGrid>
              <a:tr h="346169">
                <a:tc>
                  <a:txBody>
                    <a:bodyPr/>
                    <a:lstStyle/>
                    <a:p>
                      <a:r>
                        <a:rPr lang="en-US" sz="1200" b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PERFORMANCE MATRIX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INITIAL MODEL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IMPROVED MODEL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551351"/>
                  </a:ext>
                </a:extLst>
              </a:tr>
              <a:tr h="406035">
                <a:tc>
                  <a:txBody>
                    <a:bodyPr/>
                    <a:lstStyle/>
                    <a:p>
                      <a:r>
                        <a:rPr lang="en-AU" sz="1200" b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Mean Squared Error</a:t>
                      </a:r>
                      <a:endParaRPr lang="en-US" sz="1200" b="1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21818184.33195798</a:t>
                      </a:r>
                      <a:endParaRPr lang="en-US" sz="120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19302256.14735103</a:t>
                      </a:r>
                      <a:endParaRPr lang="en-US" sz="120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986863"/>
                  </a:ext>
                </a:extLst>
              </a:tr>
              <a:tr h="346169">
                <a:tc>
                  <a:txBody>
                    <a:bodyPr/>
                    <a:lstStyle/>
                    <a:p>
                      <a:r>
                        <a:rPr lang="en-AU" sz="1200" b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Mean Absolute Error</a:t>
                      </a:r>
                      <a:endParaRPr lang="en-US" sz="1200" b="1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2665.9223713023953</a:t>
                      </a:r>
                      <a:endParaRPr lang="en-US" sz="120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2601.3646345732936</a:t>
                      </a:r>
                      <a:endParaRPr lang="en-US" sz="120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803416"/>
                  </a:ext>
                </a:extLst>
              </a:tr>
              <a:tr h="346169">
                <a:tc>
                  <a:txBody>
                    <a:bodyPr/>
                    <a:lstStyle/>
                    <a:p>
                      <a:r>
                        <a:rPr lang="en-AU" sz="1200" b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R-squared</a:t>
                      </a:r>
                      <a:endParaRPr lang="en-US" sz="1200" b="1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0.8594630428068</a:t>
                      </a:r>
                      <a:endParaRPr lang="en-US" sz="120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0.8756688318037958</a:t>
                      </a:r>
                      <a:endParaRPr lang="en-US" sz="120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825475"/>
                  </a:ext>
                </a:extLst>
              </a:tr>
              <a:tr h="346169">
                <a:tc>
                  <a:txBody>
                    <a:bodyPr/>
                    <a:lstStyle/>
                    <a:p>
                      <a:r>
                        <a:rPr lang="en-AU" sz="1200" b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Median Absolute Error</a:t>
                      </a:r>
                      <a:endParaRPr lang="en-US" sz="1200" b="1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1345.286898949993</a:t>
                      </a:r>
                      <a:endParaRPr lang="en-US" sz="120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1684.6390502114086</a:t>
                      </a:r>
                      <a:endParaRPr lang="en-US" sz="120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879418"/>
                  </a:ext>
                </a:extLst>
              </a:tr>
            </a:tbl>
          </a:graphicData>
        </a:graphic>
      </p:graphicFrame>
      <p:sp>
        <p:nvSpPr>
          <p:cNvPr id="8" name="Google Shape;888;p33">
            <a:extLst>
              <a:ext uri="{FF2B5EF4-FFF2-40B4-BE49-F238E27FC236}">
                <a16:creationId xmlns:a16="http://schemas.microsoft.com/office/drawing/2014/main" id="{5E0A4942-44B1-71DF-7DE0-03D5A2460A8E}"/>
              </a:ext>
            </a:extLst>
          </p:cNvPr>
          <p:cNvSpPr txBox="1">
            <a:spLocks/>
          </p:cNvSpPr>
          <p:nvPr/>
        </p:nvSpPr>
        <p:spPr>
          <a:xfrm>
            <a:off x="827015" y="2917660"/>
            <a:ext cx="6728400" cy="18841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improved model has a lower MSE, indicating better performance.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improved model has a slightly lower MAE indicating slightly better accuracy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improved model has a higher R-squared value, suggesting it explains more of the variance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While the improved model shows better overall performance in terms of other metrics, the higher      </a:t>
            </a:r>
            <a:r>
              <a:rPr lang="en-AU" sz="120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MedAE</a:t>
            </a:r>
            <a:r>
              <a:rPr lang="en-AU" sz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indicates that its typical error is larger compared to the initial model.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20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 rtl="0" fontAlgn="base"/>
            <a:r>
              <a:rPr lang="en-AU" sz="1200" b="1" i="0" u="none" strike="noStrike">
                <a:solidFill>
                  <a:schemeClr val="bg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Business Consideration </a:t>
            </a:r>
            <a:r>
              <a:rPr lang="en-AU" sz="1200" b="1" i="0" u="none" strike="noStrike">
                <a:solidFill>
                  <a:srgbClr val="0E0E0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: </a:t>
            </a:r>
            <a:r>
              <a:rPr lang="en-AU" sz="1200" b="0" i="0" u="none" strike="noStrike">
                <a:solidFill>
                  <a:srgbClr val="0E0E0E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Overall, the improved model seems to be better. However, businesses should remain cautious of the occasional larger errors and manage them accordingly.</a:t>
            </a:r>
            <a:endParaRPr lang="en-US" sz="1200" b="0" i="0" u="none" strike="noStrike">
              <a:solidFill>
                <a:srgbClr val="000000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AU" sz="1200" b="1">
              <a:solidFill>
                <a:schemeClr val="bg2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3E846BE6-31EA-AF18-70EC-A70AD3A5201B}"/>
              </a:ext>
            </a:extLst>
          </p:cNvPr>
          <p:cNvSpPr/>
          <p:nvPr/>
        </p:nvSpPr>
        <p:spPr>
          <a:xfrm>
            <a:off x="7723999" y="1458830"/>
            <a:ext cx="103265" cy="60119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931825C7-0CA1-8135-B405-1495D201527E}"/>
              </a:ext>
            </a:extLst>
          </p:cNvPr>
          <p:cNvSpPr/>
          <p:nvPr/>
        </p:nvSpPr>
        <p:spPr>
          <a:xfrm>
            <a:off x="7724000" y="2316462"/>
            <a:ext cx="85922" cy="60119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26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53;p31">
            <a:extLst>
              <a:ext uri="{FF2B5EF4-FFF2-40B4-BE49-F238E27FC236}">
                <a16:creationId xmlns:a16="http://schemas.microsoft.com/office/drawing/2014/main" id="{0D8922F8-5CC2-9A11-90BB-CF72804EC5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533" y="0"/>
            <a:ext cx="7901700" cy="918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000"/>
              <a:t>Improving Model Performances:</a:t>
            </a:r>
            <a:br>
              <a:rPr lang="en-AU" sz="3000"/>
            </a:br>
            <a:r>
              <a:rPr lang="en-AU" sz="2500">
                <a:solidFill>
                  <a:schemeClr val="bg2"/>
                </a:solidFill>
              </a:rPr>
              <a:t>Random Forest</a:t>
            </a:r>
            <a:endParaRPr sz="2500">
              <a:solidFill>
                <a:schemeClr val="bg2"/>
              </a:solidFill>
            </a:endParaRP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370208FD-A7D8-AACD-E26A-A8D6EBD16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60" y="1544204"/>
            <a:ext cx="3924000" cy="24958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F66A3F-AF70-BE45-F0D9-36CB89B3A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9876" y="1544203"/>
            <a:ext cx="3922805" cy="24958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Google Shape;888;p33">
            <a:extLst>
              <a:ext uri="{FF2B5EF4-FFF2-40B4-BE49-F238E27FC236}">
                <a16:creationId xmlns:a16="http://schemas.microsoft.com/office/drawing/2014/main" id="{F3368621-6A99-3D9E-80AC-92A223583F81}"/>
              </a:ext>
            </a:extLst>
          </p:cNvPr>
          <p:cNvSpPr txBox="1">
            <a:spLocks/>
          </p:cNvSpPr>
          <p:nvPr/>
        </p:nvSpPr>
        <p:spPr>
          <a:xfrm>
            <a:off x="751080" y="4038486"/>
            <a:ext cx="3820919" cy="7373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AU" sz="11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Majority of the data points are close to the red diagonal line, indicating that the predictions are generally accurate    and align well with the actual values.</a:t>
            </a:r>
          </a:p>
        </p:txBody>
      </p:sp>
      <p:sp>
        <p:nvSpPr>
          <p:cNvPr id="8" name="Google Shape;888;p33">
            <a:extLst>
              <a:ext uri="{FF2B5EF4-FFF2-40B4-BE49-F238E27FC236}">
                <a16:creationId xmlns:a16="http://schemas.microsoft.com/office/drawing/2014/main" id="{DABB5E75-A927-E703-24C5-8D160BBC57BE}"/>
              </a:ext>
            </a:extLst>
          </p:cNvPr>
          <p:cNvSpPr txBox="1">
            <a:spLocks/>
          </p:cNvSpPr>
          <p:nvPr/>
        </p:nvSpPr>
        <p:spPr>
          <a:xfrm>
            <a:off x="4571999" y="4012473"/>
            <a:ext cx="4122880" cy="9337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AU" sz="11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residuals are mostly centred around the red horizontal line at y=0, showcasing that the Random Forest model does not have a significant bias in overpredicting or underpredicting insurance charges.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96BAFA4F-5854-A186-4D6E-3A01D0EEC4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6565992"/>
              </p:ext>
            </p:extLst>
          </p:nvPr>
        </p:nvGraphicFramePr>
        <p:xfrm>
          <a:off x="548559" y="966575"/>
          <a:ext cx="7533673" cy="461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193945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53;p31">
            <a:extLst>
              <a:ext uri="{FF2B5EF4-FFF2-40B4-BE49-F238E27FC236}">
                <a16:creationId xmlns:a16="http://schemas.microsoft.com/office/drawing/2014/main" id="{0D8922F8-5CC2-9A11-90BB-CF72804EC5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533" y="0"/>
            <a:ext cx="7901700" cy="918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000"/>
              <a:t>Improving Model Performances:</a:t>
            </a:r>
            <a:br>
              <a:rPr lang="en-AU" sz="3000"/>
            </a:br>
            <a:r>
              <a:rPr lang="en-AU" sz="2500">
                <a:solidFill>
                  <a:schemeClr val="bg2"/>
                </a:solidFill>
              </a:rPr>
              <a:t>Random Forest</a:t>
            </a:r>
            <a:endParaRPr sz="2500">
              <a:solidFill>
                <a:schemeClr val="bg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E09B64-4C5F-7D16-3F34-1795767A5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859" y="953616"/>
            <a:ext cx="4644892" cy="32856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Google Shape;888;p33">
            <a:extLst>
              <a:ext uri="{FF2B5EF4-FFF2-40B4-BE49-F238E27FC236}">
                <a16:creationId xmlns:a16="http://schemas.microsoft.com/office/drawing/2014/main" id="{4A991125-D193-86D8-8136-A04EA609BDF4}"/>
              </a:ext>
            </a:extLst>
          </p:cNvPr>
          <p:cNvSpPr txBox="1">
            <a:spLocks/>
          </p:cNvSpPr>
          <p:nvPr/>
        </p:nvSpPr>
        <p:spPr>
          <a:xfrm>
            <a:off x="324695" y="3755347"/>
            <a:ext cx="3876326" cy="4345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endParaRPr lang="en-AU" sz="120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9" name="Google Shape;888;p33">
            <a:extLst>
              <a:ext uri="{FF2B5EF4-FFF2-40B4-BE49-F238E27FC236}">
                <a16:creationId xmlns:a16="http://schemas.microsoft.com/office/drawing/2014/main" id="{71A7FC6F-F059-705D-5ABF-FD17C14A49E4}"/>
              </a:ext>
            </a:extLst>
          </p:cNvPr>
          <p:cNvSpPr txBox="1">
            <a:spLocks/>
          </p:cNvSpPr>
          <p:nvPr/>
        </p:nvSpPr>
        <p:spPr>
          <a:xfrm>
            <a:off x="5087141" y="4262879"/>
            <a:ext cx="3876326" cy="3470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AU" sz="1200" b="1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Top significant factors: </a:t>
            </a:r>
            <a:r>
              <a:rPr lang="en-AU" sz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Smoking  and BMI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20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20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5B7149-4B11-477B-3FDF-F0D874F96892}"/>
              </a:ext>
            </a:extLst>
          </p:cNvPr>
          <p:cNvSpPr txBox="1"/>
          <p:nvPr/>
        </p:nvSpPr>
        <p:spPr>
          <a:xfrm>
            <a:off x="324695" y="1222211"/>
            <a:ext cx="2522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>
                <a:solidFill>
                  <a:schemeClr val="bg2"/>
                </a:solidFill>
                <a:latin typeface="Source Sans Pro"/>
                <a:ea typeface="Source Sans Pro"/>
              </a:rPr>
              <a:t>Model Improvement Steps:</a:t>
            </a:r>
            <a:endParaRPr lang="en-AU" sz="1400">
              <a:solidFill>
                <a:schemeClr val="bg2"/>
              </a:solidFill>
              <a:latin typeface="Source Sans Pro"/>
              <a:ea typeface="Source Sans Pro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7E9AC7C-4F9D-4B4E-E221-B8D389D3E632}"/>
              </a:ext>
            </a:extLst>
          </p:cNvPr>
          <p:cNvSpPr txBox="1"/>
          <p:nvPr/>
        </p:nvSpPr>
        <p:spPr>
          <a:xfrm>
            <a:off x="324695" y="1529988"/>
            <a:ext cx="3732164" cy="2321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>
                <a:solidFill>
                  <a:srgbClr val="0E0E0E"/>
                </a:solidFill>
                <a:effectLst/>
                <a:latin typeface=".SF NS"/>
              </a:rPr>
              <a:t>• GridSearchCV  Hyperparameter Tuning hyperparameters.</a:t>
            </a:r>
          </a:p>
          <a:p>
            <a:pPr>
              <a:lnSpc>
                <a:spcPct val="150000"/>
              </a:lnSpc>
            </a:pPr>
            <a:r>
              <a:rPr lang="en-AU">
                <a:solidFill>
                  <a:srgbClr val="0E0E0E"/>
                </a:solidFill>
                <a:effectLst/>
                <a:latin typeface=".SF NS"/>
              </a:rPr>
              <a:t>• Utilized a comprehensive parameter grid.</a:t>
            </a:r>
          </a:p>
          <a:p>
            <a:pPr>
              <a:lnSpc>
                <a:spcPct val="150000"/>
              </a:lnSpc>
            </a:pPr>
            <a:r>
              <a:rPr lang="en-AU">
                <a:solidFill>
                  <a:srgbClr val="0E0E0E"/>
                </a:solidFill>
                <a:effectLst/>
                <a:latin typeface=".SF NS"/>
              </a:rPr>
              <a:t>• Applied 5-fold cross-validation.</a:t>
            </a:r>
          </a:p>
          <a:p>
            <a:pPr>
              <a:lnSpc>
                <a:spcPct val="150000"/>
              </a:lnSpc>
            </a:pPr>
            <a:r>
              <a:rPr lang="en-AU">
                <a:solidFill>
                  <a:srgbClr val="0E0E0E"/>
                </a:solidFill>
                <a:effectLst/>
                <a:latin typeface=".SF NS"/>
              </a:rPr>
              <a:t>• Ensured optimal model performance.</a:t>
            </a:r>
          </a:p>
          <a:p>
            <a:pPr>
              <a:lnSpc>
                <a:spcPct val="150000"/>
              </a:lnSpc>
            </a:pPr>
            <a:r>
              <a:rPr lang="en-AU">
                <a:solidFill>
                  <a:srgbClr val="0E0E0E"/>
                </a:solidFill>
                <a:effectLst/>
                <a:latin typeface=".SF NS"/>
              </a:rPr>
              <a:t>• Prevented overfitting through cross-validation.</a:t>
            </a:r>
          </a:p>
          <a:p>
            <a:pPr>
              <a:lnSpc>
                <a:spcPct val="150000"/>
              </a:lnSpc>
            </a:pPr>
            <a:r>
              <a:rPr lang="en-AU">
                <a:solidFill>
                  <a:srgbClr val="0E0E0E"/>
                </a:solidFill>
                <a:effectLst/>
                <a:latin typeface=".SF NS"/>
              </a:rPr>
              <a:t>• Utilized parallel processing for efficiency.</a:t>
            </a:r>
          </a:p>
        </p:txBody>
      </p:sp>
    </p:spTree>
    <p:extLst>
      <p:ext uri="{BB962C8B-B14F-4D97-AF65-F5344CB8AC3E}">
        <p14:creationId xmlns:p14="http://schemas.microsoft.com/office/powerpoint/2010/main" val="3788943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3">
            <a:extLst>
              <a:ext uri="{FF2B5EF4-FFF2-40B4-BE49-F238E27FC236}">
                <a16:creationId xmlns:a16="http://schemas.microsoft.com/office/drawing/2014/main" id="{21573799-D9D5-5D74-C9DA-B63C7BBAE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513821"/>
              </p:ext>
            </p:extLst>
          </p:nvPr>
        </p:nvGraphicFramePr>
        <p:xfrm>
          <a:off x="1111224" y="1232615"/>
          <a:ext cx="6728400" cy="187111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42800">
                  <a:extLst>
                    <a:ext uri="{9D8B030D-6E8A-4147-A177-3AD203B41FA5}">
                      <a16:colId xmlns:a16="http://schemas.microsoft.com/office/drawing/2014/main" val="747475425"/>
                    </a:ext>
                  </a:extLst>
                </a:gridCol>
                <a:gridCol w="2242800">
                  <a:extLst>
                    <a:ext uri="{9D8B030D-6E8A-4147-A177-3AD203B41FA5}">
                      <a16:colId xmlns:a16="http://schemas.microsoft.com/office/drawing/2014/main" val="3931913819"/>
                    </a:ext>
                  </a:extLst>
                </a:gridCol>
                <a:gridCol w="2242800">
                  <a:extLst>
                    <a:ext uri="{9D8B030D-6E8A-4147-A177-3AD203B41FA5}">
                      <a16:colId xmlns:a16="http://schemas.microsoft.com/office/drawing/2014/main" val="392882850"/>
                    </a:ext>
                  </a:extLst>
                </a:gridCol>
              </a:tblGrid>
              <a:tr h="374223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Scores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chemeClr val="bg1"/>
                          </a:solidFill>
                          <a:latin typeface="Source Sans Pro" panose="020B0503030403020204" pitchFamily="34" charset="0"/>
                        </a:rPr>
                        <a:t>Original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chemeClr val="bg1"/>
                          </a:solidFill>
                          <a:latin typeface="Source Sans Pro" panose="020B0503030403020204" pitchFamily="34" charset="0"/>
                        </a:rPr>
                        <a:t>Improved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009149"/>
                  </a:ext>
                </a:extLst>
              </a:tr>
              <a:tr h="374223">
                <a:tc>
                  <a:txBody>
                    <a:bodyPr/>
                    <a:lstStyle/>
                    <a:p>
                      <a:r>
                        <a:rPr lang="zh-CN" altLang="en-US" sz="1200" b="1">
                          <a:latin typeface="Source Sans Pro" panose="020B0503030403020204" pitchFamily="34" charset="0"/>
                        </a:rPr>
                        <a:t>Mean Squared Error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zh-CN" sz="1200" b="0" u="none" strike="noStrike" noProof="0">
                          <a:solidFill>
                            <a:srgbClr val="000000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88993133</a:t>
                      </a:r>
                      <a:endParaRPr lang="zh-CN" sz="1200">
                        <a:latin typeface="Source Sans Pro" panose="020B0503030403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zh-CN" sz="1200" b="0" i="0" u="none" strike="noStrike" cap="none" noProof="0">
                          <a:solidFill>
                            <a:srgbClr val="000000"/>
                          </a:solidFill>
                          <a:latin typeface="Source Sans Pro" panose="020B0503030403020204" pitchFamily="34" charset="0"/>
                          <a:ea typeface="+mn-ea"/>
                          <a:cs typeface="+mn-cs"/>
                          <a:sym typeface="Arial"/>
                        </a:rPr>
                        <a:t>20757803</a:t>
                      </a:r>
                      <a:endParaRPr lang="zh-CN" altLang="en-US" sz="1200" b="0" i="0" u="none" strike="noStrike" cap="none">
                        <a:solidFill>
                          <a:srgbClr val="000000"/>
                        </a:solidFill>
                        <a:latin typeface="Source Sans Pro" panose="020B0503030403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1019598"/>
                  </a:ext>
                </a:extLst>
              </a:tr>
              <a:tr h="37422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CN" altLang="en-US" sz="1200" b="1">
                          <a:latin typeface="Source Sans Pro" panose="020B0503030403020204" pitchFamily="34" charset="0"/>
                        </a:rPr>
                        <a:t>Mean Absolute Error</a:t>
                      </a:r>
                    </a:p>
                  </a:txBody>
                  <a:tcP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zh-CN" sz="1200" b="0" u="none" strike="noStrike" noProof="0">
                          <a:solidFill>
                            <a:srgbClr val="000000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6500.634</a:t>
                      </a:r>
                      <a:endParaRPr lang="zh-CN" sz="1200">
                        <a:latin typeface="Source Sans Pro" panose="020B0503030403020204" pitchFamily="34" charset="0"/>
                      </a:endParaRPr>
                    </a:p>
                  </a:txBody>
                  <a:tcP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zh-CN" sz="1200" b="0" i="0" u="none" strike="noStrike" cap="none" noProof="0">
                          <a:solidFill>
                            <a:srgbClr val="000000"/>
                          </a:solidFill>
                          <a:latin typeface="Source Sans Pro" panose="020B0503030403020204" pitchFamily="34" charset="0"/>
                          <a:ea typeface="+mn-ea"/>
                          <a:cs typeface="+mn-cs"/>
                          <a:sym typeface="Arial"/>
                        </a:rPr>
                        <a:t>2662.478</a:t>
                      </a:r>
                      <a:endParaRPr lang="zh-CN" altLang="en-US" sz="1200" b="0" i="0" u="none" strike="noStrike" cap="none">
                        <a:solidFill>
                          <a:srgbClr val="000000"/>
                        </a:solidFill>
                        <a:latin typeface="Source Sans Pro" panose="020B0503030403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769668"/>
                  </a:ext>
                </a:extLst>
              </a:tr>
              <a:tr h="37422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CN" sz="1200" b="1" u="none" strike="noStrike" noProof="0">
                          <a:solidFill>
                            <a:srgbClr val="000000"/>
                          </a:solidFill>
                          <a:latin typeface="Source Sans Pro" panose="020B0503030403020204" pitchFamily="34" charset="0"/>
                        </a:rPr>
                        <a:t>Median Absolute Error</a:t>
                      </a:r>
                      <a:endParaRPr lang="zh-CN" sz="1200" b="1">
                        <a:latin typeface="Source Sans Pro" panose="020B0503030403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zh-CN" sz="1200" b="0" u="none" strike="noStrike" noProof="0">
                          <a:solidFill>
                            <a:srgbClr val="000000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4369.066</a:t>
                      </a:r>
                      <a:endParaRPr lang="zh-CN" sz="1200">
                        <a:latin typeface="Source Sans Pro" panose="020B0503030403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zh-CN" sz="1200" b="0" i="0" u="none" strike="noStrike" cap="none" noProof="0">
                          <a:solidFill>
                            <a:srgbClr val="000000"/>
                          </a:solidFill>
                          <a:latin typeface="Source Sans Pro" panose="020B0503030403020204" pitchFamily="34" charset="0"/>
                          <a:ea typeface="+mn-ea"/>
                          <a:cs typeface="+mn-cs"/>
                          <a:sym typeface="Arial"/>
                        </a:rPr>
                        <a:t>1472.948</a:t>
                      </a:r>
                      <a:endParaRPr lang="zh-CN" altLang="en-US" sz="1200" b="0" i="0" u="none" strike="noStrike" cap="none">
                        <a:solidFill>
                          <a:srgbClr val="000000"/>
                        </a:solidFill>
                        <a:latin typeface="Source Sans Pro" panose="020B0503030403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0487551"/>
                  </a:ext>
                </a:extLst>
              </a:tr>
              <a:tr h="374223">
                <a:tc>
                  <a:txBody>
                    <a:bodyPr/>
                    <a:lstStyle/>
                    <a:p>
                      <a:r>
                        <a:rPr lang="zh-CN" altLang="en-US" sz="1200" b="1">
                          <a:latin typeface="Source Sans Pro" panose="020B0503030403020204" pitchFamily="34" charset="0"/>
                        </a:rPr>
                        <a:t>R-squared Score</a:t>
                      </a:r>
                    </a:p>
                  </a:txBody>
                  <a:tcP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zh-CN" sz="1200" b="0" u="none" strike="noStrike" noProof="0">
                          <a:solidFill>
                            <a:srgbClr val="000000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0.42677</a:t>
                      </a:r>
                      <a:endParaRPr lang="zh-CN" sz="1200">
                        <a:latin typeface="Source Sans Pro" panose="020B0503030403020204" pitchFamily="34" charset="0"/>
                      </a:endParaRPr>
                    </a:p>
                  </a:txBody>
                  <a:tcP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CN" sz="1200" b="0" u="none" strike="noStrike" noProof="0" dirty="0">
                          <a:solidFill>
                            <a:srgbClr val="000000"/>
                          </a:solidFill>
                          <a:latin typeface="Source Sans Pro" panose="020B0503030403020204" pitchFamily="34" charset="0"/>
                        </a:rPr>
                        <a:t>0.86629</a:t>
                      </a:r>
                      <a:endParaRPr lang="zh-CN" sz="1200" dirty="0">
                        <a:latin typeface="Source Sans Pro" panose="020B0503030403020204" pitchFamily="34" charset="0"/>
                      </a:endParaRPr>
                    </a:p>
                  </a:txBody>
                  <a:tcPr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326563"/>
                  </a:ext>
                </a:extLst>
              </a:tr>
            </a:tbl>
          </a:graphicData>
        </a:graphic>
      </p:graphicFrame>
      <p:sp>
        <p:nvSpPr>
          <p:cNvPr id="7" name="Google Shape;888;p33">
            <a:extLst>
              <a:ext uri="{FF2B5EF4-FFF2-40B4-BE49-F238E27FC236}">
                <a16:creationId xmlns:a16="http://schemas.microsoft.com/office/drawing/2014/main" id="{209C1103-8F4D-DA21-B3FD-8603F06FE7EC}"/>
              </a:ext>
            </a:extLst>
          </p:cNvPr>
          <p:cNvSpPr txBox="1">
            <a:spLocks/>
          </p:cNvSpPr>
          <p:nvPr/>
        </p:nvSpPr>
        <p:spPr>
          <a:xfrm>
            <a:off x="1111224" y="3177872"/>
            <a:ext cx="6728400" cy="11697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AU" sz="1200" b="1">
                <a:solidFill>
                  <a:schemeClr val="bg2"/>
                </a:solidFill>
                <a:latin typeface="Source Sans Pro"/>
                <a:ea typeface="Source Sans Pro"/>
              </a:rPr>
              <a:t>Steps in hyperparameter tuning</a:t>
            </a:r>
            <a:endParaRPr lang="en-AU" sz="1200">
              <a:solidFill>
                <a:schemeClr val="bg2"/>
              </a:solidFill>
              <a:latin typeface="Source Sans Pro"/>
              <a:ea typeface="Source Sans Pr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>
                <a:solidFill>
                  <a:schemeClr val="tx1"/>
                </a:solidFill>
                <a:latin typeface="Source Sans Pro"/>
                <a:ea typeface="Source Sans Pro"/>
              </a:rPr>
              <a:t>Hidden layers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>
                <a:solidFill>
                  <a:schemeClr val="tx1"/>
                </a:solidFill>
                <a:latin typeface="Source Sans Pro"/>
                <a:ea typeface="Source Sans Pro"/>
              </a:rPr>
              <a:t>Regularization strength (alpha)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>
                <a:solidFill>
                  <a:schemeClr val="tx1"/>
                </a:solidFill>
                <a:latin typeface="Source Sans Pro"/>
                <a:ea typeface="Source Sans Pro"/>
              </a:rPr>
              <a:t>Learning rate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>
                <a:solidFill>
                  <a:schemeClr val="tx1"/>
                </a:solidFill>
                <a:latin typeface="Source Sans Pro"/>
                <a:ea typeface="Source Sans Pro"/>
              </a:rPr>
              <a:t>Feature selection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>
                <a:solidFill>
                  <a:schemeClr val="tx1"/>
                </a:solidFill>
                <a:latin typeface="Source Sans Pro"/>
                <a:ea typeface="Source Sans Pro"/>
              </a:rPr>
              <a:t>Cross-validation</a:t>
            </a:r>
          </a:p>
        </p:txBody>
      </p:sp>
      <p:sp>
        <p:nvSpPr>
          <p:cNvPr id="9" name="Google Shape;853;p31">
            <a:extLst>
              <a:ext uri="{FF2B5EF4-FFF2-40B4-BE49-F238E27FC236}">
                <a16:creationId xmlns:a16="http://schemas.microsoft.com/office/drawing/2014/main" id="{40DD5D2B-06C9-C0CA-EEC5-B081DC7806C7}"/>
              </a:ext>
            </a:extLst>
          </p:cNvPr>
          <p:cNvSpPr txBox="1">
            <a:spLocks/>
          </p:cNvSpPr>
          <p:nvPr/>
        </p:nvSpPr>
        <p:spPr>
          <a:xfrm>
            <a:off x="180533" y="0"/>
            <a:ext cx="7901700" cy="918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AU" sz="3000"/>
              <a:t>Improving Model Performances:</a:t>
            </a:r>
            <a:br>
              <a:rPr lang="en-AU" sz="3000"/>
            </a:br>
            <a:r>
              <a:rPr lang="en-AU" sz="2500">
                <a:solidFill>
                  <a:schemeClr val="bg2"/>
                </a:solidFill>
              </a:rPr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3638803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6" descr="图表, 直方图">
            <a:extLst>
              <a:ext uri="{FF2B5EF4-FFF2-40B4-BE49-F238E27FC236}">
                <a16:creationId xmlns:a16="http://schemas.microsoft.com/office/drawing/2014/main" id="{12ADA2DA-A2DA-202D-C19A-9697F97FE9F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03103" y="917275"/>
            <a:ext cx="3582000" cy="19733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Google Shape;853;p31">
            <a:extLst>
              <a:ext uri="{FF2B5EF4-FFF2-40B4-BE49-F238E27FC236}">
                <a16:creationId xmlns:a16="http://schemas.microsoft.com/office/drawing/2014/main" id="{5A684725-68FE-81FB-B26A-E73EBE1849EE}"/>
              </a:ext>
            </a:extLst>
          </p:cNvPr>
          <p:cNvSpPr txBox="1">
            <a:spLocks/>
          </p:cNvSpPr>
          <p:nvPr/>
        </p:nvSpPr>
        <p:spPr>
          <a:xfrm>
            <a:off x="180533" y="0"/>
            <a:ext cx="7901700" cy="918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AU" sz="3000"/>
              <a:t>Improving Model Performances:</a:t>
            </a:r>
            <a:br>
              <a:rPr lang="en-AU" sz="3000"/>
            </a:br>
            <a:r>
              <a:rPr lang="en-AU" sz="2500">
                <a:solidFill>
                  <a:schemeClr val="bg2"/>
                </a:solidFill>
              </a:rPr>
              <a:t>Neural Network</a:t>
            </a:r>
          </a:p>
        </p:txBody>
      </p:sp>
      <p:graphicFrame>
        <p:nvGraphicFramePr>
          <p:cNvPr id="12" name="图示 3">
            <a:extLst>
              <a:ext uri="{FF2B5EF4-FFF2-40B4-BE49-F238E27FC236}">
                <a16:creationId xmlns:a16="http://schemas.microsoft.com/office/drawing/2014/main" id="{EA4FC320-93DC-2E8D-38A3-CFCE86BB65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1757856"/>
              </p:ext>
            </p:extLst>
          </p:nvPr>
        </p:nvGraphicFramePr>
        <p:xfrm>
          <a:off x="1199258" y="2970093"/>
          <a:ext cx="2589690" cy="18313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3" name="内容占位符 3" descr="图表, 散点图&#10;&#10;已自动生成说明">
            <a:extLst>
              <a:ext uri="{FF2B5EF4-FFF2-40B4-BE49-F238E27FC236}">
                <a16:creationId xmlns:a16="http://schemas.microsoft.com/office/drawing/2014/main" id="{73C19EE1-702C-F96C-53B0-2868241801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22138" y="917275"/>
            <a:ext cx="3580761" cy="19733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图片 4" descr="图表, 散点图&#10;&#10;已自动生成说明">
            <a:extLst>
              <a:ext uri="{FF2B5EF4-FFF2-40B4-BE49-F238E27FC236}">
                <a16:creationId xmlns:a16="http://schemas.microsoft.com/office/drawing/2014/main" id="{B00C9DC5-58D2-A53C-BC0A-85391F71C97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22139" y="2913968"/>
            <a:ext cx="3580760" cy="18954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5675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E14622D-882A-6DC6-D018-68BDDC97E8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573988"/>
              </p:ext>
            </p:extLst>
          </p:nvPr>
        </p:nvGraphicFramePr>
        <p:xfrm>
          <a:off x="265567" y="937142"/>
          <a:ext cx="5019424" cy="2410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856">
                  <a:extLst>
                    <a:ext uri="{9D8B030D-6E8A-4147-A177-3AD203B41FA5}">
                      <a16:colId xmlns:a16="http://schemas.microsoft.com/office/drawing/2014/main" val="2348746721"/>
                    </a:ext>
                  </a:extLst>
                </a:gridCol>
                <a:gridCol w="1254856">
                  <a:extLst>
                    <a:ext uri="{9D8B030D-6E8A-4147-A177-3AD203B41FA5}">
                      <a16:colId xmlns:a16="http://schemas.microsoft.com/office/drawing/2014/main" val="2280510177"/>
                    </a:ext>
                  </a:extLst>
                </a:gridCol>
                <a:gridCol w="1254856">
                  <a:extLst>
                    <a:ext uri="{9D8B030D-6E8A-4147-A177-3AD203B41FA5}">
                      <a16:colId xmlns:a16="http://schemas.microsoft.com/office/drawing/2014/main" val="1868661278"/>
                    </a:ext>
                  </a:extLst>
                </a:gridCol>
                <a:gridCol w="1254856">
                  <a:extLst>
                    <a:ext uri="{9D8B030D-6E8A-4147-A177-3AD203B41FA5}">
                      <a16:colId xmlns:a16="http://schemas.microsoft.com/office/drawing/2014/main" val="3487420365"/>
                    </a:ext>
                  </a:extLst>
                </a:gridCol>
              </a:tblGrid>
              <a:tr h="34616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1" dirty="0">
                          <a:latin typeface="CordiaUPC"/>
                          <a:ea typeface="Source Sans Pro"/>
                        </a:rPr>
                        <a:t>METRICS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ordiaUPC"/>
                          <a:ea typeface="Source Sans Pro"/>
                        </a:rPr>
                        <a:t>BASELINE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1">
                          <a:latin typeface="CordiaUPC"/>
                          <a:ea typeface="Source Sans Pro"/>
                        </a:rPr>
                        <a:t>OPTIMAL CCP ALPHA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1">
                          <a:latin typeface="CordiaUPC"/>
                          <a:ea typeface="Source Sans Pro"/>
                        </a:rPr>
                        <a:t>GRIDSEARCHCV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551351"/>
                  </a:ext>
                </a:extLst>
              </a:tr>
              <a:tr h="34616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AU" sz="1200" b="1" i="0" u="none" strike="noStrike" noProof="0" dirty="0">
                          <a:solidFill>
                            <a:srgbClr val="000000"/>
                          </a:solidFill>
                          <a:latin typeface="CordiaUPC"/>
                        </a:rPr>
                        <a:t>R²</a:t>
                      </a:r>
                      <a:endParaRPr lang="en-US" sz="1200" b="1" dirty="0">
                        <a:latin typeface="CordiaUPC"/>
                      </a:endParaRPr>
                    </a:p>
                  </a:txBody>
                  <a:tcPr anchor="ctr"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AU" sz="1200" b="0" i="0" u="none" strike="noStrike" noProof="0" dirty="0">
                          <a:solidFill>
                            <a:srgbClr val="000000"/>
                          </a:solidFill>
                          <a:latin typeface="CordiaUPC"/>
                        </a:rPr>
                        <a:t>0.699847213287613</a:t>
                      </a:r>
                      <a:endParaRPr lang="en-US" sz="1200" dirty="0">
                        <a:latin typeface="CordiaUPC"/>
                      </a:endParaRPr>
                    </a:p>
                  </a:txBody>
                  <a:tcPr anchor="ctr"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AU" sz="1200" b="0" i="0" u="none" strike="noStrike" noProof="0">
                          <a:solidFill>
                            <a:srgbClr val="000000"/>
                          </a:solidFill>
                          <a:latin typeface="CordiaUPC"/>
                        </a:rPr>
                        <a:t>0.8696897310227775</a:t>
                      </a:r>
                      <a:endParaRPr lang="en-US" sz="1200">
                        <a:latin typeface="CordiaUPC"/>
                      </a:endParaRPr>
                    </a:p>
                  </a:txBody>
                  <a:tcPr anchor="ctr"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AU" sz="1200" b="0" i="0" u="none" strike="noStrike" noProof="0">
                          <a:solidFill>
                            <a:srgbClr val="000000"/>
                          </a:solidFill>
                          <a:latin typeface="CordiaUPC"/>
                        </a:rPr>
                        <a:t>0.8721354613425493</a:t>
                      </a:r>
                      <a:endParaRPr lang="en-US" sz="1200">
                        <a:latin typeface="CordiaUPC"/>
                      </a:endParaRPr>
                    </a:p>
                  </a:txBody>
                  <a:tcPr anchor="ctr"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850895"/>
                  </a:ext>
                </a:extLst>
              </a:tr>
              <a:tr h="346169">
                <a:tc>
                  <a:txBody>
                    <a:bodyPr/>
                    <a:lstStyle/>
                    <a:p>
                      <a:r>
                        <a:rPr lang="en-AU" sz="1200" b="1">
                          <a:latin typeface="CordiaUPC"/>
                          <a:ea typeface="Source Sans Pro"/>
                        </a:rPr>
                        <a:t>Mean Squared Error (MSE)</a:t>
                      </a:r>
                      <a:endParaRPr lang="en-US" sz="1200" b="1">
                        <a:latin typeface="CordiaUPC"/>
                        <a:ea typeface="Source Sans Pro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AU" sz="1200" b="0" i="0" u="none" strike="noStrike" noProof="0">
                          <a:solidFill>
                            <a:srgbClr val="000000"/>
                          </a:solidFill>
                          <a:latin typeface="CordiaUPC"/>
                        </a:rPr>
                        <a:t>42814772.39798076</a:t>
                      </a:r>
                      <a:endParaRPr lang="en-US" sz="1200">
                        <a:latin typeface="CordiaUPC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AU" sz="1200" b="0" i="0" u="none" strike="noStrike" noProof="0">
                          <a:solidFill>
                            <a:srgbClr val="000000"/>
                          </a:solidFill>
                          <a:latin typeface="CordiaUPC"/>
                        </a:rPr>
                        <a:t>18587881.753453627</a:t>
                      </a:r>
                      <a:endParaRPr lang="en-US" sz="1200">
                        <a:latin typeface="CordiaUPC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AU" sz="1200" b="0" i="0" u="none" strike="noStrike" noProof="0">
                          <a:solidFill>
                            <a:srgbClr val="000000"/>
                          </a:solidFill>
                          <a:latin typeface="CordiaUPC"/>
                        </a:rPr>
                        <a:t>18239014.804274816</a:t>
                      </a:r>
                      <a:endParaRPr lang="en-US" sz="1200">
                        <a:latin typeface="CordiaUPC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986863"/>
                  </a:ext>
                </a:extLst>
              </a:tr>
              <a:tr h="346169">
                <a:tc>
                  <a:txBody>
                    <a:bodyPr/>
                    <a:lstStyle/>
                    <a:p>
                      <a:r>
                        <a:rPr lang="en-AU" sz="1200" b="1">
                          <a:latin typeface="CordiaUPC"/>
                          <a:ea typeface="Source Sans Pro"/>
                        </a:rPr>
                        <a:t>Root MSE</a:t>
                      </a:r>
                      <a:endParaRPr lang="en-US" sz="1200" b="1">
                        <a:latin typeface="CordiaUPC"/>
                        <a:ea typeface="Source Sans Pro"/>
                      </a:endParaRPr>
                    </a:p>
                  </a:txBody>
                  <a:tcPr anchor="ctr"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AU" sz="1200" b="0" i="0" u="none" strike="noStrike" noProof="0">
                          <a:solidFill>
                            <a:srgbClr val="000000"/>
                          </a:solidFill>
                          <a:latin typeface="CordiaUPC"/>
                        </a:rPr>
                        <a:t>6543.299809574734</a:t>
                      </a:r>
                      <a:endParaRPr lang="en-US" sz="1200">
                        <a:latin typeface="CordiaUPC"/>
                      </a:endParaRPr>
                    </a:p>
                  </a:txBody>
                  <a:tcPr anchor="ctr"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AU" sz="1200" b="0" i="0" u="none" strike="noStrike" noProof="0">
                          <a:solidFill>
                            <a:srgbClr val="000000"/>
                          </a:solidFill>
                          <a:latin typeface="CordiaUPC"/>
                        </a:rPr>
                        <a:t>4311.366576093203</a:t>
                      </a:r>
                      <a:endParaRPr lang="en-US" sz="1200">
                        <a:latin typeface="CordiaUPC"/>
                      </a:endParaRPr>
                    </a:p>
                  </a:txBody>
                  <a:tcPr anchor="ctr"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AU" sz="1200" b="0" i="0" u="none" strike="noStrike" noProof="0">
                          <a:solidFill>
                            <a:srgbClr val="000000"/>
                          </a:solidFill>
                          <a:latin typeface="CordiaUPC"/>
                        </a:rPr>
                        <a:t>4270.715959212789</a:t>
                      </a:r>
                      <a:endParaRPr lang="en-US" sz="1200">
                        <a:latin typeface="CordiaUPC"/>
                      </a:endParaRPr>
                    </a:p>
                  </a:txBody>
                  <a:tcPr anchor="ctr"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803416"/>
                  </a:ext>
                </a:extLst>
              </a:tr>
              <a:tr h="346169">
                <a:tc>
                  <a:txBody>
                    <a:bodyPr/>
                    <a:lstStyle/>
                    <a:p>
                      <a:r>
                        <a:rPr lang="en-AU" sz="1200" b="1">
                          <a:latin typeface="CordiaUPC"/>
                          <a:ea typeface="Source Sans Pro"/>
                        </a:rPr>
                        <a:t>Mean Absolute Error (MAE)</a:t>
                      </a:r>
                      <a:endParaRPr lang="en-US" sz="1200" b="1">
                        <a:latin typeface="CordiaUPC"/>
                        <a:ea typeface="Source Sans Pro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AU" sz="1200" b="0" i="0" u="none" strike="noStrike" noProof="0">
                          <a:solidFill>
                            <a:srgbClr val="000000"/>
                          </a:solidFill>
                          <a:latin typeface="CordiaUPC"/>
                        </a:rPr>
                        <a:t>3085.531141847015</a:t>
                      </a:r>
                      <a:endParaRPr lang="en-US" sz="1200">
                        <a:latin typeface="CordiaUPC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AU" sz="1200" b="0" i="0" u="none" strike="noStrike" noProof="0">
                          <a:solidFill>
                            <a:srgbClr val="000000"/>
                          </a:solidFill>
                          <a:latin typeface="CordiaUPC"/>
                        </a:rPr>
                        <a:t>2438.820042497317</a:t>
                      </a:r>
                      <a:endParaRPr lang="en-US" sz="1200">
                        <a:latin typeface="CordiaUPC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AU" sz="1200" b="0" i="0" u="none" strike="noStrike" noProof="0">
                          <a:solidFill>
                            <a:srgbClr val="000000"/>
                          </a:solidFill>
                          <a:latin typeface="CordiaUPC"/>
                        </a:rPr>
                        <a:t>2401.277598044412</a:t>
                      </a:r>
                      <a:endParaRPr lang="en-US" sz="1200">
                        <a:latin typeface="CordiaUPC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825475"/>
                  </a:ext>
                </a:extLst>
              </a:tr>
              <a:tr h="346169">
                <a:tc>
                  <a:txBody>
                    <a:bodyPr/>
                    <a:lstStyle/>
                    <a:p>
                      <a:r>
                        <a:rPr lang="en-AU" sz="1200" b="1">
                          <a:latin typeface="CordiaUPC"/>
                          <a:ea typeface="Source Sans Pro"/>
                        </a:rPr>
                        <a:t>Median Absolute Error (MedAE)</a:t>
                      </a:r>
                      <a:endParaRPr lang="en-US" sz="1200" b="1">
                        <a:latin typeface="CordiaUPC"/>
                        <a:ea typeface="Source Sans Pro"/>
                      </a:endParaRPr>
                    </a:p>
                  </a:txBody>
                  <a:tcPr anchor="ctr"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AU" sz="1200" b="0" i="0" u="none" strike="noStrike" noProof="0">
                          <a:solidFill>
                            <a:srgbClr val="000000"/>
                          </a:solidFill>
                          <a:latin typeface="CordiaUPC"/>
                        </a:rPr>
                        <a:t>573.7182750000002</a:t>
                      </a:r>
                      <a:endParaRPr lang="en-US" sz="1200">
                        <a:latin typeface="CordiaUPC"/>
                      </a:endParaRPr>
                    </a:p>
                  </a:txBody>
                  <a:tcPr anchor="ctr"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AU" sz="1200" b="0" i="0" u="none" strike="noStrike" noProof="0">
                          <a:solidFill>
                            <a:srgbClr val="000000"/>
                          </a:solidFill>
                          <a:latin typeface="CordiaUPC"/>
                        </a:rPr>
                        <a:t>1487.3676458147875</a:t>
                      </a:r>
                      <a:endParaRPr lang="en-US" sz="1200">
                        <a:latin typeface="CordiaUPC"/>
                      </a:endParaRPr>
                    </a:p>
                  </a:txBody>
                  <a:tcPr anchor="ctr"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AU" sz="1200" b="0" i="0" u="none" strike="noStrike" noProof="0" dirty="0">
                          <a:solidFill>
                            <a:srgbClr val="000000"/>
                          </a:solidFill>
                          <a:latin typeface="CordiaUPC"/>
                        </a:rPr>
                        <a:t>1458.147168660025</a:t>
                      </a:r>
                      <a:endParaRPr lang="en-US" sz="1200" dirty="0">
                        <a:latin typeface="CordiaUPC"/>
                      </a:endParaRPr>
                    </a:p>
                  </a:txBody>
                  <a:tcPr anchor="ctr"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879418"/>
                  </a:ext>
                </a:extLst>
              </a:tr>
            </a:tbl>
          </a:graphicData>
        </a:graphic>
      </p:graphicFrame>
      <p:sp>
        <p:nvSpPr>
          <p:cNvPr id="4" name="Google Shape;888;p33">
            <a:extLst>
              <a:ext uri="{FF2B5EF4-FFF2-40B4-BE49-F238E27FC236}">
                <a16:creationId xmlns:a16="http://schemas.microsoft.com/office/drawing/2014/main" id="{B6EAE9BC-AFB1-EC2B-66E5-E9E5FF3A491D}"/>
              </a:ext>
            </a:extLst>
          </p:cNvPr>
          <p:cNvSpPr txBox="1">
            <a:spLocks/>
          </p:cNvSpPr>
          <p:nvPr/>
        </p:nvSpPr>
        <p:spPr>
          <a:xfrm>
            <a:off x="5383557" y="828409"/>
            <a:ext cx="3492527" cy="2405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lnSpc>
                <a:spcPct val="150000"/>
              </a:lnSpc>
              <a:buFont typeface="Courier New"/>
              <a:buChar char="o"/>
            </a:pPr>
            <a:r>
              <a:rPr lang="en-AU" sz="1100" b="1" dirty="0">
                <a:solidFill>
                  <a:srgbClr val="11182B"/>
                </a:solidFill>
                <a:latin typeface="Source Sans Pro"/>
                <a:ea typeface="Source Sans Pro"/>
                <a:cs typeface="CordiaUPC"/>
              </a:rPr>
              <a:t>Optimal CCP Alpha Model</a:t>
            </a:r>
            <a:r>
              <a:rPr lang="en-AU" sz="1100" dirty="0">
                <a:solidFill>
                  <a:srgbClr val="11182B"/>
                </a:solidFill>
                <a:latin typeface="Source Sans Pro"/>
                <a:ea typeface="Source Sans Pro"/>
                <a:cs typeface="CordiaUPC"/>
              </a:rPr>
              <a:t> = Uses optimal </a:t>
            </a:r>
            <a:r>
              <a:rPr lang="en-AU" sz="1100" dirty="0" err="1">
                <a:solidFill>
                  <a:srgbClr val="11182B"/>
                </a:solidFill>
                <a:latin typeface="Source Sans Pro"/>
                <a:ea typeface="Source Sans Pro"/>
                <a:cs typeface="CordiaUPC"/>
              </a:rPr>
              <a:t>ccp_alpha</a:t>
            </a:r>
            <a:r>
              <a:rPr lang="en-AU" sz="1100" dirty="0">
                <a:solidFill>
                  <a:srgbClr val="11182B"/>
                </a:solidFill>
                <a:latin typeface="Source Sans Pro"/>
                <a:ea typeface="Source Sans Pro"/>
                <a:cs typeface="CordiaUPC"/>
              </a:rPr>
              <a:t>  (</a:t>
            </a:r>
            <a:r>
              <a:rPr lang="en-AU" sz="1100" dirty="0">
                <a:latin typeface="Source Sans Pro"/>
                <a:ea typeface="Source Sans Pro"/>
              </a:rPr>
              <a:t>326530.612244898) to prune the Baseline Decision Tree.</a:t>
            </a:r>
          </a:p>
          <a:p>
            <a:pPr marL="171450" indent="-171450">
              <a:lnSpc>
                <a:spcPct val="150000"/>
              </a:lnSpc>
              <a:buFont typeface="Courier New"/>
              <a:buChar char="o"/>
            </a:pPr>
            <a:r>
              <a:rPr lang="en-AU" sz="1100" b="1" dirty="0">
                <a:solidFill>
                  <a:srgbClr val="11182B"/>
                </a:solidFill>
                <a:latin typeface="Source Sans Pro"/>
                <a:ea typeface="Source Sans Pro"/>
                <a:cs typeface="CordiaUPC"/>
              </a:rPr>
              <a:t>GridSearchCV Model</a:t>
            </a:r>
            <a:r>
              <a:rPr lang="en-AU" sz="1100" dirty="0">
                <a:solidFill>
                  <a:srgbClr val="11182B"/>
                </a:solidFill>
                <a:latin typeface="Source Sans Pro"/>
                <a:ea typeface="Source Sans Pro"/>
                <a:cs typeface="CordiaUPC"/>
              </a:rPr>
              <a:t> = Uses </a:t>
            </a:r>
            <a:r>
              <a:rPr lang="en-AU" sz="1100" dirty="0" err="1">
                <a:solidFill>
                  <a:srgbClr val="11182B"/>
                </a:solidFill>
                <a:latin typeface="Source Sans Pro"/>
                <a:ea typeface="Source Sans Pro"/>
                <a:cs typeface="CordiaUPC"/>
              </a:rPr>
              <a:t>GridSearch</a:t>
            </a:r>
            <a:r>
              <a:rPr lang="en-AU" sz="1100" dirty="0">
                <a:solidFill>
                  <a:srgbClr val="11182B"/>
                </a:solidFill>
                <a:latin typeface="Source Sans Pro"/>
                <a:ea typeface="Source Sans Pro"/>
                <a:cs typeface="CordiaUPC"/>
              </a:rPr>
              <a:t> to create Decision Tree with optimized hyperparameters.</a:t>
            </a:r>
          </a:p>
          <a:p>
            <a:pPr marL="171450" indent="-171450">
              <a:lnSpc>
                <a:spcPct val="150000"/>
              </a:lnSpc>
              <a:buFont typeface="Courier New"/>
              <a:buChar char="o"/>
            </a:pPr>
            <a:r>
              <a:rPr lang="en-AU" sz="1100" dirty="0">
                <a:solidFill>
                  <a:srgbClr val="11182B"/>
                </a:solidFill>
                <a:latin typeface="Source Sans Pro"/>
                <a:ea typeface="Source Sans Pro"/>
                <a:cs typeface="CordiaUPC"/>
              </a:rPr>
              <a:t>For this presentation, focuses on Optimal CCP Alpha Model due to its readability.</a:t>
            </a:r>
            <a:endParaRPr lang="en-AU" sz="1200" dirty="0">
              <a:ea typeface="Source Sans Pro"/>
            </a:endParaRPr>
          </a:p>
          <a:p>
            <a:pPr marL="171450" indent="-171450">
              <a:lnSpc>
                <a:spcPct val="150000"/>
              </a:lnSpc>
              <a:buFont typeface="Courier New"/>
              <a:buChar char="o"/>
            </a:pPr>
            <a:r>
              <a:rPr lang="en-AU" sz="1100" dirty="0">
                <a:solidFill>
                  <a:srgbClr val="11182B"/>
                </a:solidFill>
                <a:latin typeface="Source Sans Pro"/>
                <a:ea typeface="Source Sans Pro"/>
                <a:cs typeface="CordiaUPC"/>
              </a:rPr>
              <a:t>It is still recommended to use the GridSearchCV model for practical applications.</a:t>
            </a:r>
            <a:endParaRPr lang="en-AU" sz="1200" dirty="0"/>
          </a:p>
        </p:txBody>
      </p:sp>
      <p:pic>
        <p:nvPicPr>
          <p:cNvPr id="2" name="Picture 1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89D19109-03C5-B122-DBED-9FFD6A29D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70" y="3434463"/>
            <a:ext cx="2603320" cy="1454115"/>
          </a:xfrm>
          <a:prstGeom prst="rect">
            <a:avLst/>
          </a:prstGeom>
        </p:spPr>
      </p:pic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3F87DE3F-3E72-ACE3-8B25-5BF7FC84B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300" y="3431869"/>
            <a:ext cx="4379169" cy="1459844"/>
          </a:xfrm>
          <a:prstGeom prst="rect">
            <a:avLst/>
          </a:prstGeom>
        </p:spPr>
      </p:pic>
      <p:sp>
        <p:nvSpPr>
          <p:cNvPr id="9" name="Google Shape;853;p31">
            <a:extLst>
              <a:ext uri="{FF2B5EF4-FFF2-40B4-BE49-F238E27FC236}">
                <a16:creationId xmlns:a16="http://schemas.microsoft.com/office/drawing/2014/main" id="{E805216A-E137-45D0-51D7-8CF3E5889FC0}"/>
              </a:ext>
            </a:extLst>
          </p:cNvPr>
          <p:cNvSpPr txBox="1">
            <a:spLocks/>
          </p:cNvSpPr>
          <p:nvPr/>
        </p:nvSpPr>
        <p:spPr>
          <a:xfrm>
            <a:off x="180533" y="0"/>
            <a:ext cx="7901700" cy="918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AU" sz="3000"/>
              <a:t>Improving Model Performances:</a:t>
            </a:r>
            <a:br>
              <a:rPr lang="en-AU" sz="3000"/>
            </a:br>
            <a:r>
              <a:rPr lang="en-AU" sz="2500">
                <a:solidFill>
                  <a:schemeClr val="bg2"/>
                </a:solidFill>
              </a:rPr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2508999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structure&#10;&#10;Description automatically generated">
            <a:extLst>
              <a:ext uri="{FF2B5EF4-FFF2-40B4-BE49-F238E27FC236}">
                <a16:creationId xmlns:a16="http://schemas.microsoft.com/office/drawing/2014/main" id="{1DC21CD9-7FEE-4558-4CF5-D24B8C745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19" y="921455"/>
            <a:ext cx="5716973" cy="3864771"/>
          </a:xfrm>
          <a:prstGeom prst="rect">
            <a:avLst/>
          </a:prstGeom>
        </p:spPr>
      </p:pic>
      <p:sp>
        <p:nvSpPr>
          <p:cNvPr id="4" name="Google Shape;888;p33">
            <a:extLst>
              <a:ext uri="{FF2B5EF4-FFF2-40B4-BE49-F238E27FC236}">
                <a16:creationId xmlns:a16="http://schemas.microsoft.com/office/drawing/2014/main" id="{3DD9023E-A422-650B-63A7-4186F1EBFFE4}"/>
              </a:ext>
            </a:extLst>
          </p:cNvPr>
          <p:cNvSpPr txBox="1">
            <a:spLocks/>
          </p:cNvSpPr>
          <p:nvPr/>
        </p:nvSpPr>
        <p:spPr>
          <a:xfrm>
            <a:off x="6050568" y="920870"/>
            <a:ext cx="2827353" cy="35730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AU" sz="1100" b="1" dirty="0">
                <a:solidFill>
                  <a:srgbClr val="11182B"/>
                </a:solidFill>
                <a:latin typeface="Source Sans Pro"/>
                <a:ea typeface="Source Sans Pro"/>
              </a:rPr>
              <a:t>Specific Example</a:t>
            </a:r>
            <a:r>
              <a:rPr lang="en-AU" sz="1100" dirty="0">
                <a:solidFill>
                  <a:srgbClr val="11182B"/>
                </a:solidFill>
                <a:latin typeface="Source Sans Pro"/>
                <a:ea typeface="Source Sans Pro"/>
              </a:rPr>
              <a:t>:</a:t>
            </a:r>
            <a:endParaRPr lang="en-US" sz="1100" dirty="0">
              <a:solidFill>
                <a:srgbClr val="11182B"/>
              </a:solidFill>
              <a:latin typeface="Source Sans Pro"/>
              <a:ea typeface="Source Sans Pro"/>
            </a:endParaRPr>
          </a:p>
          <a:p>
            <a:pPr marL="171450" indent="-171450">
              <a:lnSpc>
                <a:spcPct val="150000"/>
              </a:lnSpc>
              <a:buFont typeface="Courier New"/>
              <a:buChar char="o"/>
            </a:pPr>
            <a:r>
              <a:rPr lang="en-AU" sz="1100" dirty="0">
                <a:solidFill>
                  <a:srgbClr val="11182B"/>
                </a:solidFill>
                <a:latin typeface="Source Sans Pro"/>
                <a:ea typeface="Source Sans Pro"/>
              </a:rPr>
              <a:t>Smoker + BMI &gt; 30 + Age &gt; 43.5 = Insurance </a:t>
            </a:r>
            <a:r>
              <a:rPr lang="en-AU" sz="1100" dirty="0">
                <a:latin typeface="Source Sans Pro"/>
                <a:ea typeface="Source Sans Pro"/>
              </a:rPr>
              <a:t>Charges of $45,958.23</a:t>
            </a:r>
            <a:r>
              <a:rPr lang="en-AU" sz="1100" dirty="0"/>
              <a:t>.</a:t>
            </a:r>
            <a:endParaRPr lang="en-US" sz="1100" dirty="0"/>
          </a:p>
          <a:p>
            <a:pPr>
              <a:lnSpc>
                <a:spcPct val="150000"/>
              </a:lnSpc>
            </a:pPr>
            <a:endParaRPr lang="en-AU" sz="1100" dirty="0">
              <a:solidFill>
                <a:srgbClr val="11182B"/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r>
              <a:rPr lang="en-AU" sz="1100" b="1" dirty="0">
                <a:solidFill>
                  <a:srgbClr val="11182B"/>
                </a:solidFill>
                <a:latin typeface="Source Sans Pro"/>
                <a:ea typeface="Source Sans Pro"/>
              </a:rPr>
              <a:t>Benefits of Decision Tree</a:t>
            </a:r>
            <a:r>
              <a:rPr lang="en-AU" sz="1100" dirty="0">
                <a:solidFill>
                  <a:srgbClr val="11182B"/>
                </a:solidFill>
                <a:latin typeface="Source Sans Pro"/>
                <a:ea typeface="Source Sans Pro"/>
              </a:rPr>
              <a:t>:</a:t>
            </a:r>
            <a:endParaRPr lang="en-US" sz="1100" dirty="0">
              <a:solidFill>
                <a:srgbClr val="11182B"/>
              </a:solidFill>
              <a:latin typeface="Source Sans Pro"/>
              <a:ea typeface="Source Sans Pro"/>
            </a:endParaRPr>
          </a:p>
          <a:p>
            <a:pPr marL="171450" indent="-171450">
              <a:lnSpc>
                <a:spcPct val="150000"/>
              </a:lnSpc>
              <a:buFont typeface="Courier New"/>
              <a:buChar char="o"/>
            </a:pPr>
            <a:r>
              <a:rPr lang="en-AU" sz="1100" dirty="0">
                <a:solidFill>
                  <a:srgbClr val="11182B"/>
                </a:solidFill>
                <a:latin typeface="Source Sans Pro"/>
                <a:ea typeface="Source Sans Pro"/>
              </a:rPr>
              <a:t>Highlights Key Variables.</a:t>
            </a:r>
            <a:endParaRPr lang="en-US" sz="1100" dirty="0">
              <a:solidFill>
                <a:srgbClr val="11182B"/>
              </a:solidFill>
              <a:latin typeface="Source Sans Pro"/>
              <a:ea typeface="Source Sans Pro"/>
            </a:endParaRPr>
          </a:p>
          <a:p>
            <a:pPr marL="171450" indent="-171450">
              <a:lnSpc>
                <a:spcPct val="150000"/>
              </a:lnSpc>
              <a:buFont typeface="Courier New"/>
              <a:buChar char="o"/>
            </a:pPr>
            <a:r>
              <a:rPr lang="en-AU" sz="1100" dirty="0">
                <a:solidFill>
                  <a:srgbClr val="11182B"/>
                </a:solidFill>
                <a:latin typeface="Source Sans Pro"/>
                <a:ea typeface="Source Sans Pro"/>
              </a:rPr>
              <a:t>Shows Decision-Making Process.</a:t>
            </a:r>
            <a:endParaRPr lang="en-US" sz="1100" dirty="0">
              <a:solidFill>
                <a:srgbClr val="11182B"/>
              </a:solidFill>
              <a:latin typeface="Source Sans Pro"/>
              <a:ea typeface="Source Sans Pro"/>
            </a:endParaRPr>
          </a:p>
          <a:p>
            <a:pPr marL="171450" indent="-171450">
              <a:lnSpc>
                <a:spcPct val="150000"/>
              </a:lnSpc>
              <a:buFont typeface="Courier New"/>
              <a:buChar char="o"/>
            </a:pPr>
            <a:r>
              <a:rPr lang="en-AU" sz="1100" dirty="0">
                <a:solidFill>
                  <a:srgbClr val="11182B"/>
                </a:solidFill>
                <a:latin typeface="Source Sans Pro"/>
                <a:ea typeface="Source Sans Pro"/>
              </a:rPr>
              <a:t>Manages Non-Linear Relationships Well.</a:t>
            </a:r>
            <a:endParaRPr lang="en-US" sz="1100" dirty="0">
              <a:solidFill>
                <a:srgbClr val="11182B"/>
              </a:solidFill>
              <a:latin typeface="Source Sans Pro"/>
              <a:ea typeface="Source Sans Pro"/>
            </a:endParaRPr>
          </a:p>
          <a:p>
            <a:pPr marL="171450" indent="-171450">
              <a:lnSpc>
                <a:spcPct val="150000"/>
              </a:lnSpc>
              <a:buFont typeface="Courier New"/>
              <a:buChar char="o"/>
            </a:pPr>
            <a:r>
              <a:rPr lang="en-AU" sz="1100" dirty="0">
                <a:solidFill>
                  <a:srgbClr val="11182B"/>
                </a:solidFill>
                <a:latin typeface="Source Sans Pro"/>
                <a:ea typeface="Source Sans Pro"/>
              </a:rPr>
              <a:t>Handles Categorical / Non-Categorical Data.</a:t>
            </a:r>
            <a:endParaRPr lang="en-US" sz="1100" dirty="0">
              <a:solidFill>
                <a:srgbClr val="11182B"/>
              </a:solidFill>
              <a:latin typeface="Source Sans Pro"/>
              <a:ea typeface="Source Sans Pro"/>
            </a:endParaRPr>
          </a:p>
          <a:p>
            <a:pPr marL="285750" indent="-285750">
              <a:buFont typeface="Courier New"/>
              <a:buChar char="o"/>
            </a:pPr>
            <a:endParaRPr lang="en-AU" sz="1100" dirty="0">
              <a:solidFill>
                <a:srgbClr val="11182B"/>
              </a:solidFill>
              <a:latin typeface="Source Sans Pro"/>
              <a:ea typeface="Source Sans Pro"/>
            </a:endParaRPr>
          </a:p>
        </p:txBody>
      </p:sp>
      <p:sp>
        <p:nvSpPr>
          <p:cNvPr id="8" name="Google Shape;853;p31">
            <a:extLst>
              <a:ext uri="{FF2B5EF4-FFF2-40B4-BE49-F238E27FC236}">
                <a16:creationId xmlns:a16="http://schemas.microsoft.com/office/drawing/2014/main" id="{A3877174-312E-6759-3AB6-F5FA171BEBD5}"/>
              </a:ext>
            </a:extLst>
          </p:cNvPr>
          <p:cNvSpPr txBox="1">
            <a:spLocks/>
          </p:cNvSpPr>
          <p:nvPr/>
        </p:nvSpPr>
        <p:spPr>
          <a:xfrm>
            <a:off x="180533" y="0"/>
            <a:ext cx="7901700" cy="918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AU" sz="3000"/>
              <a:t>Improving Model Performances:</a:t>
            </a:r>
            <a:br>
              <a:rPr lang="en-AU" sz="3000"/>
            </a:br>
            <a:r>
              <a:rPr lang="en-AU" sz="2500">
                <a:solidFill>
                  <a:schemeClr val="bg2"/>
                </a:solidFill>
              </a:rPr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123412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33"/>
          <p:cNvSpPr txBox="1">
            <a:spLocks noGrp="1"/>
          </p:cNvSpPr>
          <p:nvPr>
            <p:ph type="subTitle" idx="1"/>
          </p:nvPr>
        </p:nvSpPr>
        <p:spPr>
          <a:xfrm>
            <a:off x="601225" y="1420035"/>
            <a:ext cx="4313100" cy="31413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>
                <a:solidFill>
                  <a:schemeClr val="bg2"/>
                </a:solidFill>
              </a:rPr>
              <a:t>Dataset:</a:t>
            </a:r>
            <a:r>
              <a:rPr lang="en-AU" sz="1200" b="1"/>
              <a:t> 1, Insurance Company; predicting medical claim charges.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AU"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>
                <a:solidFill>
                  <a:schemeClr val="bg2"/>
                </a:solidFill>
              </a:rPr>
              <a:t>Objective:</a:t>
            </a:r>
            <a:r>
              <a:rPr lang="en-AU" sz="1200" b="1"/>
              <a:t> Develop and test the following models </a:t>
            </a:r>
            <a:r>
              <a:rPr lang="en-AU" sz="1200"/>
              <a:t>on Dataset 1 with the goal to understand and improve model performance, </a:t>
            </a:r>
            <a:r>
              <a:rPr lang="en-AU" sz="1200" b="1"/>
              <a:t>draw business insights, strategies and forecast insurance charges </a:t>
            </a:r>
            <a:r>
              <a:rPr lang="en-AU" sz="1200"/>
              <a:t>based on variables related to health and demographics.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AU"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>
                <a:solidFill>
                  <a:schemeClr val="bg2"/>
                </a:solidFill>
              </a:rPr>
              <a:t>Models Tested: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AU" sz="500" b="1">
              <a:solidFill>
                <a:schemeClr val="bg2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AU" sz="1200" b="1">
                <a:solidFill>
                  <a:schemeClr val="tx1"/>
                </a:solidFill>
              </a:rPr>
              <a:t>Gradient Boosting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AU" sz="1200" b="1">
                <a:solidFill>
                  <a:schemeClr val="tx1"/>
                </a:solidFill>
              </a:rPr>
              <a:t>Linear Regression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AU" sz="1200" b="1">
                <a:solidFill>
                  <a:schemeClr val="tx1"/>
                </a:solidFill>
              </a:rPr>
              <a:t>Random Forest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AU" sz="1200" b="1">
                <a:solidFill>
                  <a:schemeClr val="tx1"/>
                </a:solidFill>
              </a:rPr>
              <a:t>Artificial Neural Network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AU" sz="1200" b="1">
                <a:solidFill>
                  <a:schemeClr val="tx1"/>
                </a:solidFill>
              </a:rPr>
              <a:t>Decision Tree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AU" sz="1200" b="1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tx1"/>
              </a:solidFill>
            </a:endParaRPr>
          </a:p>
        </p:txBody>
      </p:sp>
      <p:pic>
        <p:nvPicPr>
          <p:cNvPr id="889" name="Google Shape;889;p33"/>
          <p:cNvPicPr preferRelativeResize="0"/>
          <p:nvPr/>
        </p:nvPicPr>
        <p:blipFill rotWithShape="1">
          <a:blip r:embed="rId3">
            <a:alphaModFix/>
          </a:blip>
          <a:srcRect l="28844" r="15158"/>
          <a:stretch/>
        </p:blipFill>
        <p:spPr>
          <a:xfrm>
            <a:off x="5440100" y="812700"/>
            <a:ext cx="2955000" cy="35181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890" name="Google Shape;890;p33"/>
          <p:cNvSpPr/>
          <p:nvPr/>
        </p:nvSpPr>
        <p:spPr>
          <a:xfrm>
            <a:off x="5237625" y="592500"/>
            <a:ext cx="596949" cy="596949"/>
          </a:xfrm>
          <a:custGeom>
            <a:avLst/>
            <a:gdLst/>
            <a:ahLst/>
            <a:cxnLst/>
            <a:rect l="l" t="t" r="r" b="b"/>
            <a:pathLst>
              <a:path w="12408" h="12408" extrusionOk="0">
                <a:moveTo>
                  <a:pt x="12407" y="1"/>
                </a:moveTo>
                <a:cubicBezTo>
                  <a:pt x="5553" y="1"/>
                  <a:pt x="0" y="5554"/>
                  <a:pt x="0" y="12408"/>
                </a:cubicBezTo>
                <a:lnTo>
                  <a:pt x="6779" y="12408"/>
                </a:lnTo>
                <a:cubicBezTo>
                  <a:pt x="6779" y="9295"/>
                  <a:pt x="9306" y="6779"/>
                  <a:pt x="12407" y="6779"/>
                </a:cubicBezTo>
                <a:lnTo>
                  <a:pt x="1240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1" name="Google Shape;891;p33"/>
          <p:cNvGrpSpPr/>
          <p:nvPr/>
        </p:nvGrpSpPr>
        <p:grpSpPr>
          <a:xfrm rot="10800000">
            <a:off x="7687850" y="3637000"/>
            <a:ext cx="1041150" cy="1046575"/>
            <a:chOff x="2994425" y="803150"/>
            <a:chExt cx="1041150" cy="1046575"/>
          </a:xfrm>
        </p:grpSpPr>
        <p:sp>
          <p:nvSpPr>
            <p:cNvPr id="892" name="Google Shape;892;p33"/>
            <p:cNvSpPr/>
            <p:nvPr/>
          </p:nvSpPr>
          <p:spPr>
            <a:xfrm>
              <a:off x="2994425" y="803150"/>
              <a:ext cx="1041150" cy="10875"/>
            </a:xfrm>
            <a:custGeom>
              <a:avLst/>
              <a:gdLst/>
              <a:ahLst/>
              <a:cxnLst/>
              <a:rect l="l" t="t" r="r" b="b"/>
              <a:pathLst>
                <a:path w="41646" h="435" extrusionOk="0">
                  <a:moveTo>
                    <a:pt x="0" y="0"/>
                  </a:moveTo>
                  <a:lnTo>
                    <a:pt x="0" y="434"/>
                  </a:lnTo>
                  <a:lnTo>
                    <a:pt x="41646" y="434"/>
                  </a:lnTo>
                  <a:lnTo>
                    <a:pt x="416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3"/>
            <p:cNvSpPr/>
            <p:nvPr/>
          </p:nvSpPr>
          <p:spPr>
            <a:xfrm>
              <a:off x="2994425" y="808575"/>
              <a:ext cx="10600" cy="1041150"/>
            </a:xfrm>
            <a:custGeom>
              <a:avLst/>
              <a:gdLst/>
              <a:ahLst/>
              <a:cxnLst/>
              <a:rect l="l" t="t" r="r" b="b"/>
              <a:pathLst>
                <a:path w="424" h="41646" extrusionOk="0">
                  <a:moveTo>
                    <a:pt x="0" y="0"/>
                  </a:moveTo>
                  <a:lnTo>
                    <a:pt x="0" y="41646"/>
                  </a:lnTo>
                  <a:lnTo>
                    <a:pt x="423" y="41646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853;p31">
            <a:extLst>
              <a:ext uri="{FF2B5EF4-FFF2-40B4-BE49-F238E27FC236}">
                <a16:creationId xmlns:a16="http://schemas.microsoft.com/office/drawing/2014/main" id="{CE24D343-2884-31AB-7831-7ADE03AEFA7E}"/>
              </a:ext>
            </a:extLst>
          </p:cNvPr>
          <p:cNvSpPr txBox="1">
            <a:spLocks/>
          </p:cNvSpPr>
          <p:nvPr/>
        </p:nvSpPr>
        <p:spPr>
          <a:xfrm>
            <a:off x="601225" y="394408"/>
            <a:ext cx="4313100" cy="1025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AU" sz="2800"/>
              <a:t>Business Objective &amp; Presentation Summary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888;p33">
            <a:extLst>
              <a:ext uri="{FF2B5EF4-FFF2-40B4-BE49-F238E27FC236}">
                <a16:creationId xmlns:a16="http://schemas.microsoft.com/office/drawing/2014/main" id="{58EC1D5C-E9BA-B5DF-A4F9-2D559489BD4E}"/>
              </a:ext>
            </a:extLst>
          </p:cNvPr>
          <p:cNvSpPr txBox="1">
            <a:spLocks/>
          </p:cNvSpPr>
          <p:nvPr/>
        </p:nvSpPr>
        <p:spPr>
          <a:xfrm>
            <a:off x="3473324" y="2953021"/>
            <a:ext cx="5206547" cy="17928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AU" sz="1100" b="1">
                <a:solidFill>
                  <a:schemeClr val="tx1"/>
                </a:solidFill>
                <a:latin typeface="Source Sans Pro"/>
                <a:ea typeface="Source Sans Pro"/>
              </a:rPr>
              <a:t>Overall Business Insights</a:t>
            </a:r>
            <a:r>
              <a:rPr lang="en-AU" sz="1100">
                <a:solidFill>
                  <a:schemeClr val="tx1"/>
                </a:solidFill>
                <a:latin typeface="Source Sans Pro"/>
                <a:ea typeface="Source Sans Pro"/>
              </a:rPr>
              <a:t>:</a:t>
            </a:r>
          </a:p>
          <a:p>
            <a:pPr marL="171450" indent="-171450">
              <a:lnSpc>
                <a:spcPct val="150000"/>
              </a:lnSpc>
              <a:buFont typeface="Courier New"/>
              <a:buChar char="o"/>
            </a:pPr>
            <a:r>
              <a:rPr lang="en-AU" sz="1100">
                <a:solidFill>
                  <a:schemeClr val="tx1"/>
                </a:solidFill>
                <a:latin typeface="Source Sans Pro"/>
                <a:ea typeface="Source Sans Pro"/>
              </a:rPr>
              <a:t>Prioritize data collection on key variables to enhance segmentation and create personalized insurance plans.</a:t>
            </a:r>
          </a:p>
          <a:p>
            <a:pPr marL="171450" indent="-171450">
              <a:lnSpc>
                <a:spcPct val="150000"/>
              </a:lnSpc>
              <a:buFont typeface="Courier New"/>
              <a:buChar char="o"/>
            </a:pPr>
            <a:r>
              <a:rPr lang="en-AU" sz="1100">
                <a:solidFill>
                  <a:schemeClr val="tx1"/>
                </a:solidFill>
                <a:latin typeface="Source Sans Pro"/>
                <a:ea typeface="Source Sans Pro"/>
              </a:rPr>
              <a:t>Use decision tree to justify different insurance charges to stakeholders.</a:t>
            </a:r>
            <a:endParaRPr lang="en-AU" sz="1100">
              <a:solidFill>
                <a:schemeClr val="tx1"/>
              </a:solidFill>
              <a:ea typeface="Source Sans Pro"/>
            </a:endParaRPr>
          </a:p>
          <a:p>
            <a:pPr marL="171450" indent="-171450">
              <a:lnSpc>
                <a:spcPct val="150000"/>
              </a:lnSpc>
              <a:buFont typeface="Courier New"/>
              <a:buChar char="o"/>
            </a:pPr>
            <a:r>
              <a:rPr lang="en-AU" sz="1100">
                <a:solidFill>
                  <a:schemeClr val="tx1"/>
                </a:solidFill>
                <a:latin typeface="Source Sans Pro"/>
                <a:ea typeface="Source Sans Pro"/>
              </a:rPr>
              <a:t>Recognize the model's bias, as residual analysis shows it tends to overpredict charges.</a:t>
            </a:r>
            <a:endParaRPr lang="en-AU" sz="1100">
              <a:solidFill>
                <a:schemeClr val="tx1"/>
              </a:solidFill>
              <a:latin typeface="Source Sans Pro"/>
            </a:endParaRPr>
          </a:p>
          <a:p>
            <a:pPr>
              <a:lnSpc>
                <a:spcPct val="150000"/>
              </a:lnSpc>
            </a:pPr>
            <a:endParaRPr lang="en-AU" sz="1100">
              <a:solidFill>
                <a:schemeClr val="tx1"/>
              </a:solidFill>
              <a:latin typeface="Source Sans Pro"/>
              <a:ea typeface="Source Sans Pro"/>
            </a:endParaRPr>
          </a:p>
        </p:txBody>
      </p:sp>
      <p:pic>
        <p:nvPicPr>
          <p:cNvPr id="3" name="Picture 2" descr="A graph of a number of blue squares&#10;&#10;Description automatically generated">
            <a:extLst>
              <a:ext uri="{FF2B5EF4-FFF2-40B4-BE49-F238E27FC236}">
                <a16:creationId xmlns:a16="http://schemas.microsoft.com/office/drawing/2014/main" id="{260CDE37-A292-162E-96C6-CDC6B4A5F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691" y="1003891"/>
            <a:ext cx="3120216" cy="1843013"/>
          </a:xfrm>
          <a:prstGeom prst="rect">
            <a:avLst/>
          </a:prstGeom>
        </p:spPr>
      </p:pic>
      <p:pic>
        <p:nvPicPr>
          <p:cNvPr id="5" name="Picture 4" descr="A graph with blue dots and red line&#10;&#10;Description automatically generated">
            <a:extLst>
              <a:ext uri="{FF2B5EF4-FFF2-40B4-BE49-F238E27FC236}">
                <a16:creationId xmlns:a16="http://schemas.microsoft.com/office/drawing/2014/main" id="{5CF28DF1-C1CF-0CC5-DBB8-9F6789F32A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763" y="1004186"/>
            <a:ext cx="3042851" cy="1841531"/>
          </a:xfrm>
          <a:prstGeom prst="rect">
            <a:avLst/>
          </a:prstGeom>
        </p:spPr>
      </p:pic>
      <p:pic>
        <p:nvPicPr>
          <p:cNvPr id="8" name="Picture 7" descr="A graph with blue dots and red lines&#10;&#10;Description automatically generated">
            <a:extLst>
              <a:ext uri="{FF2B5EF4-FFF2-40B4-BE49-F238E27FC236}">
                <a16:creationId xmlns:a16="http://schemas.microsoft.com/office/drawing/2014/main" id="{1077C6CC-BCDC-1205-31E9-EEE5874341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010" y="2951408"/>
            <a:ext cx="3043877" cy="1786188"/>
          </a:xfrm>
          <a:prstGeom prst="rect">
            <a:avLst/>
          </a:prstGeom>
        </p:spPr>
      </p:pic>
      <p:sp>
        <p:nvSpPr>
          <p:cNvPr id="14" name="Google Shape;853;p31">
            <a:extLst>
              <a:ext uri="{FF2B5EF4-FFF2-40B4-BE49-F238E27FC236}">
                <a16:creationId xmlns:a16="http://schemas.microsoft.com/office/drawing/2014/main" id="{80F64C14-C288-34D4-7AE5-E476CCFC85FF}"/>
              </a:ext>
            </a:extLst>
          </p:cNvPr>
          <p:cNvSpPr txBox="1">
            <a:spLocks/>
          </p:cNvSpPr>
          <p:nvPr/>
        </p:nvSpPr>
        <p:spPr>
          <a:xfrm>
            <a:off x="180533" y="0"/>
            <a:ext cx="7901700" cy="918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AU" sz="3000"/>
              <a:t>Improving Model Performances:</a:t>
            </a:r>
            <a:br>
              <a:rPr lang="en-AU" sz="3000"/>
            </a:br>
            <a:r>
              <a:rPr lang="en-AU" sz="2500">
                <a:solidFill>
                  <a:schemeClr val="bg2"/>
                </a:solidFill>
              </a:rPr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709186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5EFABC-4286-308B-DE72-B5D5F5C6CECC}"/>
              </a:ext>
            </a:extLst>
          </p:cNvPr>
          <p:cNvSpPr/>
          <p:nvPr/>
        </p:nvSpPr>
        <p:spPr>
          <a:xfrm>
            <a:off x="7589520" y="0"/>
            <a:ext cx="1554480" cy="9302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3" name="Google Shape;853;p31"/>
          <p:cNvSpPr txBox="1">
            <a:spLocks noGrp="1"/>
          </p:cNvSpPr>
          <p:nvPr>
            <p:ph type="title"/>
          </p:nvPr>
        </p:nvSpPr>
        <p:spPr>
          <a:xfrm>
            <a:off x="621100" y="163821"/>
            <a:ext cx="79017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Final Summary &amp; Recommendations</a:t>
            </a:r>
            <a:endParaRPr sz="3000"/>
          </a:p>
        </p:txBody>
      </p:sp>
      <p:sp>
        <p:nvSpPr>
          <p:cNvPr id="2" name="Google Shape;888;p33">
            <a:extLst>
              <a:ext uri="{FF2B5EF4-FFF2-40B4-BE49-F238E27FC236}">
                <a16:creationId xmlns:a16="http://schemas.microsoft.com/office/drawing/2014/main" id="{B2909582-7EE3-6E36-97DF-F775E8BB4AAB}"/>
              </a:ext>
            </a:extLst>
          </p:cNvPr>
          <p:cNvSpPr txBox="1">
            <a:spLocks/>
          </p:cNvSpPr>
          <p:nvPr/>
        </p:nvSpPr>
        <p:spPr>
          <a:xfrm>
            <a:off x="4634644" y="936955"/>
            <a:ext cx="3888258" cy="38065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AU" sz="1200" b="1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Recommendations:</a:t>
            </a:r>
          </a:p>
          <a:p>
            <a:pPr>
              <a:lnSpc>
                <a:spcPct val="150000"/>
              </a:lnSpc>
            </a:pPr>
            <a:endParaRPr lang="en-AU" sz="1000" b="1">
              <a:solidFill>
                <a:schemeClr val="bg2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Personalized Health Plans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20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Targeted Market Campaigns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20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Family-Oriented Insurance Packages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20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Periodic model retraining and validation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20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Explore additional variables like detailed medical history or lifestyle.</a:t>
            </a:r>
          </a:p>
        </p:txBody>
      </p:sp>
      <p:sp>
        <p:nvSpPr>
          <p:cNvPr id="3" name="Google Shape;888;p33">
            <a:extLst>
              <a:ext uri="{FF2B5EF4-FFF2-40B4-BE49-F238E27FC236}">
                <a16:creationId xmlns:a16="http://schemas.microsoft.com/office/drawing/2014/main" id="{6759A1D4-3AC2-1899-99E9-3BEEE9E082B9}"/>
              </a:ext>
            </a:extLst>
          </p:cNvPr>
          <p:cNvSpPr txBox="1">
            <a:spLocks/>
          </p:cNvSpPr>
          <p:nvPr/>
        </p:nvSpPr>
        <p:spPr>
          <a:xfrm>
            <a:off x="621100" y="936955"/>
            <a:ext cx="3888258" cy="38065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AU" sz="1200" b="1">
                <a:solidFill>
                  <a:schemeClr val="bg2"/>
                </a:solidFill>
                <a:latin typeface="Source Sans Pro"/>
                <a:ea typeface="Source Sans Pro"/>
              </a:rPr>
              <a:t>Summary: </a:t>
            </a:r>
            <a:endParaRPr lang="zh-CN" altLang="en-US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en-AU" sz="1100" b="1">
                <a:solidFill>
                  <a:srgbClr val="0E0E0E"/>
                </a:solidFill>
                <a:effectLst/>
                <a:latin typeface="Source Sans Pro"/>
              </a:rPr>
              <a:t>Decision Tree</a:t>
            </a:r>
            <a:r>
              <a:rPr lang="en-AU" sz="1100">
                <a:solidFill>
                  <a:srgbClr val="0E0E0E"/>
                </a:solidFill>
                <a:effectLst/>
                <a:latin typeface="Source Sans Pro"/>
              </a:rPr>
              <a:t> is the top performing model</a:t>
            </a:r>
            <a:r>
              <a:rPr lang="en-AU" sz="1100">
                <a:solidFill>
                  <a:srgbClr val="0E0E0E"/>
                </a:solidFill>
                <a:latin typeface="Source Sans Pro"/>
              </a:rPr>
              <a:t> based on weighed metrics, useful for day-to-day operations as the dataset is  representative of the overall population. </a:t>
            </a:r>
            <a:endParaRPr lang="en-AU" sz="1100">
              <a:solidFill>
                <a:srgbClr val="11182B"/>
              </a:solidFill>
              <a:latin typeface="Source Sans Pro"/>
              <a:ea typeface="Source Sans Pro" panose="020B0503030403020204" pitchFamily="34" charset="0"/>
            </a:endParaRPr>
          </a:p>
          <a:p>
            <a:pPr>
              <a:lnSpc>
                <a:spcPct val="150000"/>
              </a:lnSpc>
            </a:pPr>
            <a:endParaRPr lang="en-AU" sz="1100">
              <a:solidFill>
                <a:srgbClr val="0E0E0E"/>
              </a:solidFill>
              <a:ea typeface="Source Sans Pro" panose="020B0503030403020204" pitchFamily="34" charset="0"/>
            </a:endParaRPr>
          </a:p>
          <a:p>
            <a:pPr>
              <a:lnSpc>
                <a:spcPct val="150000"/>
              </a:lnSpc>
            </a:pPr>
            <a:endParaRPr lang="en-AU" sz="1100">
              <a:solidFill>
                <a:srgbClr val="0E0E0E"/>
              </a:solidFill>
              <a:ea typeface="Source Sans Pro" panose="020B0503030403020204" pitchFamily="34" charset="0"/>
            </a:endParaRPr>
          </a:p>
          <a:p>
            <a:pPr>
              <a:lnSpc>
                <a:spcPct val="150000"/>
              </a:lnSpc>
            </a:pPr>
            <a:endParaRPr lang="en-AU" sz="1100">
              <a:solidFill>
                <a:srgbClr val="0E0E0E"/>
              </a:solidFill>
              <a:ea typeface="Source Sans Pro" panose="020B0503030403020204" pitchFamily="34" charset="0"/>
            </a:endParaRPr>
          </a:p>
          <a:p>
            <a:pPr>
              <a:lnSpc>
                <a:spcPct val="150000"/>
              </a:lnSpc>
            </a:pPr>
            <a:endParaRPr lang="en-AU" sz="1100">
              <a:solidFill>
                <a:srgbClr val="0E0E0E"/>
              </a:solidFill>
              <a:ea typeface="Source Sans Pro" panose="020B0503030403020204" pitchFamily="34" charset="0"/>
            </a:endParaRPr>
          </a:p>
          <a:p>
            <a:pPr>
              <a:lnSpc>
                <a:spcPct val="150000"/>
              </a:lnSpc>
            </a:pPr>
            <a:endParaRPr lang="en-AU" sz="1100">
              <a:solidFill>
                <a:srgbClr val="0E0E0E"/>
              </a:solidFill>
              <a:ea typeface="Source Sans Pro" panose="020B0503030403020204" pitchFamily="34" charset="0"/>
            </a:endParaRPr>
          </a:p>
          <a:p>
            <a:pPr>
              <a:lnSpc>
                <a:spcPct val="150000"/>
              </a:lnSpc>
            </a:pPr>
            <a:endParaRPr lang="en-AU" sz="1100">
              <a:solidFill>
                <a:srgbClr val="0E0E0E"/>
              </a:solidFill>
              <a:ea typeface="Source Sans Pro" panose="020B0503030403020204" pitchFamily="34" charset="0"/>
            </a:endParaRPr>
          </a:p>
          <a:p>
            <a:pPr>
              <a:lnSpc>
                <a:spcPct val="150000"/>
              </a:lnSpc>
            </a:pPr>
            <a:endParaRPr lang="en-AU" sz="1100">
              <a:solidFill>
                <a:srgbClr val="0E0E0E"/>
              </a:solidFill>
              <a:ea typeface="Source Sans Pro" panose="020B0503030403020204" pitchFamily="34" charset="0"/>
            </a:endParaRPr>
          </a:p>
          <a:p>
            <a:pPr>
              <a:lnSpc>
                <a:spcPct val="150000"/>
              </a:lnSpc>
            </a:pPr>
            <a:endParaRPr lang="en-AU" sz="1100">
              <a:solidFill>
                <a:srgbClr val="0E0E0E"/>
              </a:solidFill>
              <a:ea typeface="Source Sans Pro" panose="020B0503030403020204" pitchFamily="34" charset="0"/>
            </a:endParaRPr>
          </a:p>
          <a:p>
            <a:pPr>
              <a:lnSpc>
                <a:spcPct val="150000"/>
              </a:lnSpc>
            </a:pPr>
            <a:endParaRPr lang="en-AU" sz="1100">
              <a:solidFill>
                <a:srgbClr val="0E0E0E"/>
              </a:solidFill>
              <a:ea typeface="Source Sans Pro" panose="020B0503030403020204" pitchFamily="34" charset="0"/>
            </a:endParaRPr>
          </a:p>
          <a:p>
            <a:pPr>
              <a:lnSpc>
                <a:spcPct val="150000"/>
              </a:lnSpc>
            </a:pPr>
            <a:endParaRPr lang="en-AU" sz="1100">
              <a:solidFill>
                <a:srgbClr val="0E0E0E"/>
              </a:solidFill>
              <a:ea typeface="Source Sans Pro" panose="020B0503030403020204" pitchFamily="34" charset="0"/>
            </a:endParaRPr>
          </a:p>
          <a:p>
            <a:pPr>
              <a:lnSpc>
                <a:spcPct val="150000"/>
              </a:lnSpc>
            </a:pPr>
            <a:endParaRPr lang="en-AU" sz="1100">
              <a:solidFill>
                <a:srgbClr val="0E0E0E"/>
              </a:solidFill>
              <a:ea typeface="Source Sans Pro" panose="020B0503030403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AU" sz="120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4" name="Google Shape;946;p35">
            <a:extLst>
              <a:ext uri="{FF2B5EF4-FFF2-40B4-BE49-F238E27FC236}">
                <a16:creationId xmlns:a16="http://schemas.microsoft.com/office/drawing/2014/main" id="{9BD9D705-60CD-3AEE-ED35-466755AD20A5}"/>
              </a:ext>
            </a:extLst>
          </p:cNvPr>
          <p:cNvCxnSpPr>
            <a:cxnSpLocks/>
          </p:cNvCxnSpPr>
          <p:nvPr/>
        </p:nvCxnSpPr>
        <p:spPr>
          <a:xfrm>
            <a:off x="4509358" y="867321"/>
            <a:ext cx="0" cy="396722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090F9F2-EB64-FAC1-FC39-30DD272A0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98" y="2089088"/>
            <a:ext cx="3513906" cy="24390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7869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5EFABC-4286-308B-DE72-B5D5F5C6CECC}"/>
              </a:ext>
            </a:extLst>
          </p:cNvPr>
          <p:cNvSpPr/>
          <p:nvPr/>
        </p:nvSpPr>
        <p:spPr>
          <a:xfrm>
            <a:off x="7589520" y="0"/>
            <a:ext cx="1554480" cy="9302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3" name="Google Shape;853;p31"/>
          <p:cNvSpPr txBox="1">
            <a:spLocks noGrp="1"/>
          </p:cNvSpPr>
          <p:nvPr>
            <p:ph type="title"/>
          </p:nvPr>
        </p:nvSpPr>
        <p:spPr>
          <a:xfrm>
            <a:off x="621100" y="163821"/>
            <a:ext cx="79017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Reference List</a:t>
            </a:r>
            <a:endParaRPr sz="3000" dirty="0"/>
          </a:p>
        </p:txBody>
      </p:sp>
      <p:sp>
        <p:nvSpPr>
          <p:cNvPr id="2" name="Google Shape;888;p33">
            <a:extLst>
              <a:ext uri="{FF2B5EF4-FFF2-40B4-BE49-F238E27FC236}">
                <a16:creationId xmlns:a16="http://schemas.microsoft.com/office/drawing/2014/main" id="{B453349B-8659-7416-86E0-65E79B7C2388}"/>
              </a:ext>
            </a:extLst>
          </p:cNvPr>
          <p:cNvSpPr txBox="1">
            <a:spLocks/>
          </p:cNvSpPr>
          <p:nvPr/>
        </p:nvSpPr>
        <p:spPr>
          <a:xfrm>
            <a:off x="621099" y="930204"/>
            <a:ext cx="7839159" cy="38065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tx1"/>
                </a:solidFill>
                <a:latin typeface="Source Sans Pro"/>
                <a:ea typeface="Source Sans Pro"/>
              </a:rPr>
              <a:t>Australian Institute of Health and Welfare, Australia’s health 2018,</a:t>
            </a:r>
            <a:r>
              <a:rPr lang="en-AU" sz="1100" i="1" dirty="0">
                <a:solidFill>
                  <a:schemeClr val="tx1"/>
                </a:solidFill>
                <a:latin typeface="Source Sans Pro"/>
                <a:ea typeface="Source Sans Pro"/>
              </a:rPr>
              <a:t> BMI: where do you fit? </a:t>
            </a:r>
            <a:r>
              <a:rPr lang="en-AU" sz="1100" dirty="0">
                <a:latin typeface="Source Sans Pro"/>
                <a:ea typeface="Source Sans Pro"/>
                <a:cs typeface="Times New Roman"/>
              </a:rPr>
              <a:t>Accessed 2024, online, </a:t>
            </a:r>
            <a:r>
              <a:rPr lang="en-AU" sz="1100" dirty="0">
                <a:solidFill>
                  <a:schemeClr val="tx1"/>
                </a:solidFill>
                <a:latin typeface="Source Sans Pro"/>
                <a:ea typeface="Source Sans Pro"/>
              </a:rPr>
              <a:t>Available at: </a:t>
            </a:r>
            <a:r>
              <a:rPr lang="en-AU" sz="1100" dirty="0">
                <a:solidFill>
                  <a:schemeClr val="tx1"/>
                </a:solidFill>
                <a:latin typeface="Source Sans Pro"/>
                <a:ea typeface="Source Sans Pro"/>
                <a:cs typeface="Segoe U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https://www.aihw.gov.au/reports/australias-health/australias-health-2018/contents/bmi-where-do-you-fit</a:t>
            </a:r>
            <a:r>
              <a:rPr lang="en-AU" sz="1100" dirty="0">
                <a:solidFill>
                  <a:schemeClr val="tx1"/>
                </a:solidFill>
                <a:latin typeface="Source Sans Pro"/>
                <a:ea typeface="Source Sans Pro"/>
              </a:rPr>
              <a:t>.</a:t>
            </a:r>
          </a:p>
          <a:p>
            <a:pPr marL="171450" indent="-171450">
              <a:buFont typeface="Arial,Sans-Serif" panose="020B0604020202020204" pitchFamily="34" charset="0"/>
              <a:buChar char="•"/>
            </a:pPr>
            <a:endParaRPr lang="en-AU" sz="11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171450" indent="-171450">
              <a:buFont typeface="Arial,Sans-Serif" panose="020B0604020202020204" pitchFamily="34" charset="0"/>
              <a:buChar char="•"/>
            </a:pPr>
            <a:r>
              <a:rPr lang="en-AU" sz="1100" dirty="0" err="1">
                <a:solidFill>
                  <a:schemeClr val="tx1"/>
                </a:solidFill>
                <a:latin typeface="Source Sans Pro"/>
                <a:ea typeface="Source Sans Pro"/>
              </a:rPr>
              <a:t>Bergstra</a:t>
            </a:r>
            <a:r>
              <a:rPr lang="en-AU" sz="1100" dirty="0">
                <a:solidFill>
                  <a:schemeClr val="tx1"/>
                </a:solidFill>
                <a:latin typeface="Source Sans Pro"/>
                <a:ea typeface="Source Sans Pro"/>
              </a:rPr>
              <a:t>, J. and Bengio, Y., </a:t>
            </a:r>
            <a:r>
              <a:rPr lang="en-AU" sz="1100" i="1" dirty="0">
                <a:solidFill>
                  <a:schemeClr val="tx1"/>
                </a:solidFill>
                <a:latin typeface="Source Sans Pro"/>
                <a:ea typeface="Source Sans Pro"/>
              </a:rPr>
              <a:t>Random search for hyper-parameter optimization</a:t>
            </a:r>
            <a:r>
              <a:rPr lang="en-AU" sz="1100" dirty="0">
                <a:solidFill>
                  <a:schemeClr val="tx1"/>
                </a:solidFill>
                <a:latin typeface="Source Sans Pro"/>
                <a:ea typeface="Source Sans Pro"/>
              </a:rPr>
              <a:t>, The Journal of Machine Learning Research, 2012, Online, Available at: </a:t>
            </a:r>
            <a:r>
              <a:rPr lang="en-AU" sz="1100" dirty="0">
                <a:solidFill>
                  <a:schemeClr val="tx1"/>
                </a:solidFill>
                <a:latin typeface="Source Sans Pro"/>
                <a:ea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https://www.jmlr.org/papers/volume13/bergstra12a/bergstra12a.pdf</a:t>
            </a:r>
            <a:endParaRPr lang="en-AU" sz="1100" dirty="0">
              <a:solidFill>
                <a:schemeClr val="tx1"/>
              </a:solidFill>
              <a:latin typeface="Source Sans Pro"/>
              <a:ea typeface="Source Sans Pr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1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tx1"/>
                </a:solidFill>
                <a:latin typeface="Source Sans Pro"/>
                <a:ea typeface="Source Sans Pro"/>
              </a:rPr>
              <a:t>Prof. Le Pan, </a:t>
            </a:r>
            <a:r>
              <a:rPr lang="en-AU" sz="1100" i="1" dirty="0">
                <a:solidFill>
                  <a:schemeClr val="tx1"/>
                </a:solidFill>
                <a:latin typeface="Source Sans Pro"/>
                <a:ea typeface="Source Sans Pro"/>
              </a:rPr>
              <a:t>INFS5720 Tutorial Sessions 3 to 7</a:t>
            </a:r>
            <a:r>
              <a:rPr lang="en-AU" sz="1100" dirty="0">
                <a:solidFill>
                  <a:schemeClr val="tx1"/>
                </a:solidFill>
                <a:latin typeface="Source Sans Pro"/>
                <a:ea typeface="Source Sans Pro"/>
              </a:rPr>
              <a:t>, UNSW, Term 2, 2024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1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tx1"/>
                </a:solidFill>
                <a:latin typeface="Source Sans Pro"/>
                <a:ea typeface="Source Sans Pro"/>
              </a:rPr>
              <a:t>Scikit Learn, </a:t>
            </a:r>
            <a:r>
              <a:rPr lang="en-AU" sz="1100" i="1" dirty="0" err="1">
                <a:solidFill>
                  <a:schemeClr val="tx1"/>
                </a:solidFill>
                <a:latin typeface="Source Sans Pro"/>
                <a:ea typeface="Source Sans Pro"/>
              </a:rPr>
              <a:t>ColumnTransformer</a:t>
            </a:r>
            <a:r>
              <a:rPr lang="en-AU" sz="1100" i="1" dirty="0">
                <a:solidFill>
                  <a:schemeClr val="tx1"/>
                </a:solidFill>
                <a:latin typeface="Source Sans Pro"/>
                <a:ea typeface="Source Sans Pro"/>
              </a:rPr>
              <a:t> for heterogeneous data</a:t>
            </a:r>
            <a:r>
              <a:rPr lang="en-AU" sz="1100" dirty="0">
                <a:solidFill>
                  <a:schemeClr val="tx1"/>
                </a:solidFill>
                <a:latin typeface="Source Sans Pro"/>
                <a:ea typeface="Source Sans Pro"/>
              </a:rPr>
              <a:t>, Accessed 2024, Online, Available at: </a:t>
            </a:r>
            <a:r>
              <a:rPr lang="en-AU" sz="1100" dirty="0">
                <a:solidFill>
                  <a:schemeClr val="tx1"/>
                </a:solidFill>
                <a:latin typeface="Source Sans Pro"/>
                <a:ea typeface="Source Sans Pr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https://scikit-learn.org/stable/modules/compose.html#columntransformer-for-heterogeneous-data</a:t>
            </a:r>
            <a:endParaRPr lang="en-AU" sz="1100" dirty="0">
              <a:solidFill>
                <a:schemeClr val="tx1"/>
              </a:solidFill>
              <a:latin typeface="Source Sans Pro"/>
              <a:ea typeface="Source Sans Pr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1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tx1"/>
                </a:solidFill>
                <a:latin typeface="Source Sans Pro"/>
                <a:ea typeface="Source Sans Pro"/>
              </a:rPr>
              <a:t>Scikit Learn, </a:t>
            </a:r>
            <a:r>
              <a:rPr lang="en-AU" sz="1100" i="1" dirty="0">
                <a:solidFill>
                  <a:schemeClr val="tx1"/>
                </a:solidFill>
                <a:latin typeface="Source Sans Pro"/>
                <a:ea typeface="Source Sans Pro"/>
              </a:rPr>
              <a:t>Tuning the hyper-parameters of an estimator</a:t>
            </a:r>
            <a:r>
              <a:rPr lang="en-AU" sz="1100" dirty="0">
                <a:solidFill>
                  <a:schemeClr val="tx1"/>
                </a:solidFill>
                <a:latin typeface="Source Sans Pro"/>
                <a:ea typeface="Source Sans Pro"/>
              </a:rPr>
              <a:t>, Accessed 2024, Online, Available at: </a:t>
            </a:r>
            <a:r>
              <a:rPr lang="en-AU" sz="1100" dirty="0">
                <a:solidFill>
                  <a:schemeClr val="tx1"/>
                </a:solidFill>
                <a:latin typeface="Source Sans Pro"/>
                <a:ea typeface="Source Sans Pr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https://scikit-learn.org/stable/modules/grid_search.html#randomized-parameter-optimization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1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tx1"/>
                </a:solidFill>
                <a:latin typeface="Source Sans Pro"/>
                <a:ea typeface="Source Sans Pro"/>
              </a:rPr>
              <a:t>Scikit Learn, Gradient Boosting Regressor, Accessed 2024, Online, Available at: </a:t>
            </a:r>
            <a:r>
              <a:rPr lang="en-AU" sz="1100" u="sng" dirty="0">
                <a:solidFill>
                  <a:schemeClr val="tx1"/>
                </a:solidFill>
                <a:latin typeface="Source Sans Pro"/>
                <a:ea typeface="Source Sans Pro"/>
              </a:rPr>
              <a:t>https://scikit-</a:t>
            </a:r>
            <a:r>
              <a:rPr lang="en-AU" sz="1100" u="sng" dirty="0" err="1">
                <a:solidFill>
                  <a:schemeClr val="tx1"/>
                </a:solidFill>
                <a:latin typeface="Source Sans Pro"/>
                <a:ea typeface="Source Sans Pro"/>
              </a:rPr>
              <a:t>learn.org</a:t>
            </a:r>
            <a:r>
              <a:rPr lang="en-AU" sz="1100" u="sng" dirty="0">
                <a:solidFill>
                  <a:schemeClr val="tx1"/>
                </a:solidFill>
                <a:latin typeface="Source Sans Pro"/>
                <a:ea typeface="Source Sans Pro"/>
              </a:rPr>
              <a:t>/stable/modules/generated/</a:t>
            </a:r>
            <a:r>
              <a:rPr lang="en-AU" sz="1100" u="sng" dirty="0" err="1">
                <a:solidFill>
                  <a:schemeClr val="tx1"/>
                </a:solidFill>
                <a:latin typeface="Source Sans Pro"/>
                <a:ea typeface="Source Sans Pro"/>
              </a:rPr>
              <a:t>sklearn.ensemble.GradientBoostingRegressor</a:t>
            </a:r>
            <a:endParaRPr lang="en-AU" sz="1100" u="sng" dirty="0">
              <a:solidFill>
                <a:schemeClr val="tx1"/>
              </a:solidFill>
              <a:ea typeface="Source Sans Pro" panose="020B05030304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100" dirty="0">
              <a:solidFill>
                <a:schemeClr val="tx1"/>
              </a:solidFill>
              <a:latin typeface="Source Sans Pro"/>
              <a:ea typeface="Source Sans Pr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100" dirty="0">
                <a:latin typeface="Source Sans Pro"/>
                <a:ea typeface="Source Sans Pro"/>
                <a:cs typeface="Times New Roman"/>
              </a:rPr>
              <a:t>Statista, </a:t>
            </a:r>
            <a:r>
              <a:rPr lang="en-AU" sz="1100" i="1" dirty="0">
                <a:latin typeface="Source Sans Pro"/>
                <a:ea typeface="Source Sans Pro"/>
                <a:cs typeface="Times New Roman"/>
              </a:rPr>
              <a:t>Average children per family U.S. 2023 | Statista</a:t>
            </a:r>
            <a:r>
              <a:rPr lang="en-AU" sz="1100" dirty="0">
                <a:latin typeface="Source Sans Pro"/>
                <a:ea typeface="Source Sans Pro"/>
                <a:cs typeface="Times New Roman"/>
              </a:rPr>
              <a:t>. Accessed 2024, online, Available at: </a:t>
            </a:r>
            <a:r>
              <a:rPr lang="en-AU" sz="1100" dirty="0">
                <a:latin typeface="Source Sans Pro"/>
                <a:ea typeface="Source Sans Pro"/>
                <a:cs typeface="Times New Roman"/>
                <a:hlinkClick r:id="rId7"/>
              </a:rPr>
              <a:t>https://www.statista.com/statistics/718084/average-number-of-own-children-per-family/</a:t>
            </a:r>
            <a:endParaRPr lang="en-AU" sz="1100" dirty="0">
              <a:latin typeface="Source Sans Pro"/>
              <a:ea typeface="Source Sans Pro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63651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53;p31">
            <a:extLst>
              <a:ext uri="{FF2B5EF4-FFF2-40B4-BE49-F238E27FC236}">
                <a16:creationId xmlns:a16="http://schemas.microsoft.com/office/drawing/2014/main" id="{CE95AAF7-4A9E-E330-5F4D-0A78186797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1943" y="163821"/>
            <a:ext cx="79017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Exploratory Data Analysis</a:t>
            </a:r>
            <a:endParaRPr sz="3000"/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28E2773E-F931-79CA-0330-F474D42754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6645"/>
          <a:stretch/>
        </p:blipFill>
        <p:spPr>
          <a:xfrm>
            <a:off x="3952057" y="1094860"/>
            <a:ext cx="5040000" cy="16810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946BAAE6-EA6D-1FA3-47DB-6480278D34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809" b="32708"/>
          <a:stretch/>
        </p:blipFill>
        <p:spPr>
          <a:xfrm>
            <a:off x="2232659" y="2775952"/>
            <a:ext cx="5040000" cy="17379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7263502C-15CD-23AE-C148-6FEA80389A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926" r="66174"/>
          <a:stretch/>
        </p:blipFill>
        <p:spPr>
          <a:xfrm>
            <a:off x="7272659" y="2775952"/>
            <a:ext cx="1719398" cy="17379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Google Shape;888;p33">
            <a:extLst>
              <a:ext uri="{FF2B5EF4-FFF2-40B4-BE49-F238E27FC236}">
                <a16:creationId xmlns:a16="http://schemas.microsoft.com/office/drawing/2014/main" id="{39F6AA62-1933-1337-1543-FCB1B6714C6E}"/>
              </a:ext>
            </a:extLst>
          </p:cNvPr>
          <p:cNvSpPr txBox="1">
            <a:spLocks/>
          </p:cNvSpPr>
          <p:nvPr/>
        </p:nvSpPr>
        <p:spPr>
          <a:xfrm>
            <a:off x="151943" y="874649"/>
            <a:ext cx="3744196" cy="21310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AU" sz="1200" b="1">
                <a:solidFill>
                  <a:schemeClr val="bg2"/>
                </a:solidFill>
                <a:latin typeface="Source Sans Pro"/>
                <a:ea typeface="Source Sans Pro"/>
              </a:rPr>
              <a:t>Age: </a:t>
            </a:r>
            <a:r>
              <a:rPr lang="en-AU" sz="1200">
                <a:solidFill>
                  <a:schemeClr val="tx1"/>
                </a:solidFill>
                <a:latin typeface="Source Sans Pro"/>
                <a:ea typeface="Source Sans Pro"/>
              </a:rPr>
              <a:t>18 – 64, Distribution relatively uniform across most age groups.</a:t>
            </a:r>
          </a:p>
          <a:p>
            <a:pPr>
              <a:lnSpc>
                <a:spcPct val="150000"/>
              </a:lnSpc>
            </a:pPr>
            <a:r>
              <a:rPr lang="en-AU" sz="1200" b="1">
                <a:solidFill>
                  <a:schemeClr val="bg2"/>
                </a:solidFill>
                <a:latin typeface="Source Sans Pro"/>
                <a:ea typeface="Source Sans Pro"/>
              </a:rPr>
              <a:t>BMI:</a:t>
            </a:r>
            <a:r>
              <a:rPr lang="en-AU" sz="1200">
                <a:solidFill>
                  <a:schemeClr val="tx1"/>
                </a:solidFill>
                <a:latin typeface="Source Sans Pro"/>
                <a:ea typeface="Source Sans Pro"/>
              </a:rPr>
              <a:t> Mix of healthy and overweight individuals.</a:t>
            </a:r>
          </a:p>
          <a:p>
            <a:pPr>
              <a:lnSpc>
                <a:spcPct val="150000"/>
              </a:lnSpc>
            </a:pPr>
            <a:r>
              <a:rPr lang="en-AU" sz="1200" b="1">
                <a:solidFill>
                  <a:schemeClr val="bg2"/>
                </a:solidFill>
                <a:latin typeface="Source Sans Pro"/>
                <a:ea typeface="Source Sans Pro"/>
              </a:rPr>
              <a:t>Children: </a:t>
            </a:r>
            <a:r>
              <a:rPr lang="en-AU" sz="1200">
                <a:solidFill>
                  <a:schemeClr val="tx1"/>
                </a:solidFill>
                <a:latin typeface="Source Sans Pro"/>
                <a:ea typeface="Source Sans Pro"/>
              </a:rPr>
              <a:t>Most individuals have no children, avg 1.1. </a:t>
            </a:r>
            <a:endParaRPr lang="en-AU" sz="120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150000"/>
              </a:lnSpc>
            </a:pPr>
            <a:r>
              <a:rPr lang="en-AU" sz="1200" b="1">
                <a:solidFill>
                  <a:schemeClr val="bg2"/>
                </a:solidFill>
                <a:latin typeface="Source Sans Pro"/>
                <a:ea typeface="Source Sans Pro"/>
              </a:rPr>
              <a:t>Sex: </a:t>
            </a:r>
            <a:r>
              <a:rPr lang="en-AU" sz="1200">
                <a:solidFill>
                  <a:schemeClr val="tx1"/>
                </a:solidFill>
                <a:latin typeface="Source Sans Pro"/>
                <a:ea typeface="Source Sans Pro"/>
              </a:rPr>
              <a:t>Balanced distribution between M &amp; F.</a:t>
            </a:r>
          </a:p>
          <a:p>
            <a:pPr>
              <a:lnSpc>
                <a:spcPct val="150000"/>
              </a:lnSpc>
            </a:pPr>
            <a:r>
              <a:rPr lang="en-AU" sz="1200" b="1">
                <a:solidFill>
                  <a:schemeClr val="bg2"/>
                </a:solidFill>
                <a:latin typeface="Source Sans Pro"/>
                <a:ea typeface="Source Sans Pro"/>
              </a:rPr>
              <a:t>Smoking: </a:t>
            </a:r>
            <a:r>
              <a:rPr lang="en-AU" sz="1200">
                <a:solidFill>
                  <a:schemeClr val="tx1"/>
                </a:solidFill>
                <a:latin typeface="Source Sans Pro"/>
                <a:ea typeface="Source Sans Pro"/>
              </a:rPr>
              <a:t>Representative of population. </a:t>
            </a:r>
            <a:endParaRPr lang="en-AU" sz="120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2" name="Google Shape;888;p33">
            <a:extLst>
              <a:ext uri="{FF2B5EF4-FFF2-40B4-BE49-F238E27FC236}">
                <a16:creationId xmlns:a16="http://schemas.microsoft.com/office/drawing/2014/main" id="{C125CC44-9807-5AD0-BD58-F6513B5F3177}"/>
              </a:ext>
            </a:extLst>
          </p:cNvPr>
          <p:cNvSpPr txBox="1">
            <a:spLocks/>
          </p:cNvSpPr>
          <p:nvPr/>
        </p:nvSpPr>
        <p:spPr>
          <a:xfrm>
            <a:off x="151943" y="2573689"/>
            <a:ext cx="2080716" cy="21295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AU" sz="1200" b="1">
                <a:solidFill>
                  <a:schemeClr val="bg2"/>
                </a:solidFill>
                <a:latin typeface="Source Sans Pro"/>
                <a:ea typeface="Source Sans Pro"/>
              </a:rPr>
              <a:t>Region: </a:t>
            </a:r>
            <a:r>
              <a:rPr lang="en-AU" sz="1200">
                <a:solidFill>
                  <a:schemeClr val="tx1"/>
                </a:solidFill>
                <a:latin typeface="Source Sans Pro"/>
                <a:ea typeface="Source Sans Pro"/>
              </a:rPr>
              <a:t>Dataset is well-distributed across 4 regions.</a:t>
            </a:r>
            <a:endParaRPr lang="en-AU" sz="1200" b="1">
              <a:solidFill>
                <a:schemeClr val="tx1"/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r>
              <a:rPr lang="en-AU" sz="1200" b="1">
                <a:solidFill>
                  <a:schemeClr val="bg2"/>
                </a:solidFill>
                <a:latin typeface="Source Sans Pro"/>
                <a:ea typeface="Source Sans Pro"/>
              </a:rPr>
              <a:t>Charges: </a:t>
            </a:r>
            <a:r>
              <a:rPr lang="en-AU" sz="1200">
                <a:solidFill>
                  <a:schemeClr val="tx1"/>
                </a:solidFill>
                <a:latin typeface="Source Sans Pro"/>
                <a:ea typeface="Source Sans Pro"/>
              </a:rPr>
              <a:t>Most charges are below 20,000 with some high-cost outliers.</a:t>
            </a:r>
            <a:endParaRPr lang="en-US" sz="12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AU" sz="1200" b="1">
                <a:solidFill>
                  <a:schemeClr val="bg2"/>
                </a:solidFill>
                <a:latin typeface="Source Sans Pro"/>
                <a:ea typeface="Source Sans Pro"/>
              </a:rPr>
              <a:t>Anomalies detection:</a:t>
            </a:r>
            <a:r>
              <a:rPr lang="en-AU" sz="1200"/>
              <a:t> </a:t>
            </a:r>
            <a:r>
              <a:rPr lang="en-AU" sz="1200">
                <a:solidFill>
                  <a:schemeClr val="tx1"/>
                </a:solidFill>
                <a:latin typeface="Source Sans Pro"/>
                <a:ea typeface="Source Sans Pro"/>
              </a:rPr>
              <a:t>0.29%</a:t>
            </a:r>
            <a:endParaRPr lang="en-US" sz="1200">
              <a:solidFill>
                <a:schemeClr val="tx1"/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endParaRPr lang="en-AU" sz="120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6C2211-9295-3EFC-2085-AE564211B2D5}"/>
              </a:ext>
            </a:extLst>
          </p:cNvPr>
          <p:cNvSpPr/>
          <p:nvPr/>
        </p:nvSpPr>
        <p:spPr>
          <a:xfrm>
            <a:off x="7589520" y="0"/>
            <a:ext cx="1554480" cy="9302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37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8931C04-C632-CFBC-A817-2FFF23524ACA}"/>
              </a:ext>
            </a:extLst>
          </p:cNvPr>
          <p:cNvSpPr/>
          <p:nvPr/>
        </p:nvSpPr>
        <p:spPr>
          <a:xfrm>
            <a:off x="7589520" y="0"/>
            <a:ext cx="1554480" cy="9302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853;p31">
            <a:extLst>
              <a:ext uri="{FF2B5EF4-FFF2-40B4-BE49-F238E27FC236}">
                <a16:creationId xmlns:a16="http://schemas.microsoft.com/office/drawing/2014/main" id="{CE95AAF7-4A9E-E330-5F4D-0A78186797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1943" y="163821"/>
            <a:ext cx="79017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000"/>
              <a:t>Correlation Analysis</a:t>
            </a:r>
            <a:endParaRPr sz="3000"/>
          </a:p>
        </p:txBody>
      </p:sp>
      <p:sp>
        <p:nvSpPr>
          <p:cNvPr id="11" name="Google Shape;888;p33">
            <a:extLst>
              <a:ext uri="{FF2B5EF4-FFF2-40B4-BE49-F238E27FC236}">
                <a16:creationId xmlns:a16="http://schemas.microsoft.com/office/drawing/2014/main" id="{39F6AA62-1933-1337-1543-FCB1B6714C6E}"/>
              </a:ext>
            </a:extLst>
          </p:cNvPr>
          <p:cNvSpPr txBox="1">
            <a:spLocks/>
          </p:cNvSpPr>
          <p:nvPr/>
        </p:nvSpPr>
        <p:spPr>
          <a:xfrm>
            <a:off x="358597" y="978640"/>
            <a:ext cx="3744196" cy="36911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AU" sz="1200" b="1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Correlation Analysis Outcome of features on charges</a:t>
            </a:r>
          </a:p>
          <a:p>
            <a:endParaRPr lang="en-AU" sz="1200" b="1">
              <a:solidFill>
                <a:schemeClr val="bg2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Age and charges (0.30):Moderate positive correlation. As age increases, the insurance charges tend to increase.</a:t>
            </a:r>
          </a:p>
          <a:p>
            <a:endParaRPr lang="en-AU" sz="120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BMI and charges (0.20):Weak positive correlation. Higher BMI values are slightly associated with higher insurance charges.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20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Children and charges (0.07):Very weak positive correlation. The number of children has little to no effect on the insurance charges.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20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Multi-collinearity: No multicollinearity detected within features.</a:t>
            </a:r>
          </a:p>
          <a:p>
            <a:endParaRPr lang="en-AU" sz="120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41C5C1E-F92D-3FE3-29CE-3D38DFB54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09447" y="645846"/>
            <a:ext cx="4421034" cy="391261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265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35"/>
          <p:cNvSpPr txBox="1"/>
          <p:nvPr/>
        </p:nvSpPr>
        <p:spPr>
          <a:xfrm>
            <a:off x="26757" y="1725128"/>
            <a:ext cx="1653867" cy="703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chivo SemiBold"/>
                <a:sym typeface="Archivo SemiBold"/>
              </a:rPr>
              <a:t>Encoding: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chivo SemiBold"/>
                <a:sym typeface="Archivo SemiBold"/>
              </a:rPr>
              <a:t>Standardization and One-hot encoding</a:t>
            </a:r>
            <a:endParaRPr sz="120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chivo SemiBold"/>
              <a:sym typeface="Archivo SemiBold"/>
            </a:endParaRPr>
          </a:p>
        </p:txBody>
      </p:sp>
      <p:cxnSp>
        <p:nvCxnSpPr>
          <p:cNvPr id="946" name="Google Shape;946;p35"/>
          <p:cNvCxnSpPr>
            <a:cxnSpLocks/>
          </p:cNvCxnSpPr>
          <p:nvPr/>
        </p:nvCxnSpPr>
        <p:spPr>
          <a:xfrm>
            <a:off x="0" y="1016271"/>
            <a:ext cx="569603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7" name="Google Shape;947;p35"/>
          <p:cNvSpPr/>
          <p:nvPr/>
        </p:nvSpPr>
        <p:spPr>
          <a:xfrm>
            <a:off x="709986" y="867321"/>
            <a:ext cx="297900" cy="297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54" name="Google Shape;954;p35"/>
          <p:cNvCxnSpPr>
            <a:cxnSpLocks/>
          </p:cNvCxnSpPr>
          <p:nvPr/>
        </p:nvCxnSpPr>
        <p:spPr>
          <a:xfrm>
            <a:off x="853691" y="1122015"/>
            <a:ext cx="0" cy="6071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53" name="Google Shape;953;p35"/>
          <p:cNvSpPr/>
          <p:nvPr/>
        </p:nvSpPr>
        <p:spPr>
          <a:xfrm>
            <a:off x="3128536" y="867321"/>
            <a:ext cx="297900" cy="297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35"/>
          <p:cNvSpPr/>
          <p:nvPr/>
        </p:nvSpPr>
        <p:spPr>
          <a:xfrm>
            <a:off x="5547086" y="867321"/>
            <a:ext cx="297900" cy="297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853;p31">
            <a:extLst>
              <a:ext uri="{FF2B5EF4-FFF2-40B4-BE49-F238E27FC236}">
                <a16:creationId xmlns:a16="http://schemas.microsoft.com/office/drawing/2014/main" id="{A2BCD124-8445-E9B4-950D-6A196EE34B81}"/>
              </a:ext>
            </a:extLst>
          </p:cNvPr>
          <p:cNvSpPr txBox="1">
            <a:spLocks/>
          </p:cNvSpPr>
          <p:nvPr/>
        </p:nvSpPr>
        <p:spPr>
          <a:xfrm>
            <a:off x="151943" y="163821"/>
            <a:ext cx="7901700" cy="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AU" sz="3000"/>
              <a:t>Data Pre-processing</a:t>
            </a:r>
          </a:p>
        </p:txBody>
      </p:sp>
      <p:cxnSp>
        <p:nvCxnSpPr>
          <p:cNvPr id="19" name="Google Shape;954;p35">
            <a:extLst>
              <a:ext uri="{FF2B5EF4-FFF2-40B4-BE49-F238E27FC236}">
                <a16:creationId xmlns:a16="http://schemas.microsoft.com/office/drawing/2014/main" id="{837CA024-FCCF-ACCF-345A-DC0D6096A50C}"/>
              </a:ext>
            </a:extLst>
          </p:cNvPr>
          <p:cNvCxnSpPr>
            <a:cxnSpLocks/>
          </p:cNvCxnSpPr>
          <p:nvPr/>
        </p:nvCxnSpPr>
        <p:spPr>
          <a:xfrm>
            <a:off x="3270889" y="1122015"/>
            <a:ext cx="0" cy="6071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0" name="Google Shape;954;p35">
            <a:extLst>
              <a:ext uri="{FF2B5EF4-FFF2-40B4-BE49-F238E27FC236}">
                <a16:creationId xmlns:a16="http://schemas.microsoft.com/office/drawing/2014/main" id="{8E235A22-8526-F32C-76A0-33470DB21105}"/>
              </a:ext>
            </a:extLst>
          </p:cNvPr>
          <p:cNvCxnSpPr>
            <a:cxnSpLocks/>
          </p:cNvCxnSpPr>
          <p:nvPr/>
        </p:nvCxnSpPr>
        <p:spPr>
          <a:xfrm>
            <a:off x="5696038" y="1122015"/>
            <a:ext cx="0" cy="6071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1" name="Google Shape;940;p35">
            <a:extLst>
              <a:ext uri="{FF2B5EF4-FFF2-40B4-BE49-F238E27FC236}">
                <a16:creationId xmlns:a16="http://schemas.microsoft.com/office/drawing/2014/main" id="{B9170D23-6B7C-CB5B-62EA-3E4B8D33920D}"/>
              </a:ext>
            </a:extLst>
          </p:cNvPr>
          <p:cNvSpPr txBox="1"/>
          <p:nvPr/>
        </p:nvSpPr>
        <p:spPr>
          <a:xfrm>
            <a:off x="2210170" y="1733080"/>
            <a:ext cx="2121438" cy="703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chivo SemiBold"/>
                <a:sym typeface="Archivo SemiBold"/>
              </a:rPr>
              <a:t>Data Split &amp; Preprocessing: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chivo SemiBold"/>
                <a:sym typeface="Archivo SemiBold"/>
              </a:rPr>
              <a:t>Training/Test : 80/20 Split.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chivo SemiBold"/>
                <a:sym typeface="Archivo SemiBold"/>
              </a:rPr>
              <a:t>Fit &amp; transform data</a:t>
            </a:r>
            <a:endParaRPr sz="120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chivo SemiBold"/>
              <a:sym typeface="Archivo SemiBold"/>
            </a:endParaRPr>
          </a:p>
        </p:txBody>
      </p:sp>
      <p:sp>
        <p:nvSpPr>
          <p:cNvPr id="23" name="Google Shape;940;p35">
            <a:extLst>
              <a:ext uri="{FF2B5EF4-FFF2-40B4-BE49-F238E27FC236}">
                <a16:creationId xmlns:a16="http://schemas.microsoft.com/office/drawing/2014/main" id="{8471B423-2840-53BB-3A4A-B15FE391599C}"/>
              </a:ext>
            </a:extLst>
          </p:cNvPr>
          <p:cNvSpPr txBox="1"/>
          <p:nvPr/>
        </p:nvSpPr>
        <p:spPr>
          <a:xfrm>
            <a:off x="4635319" y="1725128"/>
            <a:ext cx="2121434" cy="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chivo SemiBold"/>
                <a:sym typeface="Archivo SemiBold"/>
              </a:rPr>
              <a:t>Polynomial Features: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chivo SemiBold"/>
              </a:rPr>
              <a:t>Introduces non-linear relationships</a:t>
            </a:r>
            <a:endParaRPr sz="120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chivo SemiBold"/>
              <a:sym typeface="Archivo SemiBold"/>
            </a:endParaRPr>
          </a:p>
        </p:txBody>
      </p:sp>
      <p:cxnSp>
        <p:nvCxnSpPr>
          <p:cNvPr id="24" name="Google Shape;946;p35">
            <a:extLst>
              <a:ext uri="{FF2B5EF4-FFF2-40B4-BE49-F238E27FC236}">
                <a16:creationId xmlns:a16="http://schemas.microsoft.com/office/drawing/2014/main" id="{CFA73756-8023-5BCF-8095-736B0D7BD2A8}"/>
              </a:ext>
            </a:extLst>
          </p:cNvPr>
          <p:cNvCxnSpPr>
            <a:stCxn id="25" idx="6"/>
          </p:cNvCxnSpPr>
          <p:nvPr/>
        </p:nvCxnSpPr>
        <p:spPr>
          <a:xfrm>
            <a:off x="2302350" y="4695484"/>
            <a:ext cx="683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947;p35">
            <a:extLst>
              <a:ext uri="{FF2B5EF4-FFF2-40B4-BE49-F238E27FC236}">
                <a16:creationId xmlns:a16="http://schemas.microsoft.com/office/drawing/2014/main" id="{3D348C83-0A55-2E1D-34F7-A9EB4EB91DF6}"/>
              </a:ext>
            </a:extLst>
          </p:cNvPr>
          <p:cNvSpPr/>
          <p:nvPr/>
        </p:nvSpPr>
        <p:spPr>
          <a:xfrm>
            <a:off x="2004450" y="4546534"/>
            <a:ext cx="297900" cy="297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" name="Google Shape;951;p35">
            <a:extLst>
              <a:ext uri="{FF2B5EF4-FFF2-40B4-BE49-F238E27FC236}">
                <a16:creationId xmlns:a16="http://schemas.microsoft.com/office/drawing/2014/main" id="{1AF27498-190C-1131-233D-C8F1DF4F3C7F}"/>
              </a:ext>
            </a:extLst>
          </p:cNvPr>
          <p:cNvCxnSpPr>
            <a:stCxn id="25" idx="0"/>
          </p:cNvCxnSpPr>
          <p:nvPr/>
        </p:nvCxnSpPr>
        <p:spPr>
          <a:xfrm rot="10800000">
            <a:off x="2153400" y="3834334"/>
            <a:ext cx="0" cy="71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" name="Google Shape;952;p35">
            <a:extLst>
              <a:ext uri="{FF2B5EF4-FFF2-40B4-BE49-F238E27FC236}">
                <a16:creationId xmlns:a16="http://schemas.microsoft.com/office/drawing/2014/main" id="{611E487A-2C9A-3F5D-A060-C202821D96BC}"/>
              </a:ext>
            </a:extLst>
          </p:cNvPr>
          <p:cNvCxnSpPr>
            <a:stCxn id="29" idx="0"/>
          </p:cNvCxnSpPr>
          <p:nvPr/>
        </p:nvCxnSpPr>
        <p:spPr>
          <a:xfrm rot="10800000">
            <a:off x="4571950" y="3834334"/>
            <a:ext cx="0" cy="71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" name="Google Shape;954;p35">
            <a:extLst>
              <a:ext uri="{FF2B5EF4-FFF2-40B4-BE49-F238E27FC236}">
                <a16:creationId xmlns:a16="http://schemas.microsoft.com/office/drawing/2014/main" id="{3E842995-3A88-4703-4C5B-1D469E78C73C}"/>
              </a:ext>
            </a:extLst>
          </p:cNvPr>
          <p:cNvCxnSpPr>
            <a:stCxn id="30" idx="0"/>
          </p:cNvCxnSpPr>
          <p:nvPr/>
        </p:nvCxnSpPr>
        <p:spPr>
          <a:xfrm rot="10800000" flipH="1">
            <a:off x="6990500" y="3834334"/>
            <a:ext cx="300" cy="71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9" name="Google Shape;953;p35">
            <a:extLst>
              <a:ext uri="{FF2B5EF4-FFF2-40B4-BE49-F238E27FC236}">
                <a16:creationId xmlns:a16="http://schemas.microsoft.com/office/drawing/2014/main" id="{8EC2897E-B148-564F-31BB-1FF4F0689B27}"/>
              </a:ext>
            </a:extLst>
          </p:cNvPr>
          <p:cNvSpPr/>
          <p:nvPr/>
        </p:nvSpPr>
        <p:spPr>
          <a:xfrm>
            <a:off x="4423000" y="4546534"/>
            <a:ext cx="297900" cy="297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955;p35">
            <a:extLst>
              <a:ext uri="{FF2B5EF4-FFF2-40B4-BE49-F238E27FC236}">
                <a16:creationId xmlns:a16="http://schemas.microsoft.com/office/drawing/2014/main" id="{49642AA2-1970-46CF-06EC-6EE5659964E1}"/>
              </a:ext>
            </a:extLst>
          </p:cNvPr>
          <p:cNvSpPr/>
          <p:nvPr/>
        </p:nvSpPr>
        <p:spPr>
          <a:xfrm>
            <a:off x="6841550" y="4546534"/>
            <a:ext cx="297900" cy="297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940;p35">
            <a:extLst>
              <a:ext uri="{FF2B5EF4-FFF2-40B4-BE49-F238E27FC236}">
                <a16:creationId xmlns:a16="http://schemas.microsoft.com/office/drawing/2014/main" id="{2E0D5E24-FE75-4536-5989-4A90B91F3235}"/>
              </a:ext>
            </a:extLst>
          </p:cNvPr>
          <p:cNvSpPr txBox="1"/>
          <p:nvPr/>
        </p:nvSpPr>
        <p:spPr>
          <a:xfrm>
            <a:off x="1331839" y="3131647"/>
            <a:ext cx="1653867" cy="703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chivo SemiBold"/>
                <a:sym typeface="Archivo SemiBold"/>
              </a:rPr>
              <a:t>Model Initializing: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chivo SemiBold"/>
                <a:sym typeface="Archivo SemiBold"/>
              </a:rPr>
              <a:t>A dictionary of five models is created</a:t>
            </a:r>
          </a:p>
        </p:txBody>
      </p:sp>
      <p:sp>
        <p:nvSpPr>
          <p:cNvPr id="35" name="Google Shape;940;p35">
            <a:extLst>
              <a:ext uri="{FF2B5EF4-FFF2-40B4-BE49-F238E27FC236}">
                <a16:creationId xmlns:a16="http://schemas.microsoft.com/office/drawing/2014/main" id="{A1F7BF09-75D3-3FA8-BCB3-ADA3D7997C5A}"/>
              </a:ext>
            </a:extLst>
          </p:cNvPr>
          <p:cNvSpPr txBox="1"/>
          <p:nvPr/>
        </p:nvSpPr>
        <p:spPr>
          <a:xfrm>
            <a:off x="3515252" y="3004430"/>
            <a:ext cx="2121438" cy="851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chivo SemiBold"/>
                <a:sym typeface="Archivo SemiBold"/>
              </a:rPr>
              <a:t>Model Training &amp; Prediction: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chivo SemiBold"/>
                <a:sym typeface="Archivo SemiBold"/>
              </a:rPr>
              <a:t>Model trained on training data and predictions are made on test data</a:t>
            </a:r>
            <a:endParaRPr sz="120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chivo SemiBold"/>
              <a:sym typeface="Archivo SemiBold"/>
            </a:endParaRPr>
          </a:p>
        </p:txBody>
      </p:sp>
      <p:sp>
        <p:nvSpPr>
          <p:cNvPr id="36" name="Google Shape;940;p35">
            <a:extLst>
              <a:ext uri="{FF2B5EF4-FFF2-40B4-BE49-F238E27FC236}">
                <a16:creationId xmlns:a16="http://schemas.microsoft.com/office/drawing/2014/main" id="{CEAE87B6-B599-B080-C775-AEFB3969FE3C}"/>
              </a:ext>
            </a:extLst>
          </p:cNvPr>
          <p:cNvSpPr txBox="1"/>
          <p:nvPr/>
        </p:nvSpPr>
        <p:spPr>
          <a:xfrm>
            <a:off x="5852936" y="3147553"/>
            <a:ext cx="2287991" cy="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chivo SemiBold"/>
                <a:sym typeface="Archivo SemiBold"/>
              </a:rPr>
              <a:t>Metrics Calculation &amp; Results: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chivo SemiBold"/>
              </a:rPr>
              <a:t>MSE, MAE, R-square &amp; </a:t>
            </a:r>
            <a:r>
              <a:rPr lang="en-AU" sz="120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chivo SemiBold"/>
              </a:rPr>
              <a:t>MedAE</a:t>
            </a:r>
            <a:r>
              <a:rPr lang="en-AU" sz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chivo SemiBold"/>
              </a:rPr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chivo SemiBold"/>
                <a:sym typeface="Archivo SemiBold"/>
              </a:rPr>
              <a:t>Scores stored in results dictionary.</a:t>
            </a:r>
            <a:endParaRPr sz="120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chivo SemiBold"/>
              <a:sym typeface="Archivo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25417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53;p31">
            <a:extLst>
              <a:ext uri="{FF2B5EF4-FFF2-40B4-BE49-F238E27FC236}">
                <a16:creationId xmlns:a16="http://schemas.microsoft.com/office/drawing/2014/main" id="{CE95AAF7-4A9E-E330-5F4D-0A78186797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1943" y="163821"/>
            <a:ext cx="79017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000"/>
              <a:t>Initial Model Performance Analysis</a:t>
            </a:r>
            <a:endParaRPr sz="3000"/>
          </a:p>
        </p:txBody>
      </p:sp>
      <p:sp>
        <p:nvSpPr>
          <p:cNvPr id="11" name="Google Shape;888;p33">
            <a:extLst>
              <a:ext uri="{FF2B5EF4-FFF2-40B4-BE49-F238E27FC236}">
                <a16:creationId xmlns:a16="http://schemas.microsoft.com/office/drawing/2014/main" id="{39F6AA62-1933-1337-1543-FCB1B6714C6E}"/>
              </a:ext>
            </a:extLst>
          </p:cNvPr>
          <p:cNvSpPr txBox="1">
            <a:spLocks/>
          </p:cNvSpPr>
          <p:nvPr/>
        </p:nvSpPr>
        <p:spPr>
          <a:xfrm>
            <a:off x="506783" y="1129714"/>
            <a:ext cx="3744196" cy="32912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b="1">
                <a:solidFill>
                  <a:schemeClr val="bg2"/>
                </a:solidFill>
                <a:latin typeface="Source Sans Pro"/>
                <a:ea typeface="Source Sans Pro"/>
              </a:rPr>
              <a:t>Gradient Boosting:</a:t>
            </a:r>
            <a:r>
              <a:rPr lang="en-AU" sz="1200">
                <a:solidFill>
                  <a:schemeClr val="tx1"/>
                </a:solidFill>
                <a:latin typeface="Source Sans Pro"/>
                <a:ea typeface="Source Sans Pro"/>
              </a:rPr>
              <a:t> Best performance with lowest MSE (20,076,820.24), high R² (0.8707), and low MAE (2,514.39)..</a:t>
            </a:r>
          </a:p>
          <a:p>
            <a:endParaRPr lang="en-AU" sz="1200">
              <a:solidFill>
                <a:schemeClr val="tx1"/>
              </a:solidFill>
              <a:latin typeface="Source Sans Pro"/>
              <a:ea typeface="Source Sans Pr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b="1">
                <a:solidFill>
                  <a:schemeClr val="bg2"/>
                </a:solidFill>
                <a:latin typeface="Source Sans Pro"/>
                <a:ea typeface="Source Sans Pro"/>
              </a:rPr>
              <a:t>Linear Regression:</a:t>
            </a:r>
            <a:r>
              <a:rPr lang="en-AU" sz="1200">
                <a:solidFill>
                  <a:schemeClr val="tx1"/>
                </a:solidFill>
                <a:latin typeface="Source Sans Pro"/>
                <a:ea typeface="Source Sans Pro"/>
              </a:rPr>
              <a:t> High R² (0.8637) and relatively low errors.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200">
              <a:solidFill>
                <a:schemeClr val="tx1"/>
              </a:solidFill>
              <a:latin typeface="Source Sans Pro"/>
              <a:ea typeface="Source Sans Pr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b="1">
                <a:solidFill>
                  <a:schemeClr val="bg2"/>
                </a:solidFill>
                <a:latin typeface="Source Sans Pro"/>
                <a:ea typeface="Source Sans Pro"/>
              </a:rPr>
              <a:t>Random Forest:</a:t>
            </a:r>
            <a:r>
              <a:rPr lang="en-AU" sz="1200">
                <a:solidFill>
                  <a:schemeClr val="tx1"/>
                </a:solidFill>
                <a:latin typeface="Source Sans Pro"/>
                <a:ea typeface="Source Sans Pro"/>
              </a:rPr>
              <a:t> Good performance, slightly higher errors than Gradient Boosting and Linear Regression.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200">
              <a:solidFill>
                <a:schemeClr val="tx1"/>
              </a:solidFill>
              <a:latin typeface="Source Sans Pro"/>
              <a:ea typeface="Source Sans Pro"/>
            </a:endParaRPr>
          </a:p>
          <a:p>
            <a:pPr marL="171450" indent="-171450">
              <a:buFont typeface="Arial,Sans-Serif" panose="020B0604020202020204" pitchFamily="34" charset="0"/>
              <a:buChar char="•"/>
            </a:pPr>
            <a:r>
              <a:rPr lang="en-AU" sz="1200" b="1">
                <a:solidFill>
                  <a:schemeClr val="bg2"/>
                </a:solidFill>
                <a:latin typeface="Source Sans Pro"/>
                <a:ea typeface="Source Sans Pro"/>
              </a:rPr>
              <a:t>Decision Tree:</a:t>
            </a:r>
            <a:r>
              <a:rPr lang="en-AU" sz="1200">
                <a:solidFill>
                  <a:schemeClr val="tx1"/>
                </a:solidFill>
                <a:latin typeface="Source Sans Pro"/>
                <a:ea typeface="Source Sans Pro"/>
              </a:rPr>
              <a:t> Lower R² (0.6998) and higher errors.</a:t>
            </a:r>
            <a:endParaRPr lang="en-US" sz="1200">
              <a:solidFill>
                <a:schemeClr val="tx1"/>
              </a:solidFill>
              <a:latin typeface="Source Sans Pro"/>
              <a:ea typeface="Source Sans Pro"/>
            </a:endParaRPr>
          </a:p>
          <a:p>
            <a:pPr marL="171450" indent="-171450">
              <a:buFont typeface="Arial,Sans-Serif" panose="020B0604020202020204" pitchFamily="34" charset="0"/>
              <a:buChar char="•"/>
            </a:pPr>
            <a:endParaRPr lang="en-AU" sz="1200">
              <a:solidFill>
                <a:schemeClr val="tx1"/>
              </a:solidFill>
              <a:latin typeface="Source Sans Pro"/>
              <a:ea typeface="Source Sans Pro"/>
            </a:endParaRPr>
          </a:p>
          <a:p>
            <a:pPr marL="171450" indent="-171450">
              <a:buFont typeface="Arial,Sans-Serif" panose="020B0604020202020204" pitchFamily="34" charset="0"/>
              <a:buChar char="•"/>
            </a:pPr>
            <a:r>
              <a:rPr lang="en-AU" sz="1200" b="1">
                <a:solidFill>
                  <a:schemeClr val="bg2"/>
                </a:solidFill>
                <a:ea typeface="Source Sans Pro"/>
              </a:rPr>
              <a:t>Artificial Neural Network:</a:t>
            </a:r>
            <a:r>
              <a:rPr lang="en-AU" sz="1200">
                <a:solidFill>
                  <a:schemeClr val="tx1"/>
                </a:solidFill>
                <a:ea typeface="Source Sans Pro"/>
              </a:rPr>
              <a:t> Worst with highest errors and lowest R² (0.4268).</a:t>
            </a:r>
            <a:endParaRPr lang="en-US" sz="1200">
              <a:solidFill>
                <a:schemeClr val="tx1"/>
              </a:solidFill>
              <a:ea typeface="Source Sans Pro"/>
            </a:endParaRPr>
          </a:p>
          <a:p>
            <a:pPr marL="171450" indent="-171450">
              <a:buFont typeface="Arial,Sans-Serif" panose="020B0604020202020204" pitchFamily="34" charset="0"/>
              <a:buChar char="•"/>
            </a:pPr>
            <a:endParaRPr lang="en-AU" sz="1200">
              <a:solidFill>
                <a:schemeClr val="tx1"/>
              </a:solidFill>
              <a:latin typeface="Source Sans Pro"/>
              <a:ea typeface="Source Sans Pr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200">
              <a:solidFill>
                <a:schemeClr val="tx1"/>
              </a:solidFill>
              <a:latin typeface="Source Sans Pro"/>
              <a:ea typeface="Source Sans Pro"/>
            </a:endParaRPr>
          </a:p>
          <a:p>
            <a:endParaRPr lang="en-AU" sz="1200">
              <a:solidFill>
                <a:schemeClr val="tx1"/>
              </a:solidFill>
              <a:latin typeface="Source Sans Pro"/>
              <a:ea typeface="Source Sans Pr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985DC9-5904-7A1E-D417-95E2B5D64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0177" y="871715"/>
            <a:ext cx="1601997" cy="179889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graph with numbers and a bar chart&#10;&#10;Description automatically generated with medium confidence">
            <a:extLst>
              <a:ext uri="{FF2B5EF4-FFF2-40B4-BE49-F238E27FC236}">
                <a16:creationId xmlns:a16="http://schemas.microsoft.com/office/drawing/2014/main" id="{25BB4D37-B3DF-0471-88F0-32C12847D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9116" y="867321"/>
            <a:ext cx="1601997" cy="17988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36115D41-5F20-0CB7-3038-96B06E446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0176" y="2779910"/>
            <a:ext cx="1601998" cy="182461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A2FB98B5-2D39-C7E8-D790-A2E2578E6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9116" y="2779745"/>
            <a:ext cx="1601997" cy="179416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211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888;p33">
            <a:extLst>
              <a:ext uri="{FF2B5EF4-FFF2-40B4-BE49-F238E27FC236}">
                <a16:creationId xmlns:a16="http://schemas.microsoft.com/office/drawing/2014/main" id="{39F6AA62-1933-1337-1543-FCB1B6714C6E}"/>
              </a:ext>
            </a:extLst>
          </p:cNvPr>
          <p:cNvSpPr txBox="1">
            <a:spLocks/>
          </p:cNvSpPr>
          <p:nvPr/>
        </p:nvSpPr>
        <p:spPr>
          <a:xfrm>
            <a:off x="924341" y="929055"/>
            <a:ext cx="7901699" cy="32912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AU" sz="1200" b="1">
                <a:solidFill>
                  <a:schemeClr val="tx1"/>
                </a:solidFill>
                <a:latin typeface="Source Sans Pro"/>
                <a:ea typeface="Source Sans Pro"/>
              </a:rPr>
              <a:t>Model performance before and after hyperparameter tuning: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200" b="1">
              <a:solidFill>
                <a:schemeClr val="bg2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20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AU" sz="120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AU" sz="120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AU" sz="120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AU" sz="120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AU" sz="120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AU" sz="120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AU" sz="120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AU" sz="120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AU" sz="1200" b="1">
                <a:solidFill>
                  <a:srgbClr val="11182B"/>
                </a:solidFill>
                <a:latin typeface="Source Sans Pro"/>
                <a:ea typeface="Source Sans Pro"/>
              </a:rPr>
              <a:t>Model results :</a:t>
            </a:r>
            <a:endParaRPr lang="en-AU" sz="1200">
              <a:solidFill>
                <a:srgbClr val="11182B"/>
              </a:solidFill>
              <a:latin typeface="Source Sans Pro"/>
              <a:ea typeface="Source Sans Pro"/>
            </a:endParaRPr>
          </a:p>
          <a:p>
            <a:r>
              <a:rPr lang="en-AU" sz="1200">
                <a:latin typeface="Source Sans Pro"/>
                <a:ea typeface="Source Sans Pro"/>
              </a:rPr>
              <a:t>•</a:t>
            </a:r>
            <a:r>
              <a:rPr lang="en-AU" sz="1200">
                <a:solidFill>
                  <a:schemeClr val="tx1"/>
                </a:solidFill>
                <a:latin typeface="Source Sans Pro"/>
                <a:ea typeface="Source Sans Pro"/>
              </a:rPr>
              <a:t>Lower Mean Squared Error (MSE) found in the improved model, indicates better prediction accuracy</a:t>
            </a:r>
            <a:endParaRPr lang="en-AU">
              <a:solidFill>
                <a:schemeClr val="tx1"/>
              </a:solidFill>
              <a:latin typeface="Source Sans Pro"/>
              <a:ea typeface="Source Sans Pro"/>
            </a:endParaRPr>
          </a:p>
          <a:p>
            <a:r>
              <a:rPr lang="en-AU" sz="1200">
                <a:latin typeface="Source Sans Pro"/>
                <a:ea typeface="Source Sans Pro"/>
              </a:rPr>
              <a:t>•</a:t>
            </a:r>
            <a:r>
              <a:rPr lang="en-AU" sz="1200">
                <a:solidFill>
                  <a:schemeClr val="tx1"/>
                </a:solidFill>
                <a:latin typeface="Source Sans Pro"/>
                <a:ea typeface="Source Sans Pro"/>
              </a:rPr>
              <a:t>Lower Mean Absolute Error (MAE) found in the improved model, indicates model prediction results are closer to actual values</a:t>
            </a:r>
            <a:endParaRPr lang="en-AU">
              <a:solidFill>
                <a:schemeClr val="tx1"/>
              </a:solidFill>
              <a:latin typeface="Source Sans Pro"/>
              <a:ea typeface="Source Sans Pro"/>
            </a:endParaRPr>
          </a:p>
          <a:p>
            <a:r>
              <a:rPr lang="en-AU" sz="1200">
                <a:latin typeface="Source Sans Pro"/>
                <a:ea typeface="Source Sans Pro"/>
              </a:rPr>
              <a:t>•</a:t>
            </a:r>
            <a:r>
              <a:rPr lang="en-AU" sz="1200">
                <a:solidFill>
                  <a:schemeClr val="tx1"/>
                </a:solidFill>
                <a:latin typeface="Source Sans Pro"/>
                <a:ea typeface="Source Sans Pro"/>
              </a:rPr>
              <a:t>Higher R-squared (R²) value found in the improved model, indicates the new model fits well in data fitting and generates better predictions</a:t>
            </a:r>
            <a:endParaRPr lang="en-AU">
              <a:solidFill>
                <a:schemeClr val="tx1"/>
              </a:solidFill>
              <a:latin typeface="Source Sans Pro"/>
              <a:ea typeface="Source Sans Pro"/>
            </a:endParaRPr>
          </a:p>
          <a:p>
            <a:r>
              <a:rPr lang="en-AU" sz="1200">
                <a:latin typeface="Source Sans Pro"/>
                <a:ea typeface="Source Sans Pro"/>
              </a:rPr>
              <a:t>•</a:t>
            </a:r>
            <a:r>
              <a:rPr lang="en-AU" sz="1200">
                <a:solidFill>
                  <a:srgbClr val="11182B"/>
                </a:solidFill>
                <a:latin typeface="Source Sans Pro"/>
                <a:ea typeface="Source Sans Pro"/>
              </a:rPr>
              <a:t>Higher Median Absolute Error (Med AE) found in the improved model, indicates an increased number of errors are </a:t>
            </a:r>
            <a:r>
              <a:rPr lang="en-AU" sz="1200">
                <a:solidFill>
                  <a:schemeClr val="tx1"/>
                </a:solidFill>
                <a:latin typeface="Source Sans Pro"/>
                <a:ea typeface="Source Sans Pro"/>
              </a:rPr>
              <a:t>found</a:t>
            </a:r>
          </a:p>
          <a:p>
            <a:endParaRPr lang="en-AU" sz="1200">
              <a:solidFill>
                <a:schemeClr val="tx1"/>
              </a:solidFill>
              <a:ea typeface="Source Sans Pro" panose="020B0503030403020204" pitchFamily="34" charset="0"/>
            </a:endParaRPr>
          </a:p>
          <a:p>
            <a:endParaRPr lang="en-AU" sz="1200">
              <a:solidFill>
                <a:schemeClr val="tx1"/>
              </a:solidFill>
              <a:ea typeface="Source Sans Pro" panose="020B0503030403020204" pitchFamily="34" charset="0"/>
            </a:endParaRPr>
          </a:p>
          <a:p>
            <a:endParaRPr lang="en-AU" sz="1100">
              <a:solidFill>
                <a:schemeClr val="tx1"/>
              </a:solidFill>
              <a:ea typeface="Source Sans Pro" panose="020B0503030403020204" pitchFamily="34" charset="0"/>
            </a:endParaRPr>
          </a:p>
          <a:p>
            <a:endParaRPr lang="en-AU" sz="120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AU" sz="120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068663-021E-B2D0-7898-A03454C37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564491"/>
              </p:ext>
            </p:extLst>
          </p:nvPr>
        </p:nvGraphicFramePr>
        <p:xfrm>
          <a:off x="1073088" y="1403657"/>
          <a:ext cx="6727239" cy="160302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242413">
                  <a:extLst>
                    <a:ext uri="{9D8B030D-6E8A-4147-A177-3AD203B41FA5}">
                      <a16:colId xmlns:a16="http://schemas.microsoft.com/office/drawing/2014/main" val="1777197940"/>
                    </a:ext>
                  </a:extLst>
                </a:gridCol>
                <a:gridCol w="2242413">
                  <a:extLst>
                    <a:ext uri="{9D8B030D-6E8A-4147-A177-3AD203B41FA5}">
                      <a16:colId xmlns:a16="http://schemas.microsoft.com/office/drawing/2014/main" val="918232969"/>
                    </a:ext>
                  </a:extLst>
                </a:gridCol>
                <a:gridCol w="2242413">
                  <a:extLst>
                    <a:ext uri="{9D8B030D-6E8A-4147-A177-3AD203B41FA5}">
                      <a16:colId xmlns:a16="http://schemas.microsoft.com/office/drawing/2014/main" val="1976670861"/>
                    </a:ext>
                  </a:extLst>
                </a:gridCol>
              </a:tblGrid>
              <a:tr h="233106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Scores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Initial Model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Improved Model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026801"/>
                  </a:ext>
                </a:extLst>
              </a:tr>
              <a:tr h="279727">
                <a:tc>
                  <a:txBody>
                    <a:bodyPr/>
                    <a:lstStyle/>
                    <a:p>
                      <a:r>
                        <a:rPr lang="en-US" sz="1200" b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Mean Squared Error (MSE)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20076820.238734633</a:t>
                      </a:r>
                      <a:endParaRPr lang="en-US" sz="120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18797741.252354514</a:t>
                      </a:r>
                      <a:endParaRPr lang="en-US" sz="120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8521"/>
                  </a:ext>
                </a:extLst>
              </a:tr>
              <a:tr h="279727">
                <a:tc>
                  <a:txBody>
                    <a:bodyPr/>
                    <a:lstStyle/>
                    <a:p>
                      <a:r>
                        <a:rPr lang="en-US" sz="1200" b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Mean Absolute Error (MAE )</a:t>
                      </a:r>
                    </a:p>
                  </a:txBody>
                  <a:tcP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2514.392111633668</a:t>
                      </a:r>
                      <a:endParaRPr lang="en-US" sz="120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2445.1354848914148</a:t>
                      </a:r>
                      <a:endParaRPr lang="en-US" sz="120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131205"/>
                  </a:ext>
                </a:extLst>
              </a:tr>
              <a:tr h="2797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1" i="0" u="none" strike="noStrike" noProof="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R² Score</a:t>
                      </a:r>
                      <a:endParaRPr lang="en-US" sz="1200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0.8706796503532237</a:t>
                      </a:r>
                      <a:endParaRPr lang="en-US" sz="120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0.878918551721947</a:t>
                      </a:r>
                      <a:endParaRPr lang="en-US" sz="120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935517"/>
                  </a:ext>
                </a:extLst>
              </a:tr>
              <a:tr h="48952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1" i="0" u="none" strike="noStrike" noProof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Median Absolute Error (Med AE)</a:t>
                      </a:r>
                      <a:endParaRPr lang="en-US" sz="1200" b="1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1438.7828769638427</a:t>
                      </a:r>
                      <a:endParaRPr lang="en-US" sz="120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1494.9642687136025</a:t>
                      </a:r>
                      <a:endParaRPr lang="en-US" sz="12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512479"/>
                  </a:ext>
                </a:extLst>
              </a:tr>
            </a:tbl>
          </a:graphicData>
        </a:graphic>
      </p:graphicFrame>
      <p:sp>
        <p:nvSpPr>
          <p:cNvPr id="13" name="Google Shape;853;p31">
            <a:extLst>
              <a:ext uri="{FF2B5EF4-FFF2-40B4-BE49-F238E27FC236}">
                <a16:creationId xmlns:a16="http://schemas.microsoft.com/office/drawing/2014/main" id="{516CC93F-EE87-EEF9-A335-601445FF78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533" y="0"/>
            <a:ext cx="7901700" cy="918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000"/>
              <a:t>Improving Model Performances:</a:t>
            </a:r>
            <a:br>
              <a:rPr lang="en-AU" sz="3000"/>
            </a:br>
            <a:r>
              <a:rPr lang="en-AU" sz="2500">
                <a:solidFill>
                  <a:schemeClr val="bg2"/>
                </a:solidFill>
              </a:rPr>
              <a:t>Gradient Boosting</a:t>
            </a:r>
            <a:endParaRPr sz="2500">
              <a:solidFill>
                <a:schemeClr val="bg2"/>
              </a:solidFill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5195C63E-548A-F3B8-C2C9-1E76FE0B34C4}"/>
              </a:ext>
            </a:extLst>
          </p:cNvPr>
          <p:cNvSpPr/>
          <p:nvPr/>
        </p:nvSpPr>
        <p:spPr>
          <a:xfrm>
            <a:off x="980493" y="4520602"/>
            <a:ext cx="260350" cy="50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335BA7-BDC0-9494-04BD-2E382C7846D5}"/>
              </a:ext>
            </a:extLst>
          </p:cNvPr>
          <p:cNvSpPr txBox="1"/>
          <p:nvPr/>
        </p:nvSpPr>
        <p:spPr>
          <a:xfrm>
            <a:off x="1238747" y="4337438"/>
            <a:ext cx="702411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>
                <a:latin typeface="Source Sans Pro"/>
              </a:rPr>
              <a:t>The improved model still perform better with higher accuracy. However, business need to aware of possible prediction consistent problem as Med AE increase slightly.</a:t>
            </a:r>
          </a:p>
        </p:txBody>
      </p:sp>
    </p:spTree>
    <p:extLst>
      <p:ext uri="{BB962C8B-B14F-4D97-AF65-F5344CB8AC3E}">
        <p14:creationId xmlns:p14="http://schemas.microsoft.com/office/powerpoint/2010/main" val="3372048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blue dots and a red dotted line&#10;&#10;Description automatically generated">
            <a:extLst>
              <a:ext uri="{FF2B5EF4-FFF2-40B4-BE49-F238E27FC236}">
                <a16:creationId xmlns:a16="http://schemas.microsoft.com/office/drawing/2014/main" id="{9908402E-7AD3-8F54-A9DE-0F9B8D442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486" y="1283082"/>
            <a:ext cx="3708927" cy="19750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Content Placeholder 3" descr="A graph with a line and dots&#10;&#10;Description automatically generated">
            <a:extLst>
              <a:ext uri="{FF2B5EF4-FFF2-40B4-BE49-F238E27FC236}">
                <a16:creationId xmlns:a16="http://schemas.microsoft.com/office/drawing/2014/main" id="{A1E8D30B-FDE5-CEF8-32CF-B7FB68182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66" y="1283082"/>
            <a:ext cx="3708929" cy="19750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Google Shape;853;p31">
            <a:extLst>
              <a:ext uri="{FF2B5EF4-FFF2-40B4-BE49-F238E27FC236}">
                <a16:creationId xmlns:a16="http://schemas.microsoft.com/office/drawing/2014/main" id="{F537140F-BFD6-8B6F-FE9A-FCEDB6412F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533" y="0"/>
            <a:ext cx="7901700" cy="918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000"/>
              <a:t>Improving Model Performances:</a:t>
            </a:r>
            <a:br>
              <a:rPr lang="en-AU" sz="3000"/>
            </a:br>
            <a:r>
              <a:rPr lang="en-AU" sz="2500">
                <a:solidFill>
                  <a:schemeClr val="bg2"/>
                </a:solidFill>
              </a:rPr>
              <a:t>Gradient Boosting</a:t>
            </a:r>
            <a:endParaRPr sz="2500">
              <a:solidFill>
                <a:schemeClr val="bg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2F24AC-5D24-F99D-F6C4-34895168DA1C}"/>
              </a:ext>
            </a:extLst>
          </p:cNvPr>
          <p:cNvSpPr txBox="1"/>
          <p:nvPr/>
        </p:nvSpPr>
        <p:spPr>
          <a:xfrm>
            <a:off x="344904" y="3411129"/>
            <a:ext cx="366844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0" i="0">
                <a:solidFill>
                  <a:srgbClr val="000000"/>
                </a:solidFill>
                <a:latin typeface="Source Sans Pro"/>
                <a:ea typeface="Source Sans Pro"/>
                <a:cs typeface="Arial"/>
              </a:rPr>
              <a:t>The actual values are mostly close to the absolute prediction line. The gradient boosting model predicts charges close to actual values </a:t>
            </a:r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585DFC-D1E1-105A-2525-5D00E1B98333}"/>
              </a:ext>
            </a:extLst>
          </p:cNvPr>
          <p:cNvSpPr txBox="1"/>
          <p:nvPr/>
        </p:nvSpPr>
        <p:spPr>
          <a:xfrm>
            <a:off x="4750190" y="3409872"/>
            <a:ext cx="3879533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latin typeface="Source Sans Pro"/>
              </a:rPr>
              <a:t>The residuals are randomly spread along the horizontal axis. However, the residual pattern changes and spread away when predicted value increases</a:t>
            </a:r>
            <a:endParaRPr lang="en-US">
              <a:latin typeface="Source Sans Pro"/>
            </a:endParaRPr>
          </a:p>
          <a:p>
            <a:pPr algn="l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772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888;p33">
            <a:extLst>
              <a:ext uri="{FF2B5EF4-FFF2-40B4-BE49-F238E27FC236}">
                <a16:creationId xmlns:a16="http://schemas.microsoft.com/office/drawing/2014/main" id="{39F6AA62-1933-1337-1543-FCB1B6714C6E}"/>
              </a:ext>
            </a:extLst>
          </p:cNvPr>
          <p:cNvSpPr txBox="1">
            <a:spLocks/>
          </p:cNvSpPr>
          <p:nvPr/>
        </p:nvSpPr>
        <p:spPr>
          <a:xfrm>
            <a:off x="4340198" y="3530610"/>
            <a:ext cx="4418759" cy="9402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AU" sz="900" b="1">
                <a:solidFill>
                  <a:schemeClr val="bg2"/>
                </a:solidFill>
                <a:latin typeface="Source Sans Pro"/>
                <a:ea typeface="Source Sans Pro"/>
              </a:rPr>
              <a:t>Top significant factor:  </a:t>
            </a:r>
            <a:r>
              <a:rPr lang="en-AU" sz="900">
                <a:solidFill>
                  <a:schemeClr val="tx1"/>
                </a:solidFill>
                <a:latin typeface="Source Sans Pro"/>
                <a:ea typeface="Source Sans Pro"/>
              </a:rPr>
              <a:t>Smoking habits ; </a:t>
            </a:r>
            <a:r>
              <a:rPr lang="en-AU" sz="900" b="1">
                <a:solidFill>
                  <a:schemeClr val="bg2"/>
                </a:solidFill>
                <a:latin typeface="Source Sans Pro"/>
                <a:ea typeface="Source Sans Pro"/>
              </a:rPr>
              <a:t>2nd significant factor:</a:t>
            </a:r>
            <a:r>
              <a:rPr lang="en-AU" sz="900" b="1">
                <a:solidFill>
                  <a:schemeClr val="tx1"/>
                </a:solidFill>
                <a:latin typeface="Source Sans Pro"/>
                <a:ea typeface="Source Sans Pro"/>
              </a:rPr>
              <a:t> </a:t>
            </a:r>
            <a:r>
              <a:rPr lang="en-AU" sz="900">
                <a:solidFill>
                  <a:schemeClr val="tx1"/>
                </a:solidFill>
                <a:latin typeface="Source Sans Pro"/>
                <a:ea typeface="Source Sans Pro"/>
              </a:rPr>
              <a:t>Gender; </a:t>
            </a:r>
            <a:r>
              <a:rPr lang="en-AU" sz="900" b="1">
                <a:solidFill>
                  <a:schemeClr val="bg2"/>
                </a:solidFill>
                <a:latin typeface="Source Sans Pro"/>
                <a:ea typeface="Source Sans Pro"/>
              </a:rPr>
              <a:t>3rd significant factor:</a:t>
            </a:r>
            <a:r>
              <a:rPr lang="en-AU" sz="900">
                <a:solidFill>
                  <a:schemeClr val="tx1"/>
                </a:solidFill>
                <a:latin typeface="Source Sans Pro"/>
                <a:ea typeface="Source Sans Pro"/>
              </a:rPr>
              <a:t> Age</a:t>
            </a:r>
            <a:endParaRPr lang="en-AU" sz="90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AU" sz="120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171450" indent="-171450">
              <a:buChar char="•"/>
            </a:pPr>
            <a:endParaRPr lang="en-AU" sz="90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171450" indent="-171450">
              <a:buChar char="•"/>
            </a:pPr>
            <a:endParaRPr lang="en-AU" sz="90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AU" sz="2000" b="1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2" name="Picture 1" descr="A graph of blue squares&#10;&#10;Description automatically generated">
            <a:extLst>
              <a:ext uri="{FF2B5EF4-FFF2-40B4-BE49-F238E27FC236}">
                <a16:creationId xmlns:a16="http://schemas.microsoft.com/office/drawing/2014/main" id="{B54C85B5-0C49-7B5C-7F63-BF292B172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508" y="867374"/>
            <a:ext cx="4327102" cy="26611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Google Shape;853;p31">
            <a:extLst>
              <a:ext uri="{FF2B5EF4-FFF2-40B4-BE49-F238E27FC236}">
                <a16:creationId xmlns:a16="http://schemas.microsoft.com/office/drawing/2014/main" id="{C013FFE8-967A-C960-6605-6B51DFAA90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533" y="0"/>
            <a:ext cx="7901700" cy="918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000"/>
              <a:t>Improving Model Performances:</a:t>
            </a:r>
            <a:br>
              <a:rPr lang="en-AU" sz="3000"/>
            </a:br>
            <a:r>
              <a:rPr lang="en-AU" sz="2500">
                <a:solidFill>
                  <a:schemeClr val="bg2"/>
                </a:solidFill>
              </a:rPr>
              <a:t>Gradient Boosting</a:t>
            </a:r>
            <a:endParaRPr sz="250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C7D817-1F45-9DA4-B080-B573BD616BD2}"/>
              </a:ext>
            </a:extLst>
          </p:cNvPr>
          <p:cNvSpPr txBox="1"/>
          <p:nvPr/>
        </p:nvSpPr>
        <p:spPr>
          <a:xfrm>
            <a:off x="382959" y="1011730"/>
            <a:ext cx="3716922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b="1">
                <a:latin typeface="Source Sans Pro"/>
              </a:rPr>
              <a:t>Model enhancement process:</a:t>
            </a:r>
          </a:p>
          <a:p>
            <a:pPr marL="285750" indent="-285750">
              <a:buAutoNum type="arabicPeriod"/>
            </a:pPr>
            <a:endParaRPr lang="en-GB" sz="1200" b="1">
              <a:latin typeface="Source Sans Pro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sz="1200">
                <a:latin typeface="Source Sans Pro"/>
              </a:rPr>
              <a:t>Define Hyperparameter Grid with range of values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sz="1200">
                <a:latin typeface="Source Sans Pro"/>
              </a:rPr>
              <a:t>Adopt  </a:t>
            </a:r>
            <a:r>
              <a:rPr lang="en-GB" sz="1200" err="1">
                <a:latin typeface="Source Sans Pro"/>
              </a:rPr>
              <a:t>GridSearchCV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sz="1200">
                <a:latin typeface="Source Sans Pro"/>
              </a:rPr>
              <a:t>Use 5-fold cross validation for hyperparameter performance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sz="1200">
                <a:latin typeface="Source Sans Pro"/>
              </a:rPr>
              <a:t>Evaluate best model on test set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sz="1200">
                <a:latin typeface="Source Sans Pro"/>
              </a:rPr>
              <a:t>Calculate metrics to compare model results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sz="1200">
                <a:latin typeface="Source Sans Pro"/>
              </a:rPr>
              <a:t>Ensure optimal model performance and prevent </a:t>
            </a:r>
          </a:p>
          <a:p>
            <a:pPr>
              <a:lnSpc>
                <a:spcPct val="150000"/>
              </a:lnSpc>
            </a:pPr>
            <a:r>
              <a:rPr lang="en-GB" sz="1200">
                <a:latin typeface="Source Sans Pro"/>
              </a:rPr>
              <a:t>overfitting</a:t>
            </a:r>
            <a:endParaRPr lang="en-GB"/>
          </a:p>
          <a:p>
            <a:pPr marL="285750" indent="-285750">
              <a:buAutoNum type="arabicPeriod"/>
            </a:pPr>
            <a:endParaRPr lang="en-GB" sz="1200"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840770075"/>
      </p:ext>
    </p:extLst>
  </p:cSld>
  <p:clrMapOvr>
    <a:masterClrMapping/>
  </p:clrMapOvr>
</p:sld>
</file>

<file path=ppt/theme/theme1.xml><?xml version="1.0" encoding="utf-8"?>
<a:theme xmlns:a="http://schemas.openxmlformats.org/drawingml/2006/main" name="Political Science &amp; International Relations Major by Slidesgo">
  <a:themeElements>
    <a:clrScheme name="Simple Light">
      <a:dk1>
        <a:srgbClr val="11182B"/>
      </a:dk1>
      <a:lt1>
        <a:srgbClr val="FFFFFF"/>
      </a:lt1>
      <a:dk2>
        <a:srgbClr val="E52C4C"/>
      </a:dk2>
      <a:lt2>
        <a:srgbClr val="EFEFEF"/>
      </a:lt2>
      <a:accent1>
        <a:srgbClr val="D9D9D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1182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1927</Words>
  <Application>Microsoft Macintosh PowerPoint</Application>
  <PresentationFormat>On-screen Show (16:9)</PresentationFormat>
  <Paragraphs>301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Arial,Sans-Serif</vt:lpstr>
      <vt:lpstr>Source Sans Pro</vt:lpstr>
      <vt:lpstr>Archivo</vt:lpstr>
      <vt:lpstr>Courier New</vt:lpstr>
      <vt:lpstr>Aptos Display</vt:lpstr>
      <vt:lpstr>Arial</vt:lpstr>
      <vt:lpstr>.SF NS</vt:lpstr>
      <vt:lpstr>CordiaUPC</vt:lpstr>
      <vt:lpstr>Political Science &amp; International Relations Major by Slidesgo</vt:lpstr>
      <vt:lpstr>Welcome</vt:lpstr>
      <vt:lpstr>PowerPoint Presentation</vt:lpstr>
      <vt:lpstr>Exploratory Data Analysis</vt:lpstr>
      <vt:lpstr>Correlation Analysis</vt:lpstr>
      <vt:lpstr>PowerPoint Presentation</vt:lpstr>
      <vt:lpstr>Initial Model Performance Analysis</vt:lpstr>
      <vt:lpstr>Improving Model Performances: Gradient Boosting</vt:lpstr>
      <vt:lpstr>Improving Model Performances: Gradient Boosting</vt:lpstr>
      <vt:lpstr>Improving Model Performances: Gradient Boosting</vt:lpstr>
      <vt:lpstr>Improving Model Performances: Linear Regression</vt:lpstr>
      <vt:lpstr>Improving Model Performances: Linear Regression</vt:lpstr>
      <vt:lpstr>Improving Model Performances: Linear Regression</vt:lpstr>
      <vt:lpstr>Improving Model Performances: Random Forest</vt:lpstr>
      <vt:lpstr>Improving Model Performances: Random Forest</vt:lpstr>
      <vt:lpstr>Improving Model Performances: Random Forest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Summary &amp; Recommendations</vt:lpstr>
      <vt:lpstr>Reference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Assignment Group: F13A Group 1</dc:title>
  <cp:lastModifiedBy>Hima Rohini Mallina</cp:lastModifiedBy>
  <cp:revision>6</cp:revision>
  <dcterms:modified xsi:type="dcterms:W3CDTF">2025-03-21T05:31:18Z</dcterms:modified>
</cp:coreProperties>
</file>