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2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83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75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80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84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14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74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33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9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6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64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542B-2BBE-4DBB-B77B-E859387467D5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0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7542B-2BBE-4DBB-B77B-E859387467D5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0C893-6CF0-4CAF-BDEE-6BFCCDB64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46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直播串流</a:t>
            </a:r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Facebook</a:t>
            </a:r>
            <a:r>
              <a:rPr lang="zh-TW" altLang="en-US" dirty="0" smtClean="0"/>
              <a:t>直播</a:t>
            </a:r>
            <a:endParaRPr lang="en-US" altLang="zh-TW" dirty="0" smtClean="0"/>
          </a:p>
          <a:p>
            <a:r>
              <a:rPr lang="en-US" altLang="zh-TW" dirty="0" smtClean="0"/>
              <a:t>4050E083</a:t>
            </a:r>
            <a:r>
              <a:rPr lang="zh-TW" altLang="en-US" dirty="0" smtClean="0"/>
              <a:t> 吳昌翰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16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直播中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28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直播串流</a:t>
            </a:r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Youtube</a:t>
            </a:r>
            <a:r>
              <a:rPr lang="zh-TW" altLang="en-US" dirty="0" smtClean="0"/>
              <a:t>直播</a:t>
            </a:r>
            <a:endParaRPr lang="en-US" altLang="zh-TW" dirty="0" smtClean="0"/>
          </a:p>
          <a:p>
            <a:r>
              <a:rPr lang="en-US" altLang="zh-TW" dirty="0" smtClean="0"/>
              <a:t>4050E083</a:t>
            </a:r>
            <a:r>
              <a:rPr lang="zh-TW" altLang="en-US" dirty="0" smtClean="0"/>
              <a:t> 吳昌翰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1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Youtube</a:t>
            </a:r>
            <a:r>
              <a:rPr lang="zh-TW" altLang="en-US" dirty="0" smtClean="0"/>
              <a:t>右上角頭像點擊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2" y="2405856"/>
            <a:ext cx="31527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81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左邊直播按下去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7" y="1858169"/>
            <a:ext cx="51911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滾輪滾到下面有串流金鑰 複製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23" y="1600200"/>
            <a:ext cx="555515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34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OBS</a:t>
            </a:r>
            <a:r>
              <a:rPr lang="zh-TW" altLang="en-US" dirty="0" smtClean="0"/>
              <a:t> 設定 服務商選擇</a:t>
            </a:r>
            <a:r>
              <a:rPr lang="en-US" altLang="zh-TW" dirty="0" err="1" smtClean="0"/>
              <a:t>youtube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zh-TW" altLang="en-US" dirty="0" smtClean="0"/>
              <a:t>貼上串流金鑰後套用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2" y="2753519"/>
            <a:ext cx="6810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11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右下角 開始串流 即可直播</a:t>
            </a:r>
            <a:endParaRPr lang="zh-TW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79" y="1600200"/>
            <a:ext cx="58090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73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 </a:t>
            </a:r>
            <a:r>
              <a:rPr lang="zh-TW" altLang="en-US" dirty="0" smtClean="0"/>
              <a:t>先登入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80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上方有直播視訊 按下去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78710"/>
            <a:ext cx="6837784" cy="4022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92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取得金鑰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1035"/>
            <a:ext cx="8229600" cy="40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24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OBS</a:t>
            </a:r>
            <a:r>
              <a:rPr lang="zh-TW" altLang="en-US" dirty="0" smtClean="0"/>
              <a:t>右下角 設定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69" y="1600200"/>
            <a:ext cx="65116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19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複製貼上</a:t>
            </a:r>
            <a:r>
              <a:rPr lang="zh-TW" altLang="en-US" dirty="0" smtClean="0"/>
              <a:t> 剛取得的金鑰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63" y="1600200"/>
            <a:ext cx="57038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92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新增顯示器擷取 之後按確定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794" y="1600200"/>
            <a:ext cx="64004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67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之後按開始串流即可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55" y="1600200"/>
            <a:ext cx="64206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88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跑出串流畫面即可 右下角開始直播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43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97</Words>
  <Application>Microsoft Office PowerPoint</Application>
  <PresentationFormat>如螢幕大小 (4:3)</PresentationFormat>
  <Paragraphs>20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直播串流作業</vt:lpstr>
      <vt:lpstr>Facebook 先登入</vt:lpstr>
      <vt:lpstr>上方有直播視訊 按下去</vt:lpstr>
      <vt:lpstr>取得金鑰</vt:lpstr>
      <vt:lpstr>OBS右下角 設定</vt:lpstr>
      <vt:lpstr>複製貼上 剛取得的金鑰</vt:lpstr>
      <vt:lpstr>新增顯示器擷取 之後按確定</vt:lpstr>
      <vt:lpstr>之後按開始串流即可</vt:lpstr>
      <vt:lpstr>跑出串流畫面即可 右下角開始直播</vt:lpstr>
      <vt:lpstr>直播中</vt:lpstr>
      <vt:lpstr>直播串流作業</vt:lpstr>
      <vt:lpstr>Youtube右上角頭像點擊</vt:lpstr>
      <vt:lpstr>左邊直播按下去</vt:lpstr>
      <vt:lpstr>滾輪滾到下面有串流金鑰 複製</vt:lpstr>
      <vt:lpstr>OBS 設定 服務商選擇youtube  貼上串流金鑰後套用</vt:lpstr>
      <vt:lpstr>右下角 開始串流 即可直播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直播串流作業</dc:title>
  <dc:creator>KSUIE</dc:creator>
  <cp:lastModifiedBy>KSUIE</cp:lastModifiedBy>
  <cp:revision>4</cp:revision>
  <dcterms:created xsi:type="dcterms:W3CDTF">2018-04-18T09:14:02Z</dcterms:created>
  <dcterms:modified xsi:type="dcterms:W3CDTF">2018-04-25T08:07:53Z</dcterms:modified>
</cp:coreProperties>
</file>