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5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7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61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0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4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4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34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A1193-7034-4D2A-908A-CBEE66A22836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0887-8584-41F8-BA1A-6CDD1FF6C8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22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Ffmped</a:t>
            </a:r>
            <a:r>
              <a:rPr lang="zh-TW" altLang="en-US" dirty="0" smtClean="0"/>
              <a:t>播放影片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0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解壓縮</a:t>
            </a:r>
            <a:r>
              <a:rPr lang="en-US" altLang="zh-TW" dirty="0" err="1" smtClean="0"/>
              <a:t>ffmped</a:t>
            </a:r>
            <a:endParaRPr lang="zh-TW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46101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89552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進</a:t>
            </a:r>
            <a:r>
              <a:rPr lang="en-US" altLang="zh-TW" dirty="0" err="1" smtClean="0"/>
              <a:t>ffmped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bin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49911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把影片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bin</a:t>
            </a:r>
            <a:r>
              <a:rPr lang="zh-TW" altLang="en-US" dirty="0" smtClean="0"/>
              <a:t>裡面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51625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8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D:\4050E083\ffmpeg-20180325-5b31dd1-win64-static\bin&gt;ffplay.exe Wildlife.wmv</a:t>
            </a:r>
            <a:endParaRPr lang="zh-TW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87" y="1600200"/>
            <a:ext cx="6785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7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就會撥放影片了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3" y="1600200"/>
            <a:ext cx="76736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4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ffmped</a:t>
            </a:r>
            <a:r>
              <a:rPr lang="zh-TW" altLang="en-US" dirty="0" smtClean="0"/>
              <a:t>轉檔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fmpeg</a:t>
            </a:r>
            <a:r>
              <a:rPr lang="en-US" altLang="zh-TW" dirty="0" smtClean="0"/>
              <a:t> -re </a:t>
            </a:r>
            <a:r>
              <a:rPr lang="en-US" altLang="zh-TW" dirty="0"/>
              <a:t>-</a:t>
            </a:r>
            <a:r>
              <a:rPr lang="en-US" altLang="zh-TW" dirty="0" err="1"/>
              <a:t>i</a:t>
            </a:r>
            <a:r>
              <a:rPr lang="en-US" altLang="zh-TW" dirty="0"/>
              <a:t> Wildlife.wmv -</a:t>
            </a:r>
            <a:r>
              <a:rPr lang="en-US" altLang="zh-TW" dirty="0" err="1"/>
              <a:t>vcodec</a:t>
            </a:r>
            <a:r>
              <a:rPr lang="en-US" altLang="zh-TW" dirty="0"/>
              <a:t> h264 -</a:t>
            </a:r>
            <a:r>
              <a:rPr lang="en-US" altLang="zh-TW" dirty="0" err="1"/>
              <a:t>b:v</a:t>
            </a:r>
            <a:r>
              <a:rPr lang="en-US" altLang="zh-TW" dirty="0"/>
              <a:t> 1M -</a:t>
            </a:r>
            <a:r>
              <a:rPr lang="en-US" altLang="zh-TW" dirty="0" err="1"/>
              <a:t>b:a</a:t>
            </a:r>
            <a:r>
              <a:rPr lang="en-US" altLang="zh-TW" dirty="0"/>
              <a:t> 256k -s 720x576 3.mp4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5183" y="310038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ffmpeg</a:t>
            </a:r>
            <a:r>
              <a:rPr lang="en-US" altLang="zh-TW" sz="2400" dirty="0"/>
              <a:t> -re 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Wildlife.wmv </a:t>
            </a:r>
            <a:r>
              <a:rPr lang="zh-TW" altLang="en-US" sz="2400" dirty="0" smtClean="0"/>
              <a:t>導入檔案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5183" y="3861048"/>
            <a:ext cx="551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</a:t>
            </a:r>
            <a:r>
              <a:rPr lang="en-US" altLang="zh-TW" sz="2400" dirty="0" err="1"/>
              <a:t>vcodec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h264</a:t>
            </a:r>
            <a:r>
              <a:rPr lang="zh-TW" altLang="en-US" sz="2400" dirty="0" smtClean="0"/>
              <a:t> 把視頻編碼成</a:t>
            </a:r>
            <a:r>
              <a:rPr lang="en-US" altLang="zh-TW" sz="2400" dirty="0" smtClean="0"/>
              <a:t>h264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5183" y="4581128"/>
            <a:ext cx="522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</a:t>
            </a:r>
            <a:r>
              <a:rPr lang="en-US" altLang="zh-TW" sz="2400" dirty="0" err="1"/>
              <a:t>b:v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1M</a:t>
            </a:r>
            <a:r>
              <a:rPr lang="zh-TW" altLang="en-US" sz="2400" dirty="0" smtClean="0"/>
              <a:t>   視訊位元率 </a:t>
            </a:r>
            <a:r>
              <a:rPr lang="en-US" altLang="zh-TW" sz="2400" dirty="0" smtClean="0"/>
              <a:t>1M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5183" y="530120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</a:t>
            </a:r>
            <a:r>
              <a:rPr lang="en-US" altLang="zh-TW" sz="2400" dirty="0" err="1"/>
              <a:t>b:a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256k</a:t>
            </a:r>
            <a:r>
              <a:rPr lang="zh-TW" altLang="en-US" sz="2400" dirty="0" smtClean="0"/>
              <a:t> 音效位元率 </a:t>
            </a:r>
            <a:r>
              <a:rPr lang="en-US" altLang="zh-TW" sz="2400" dirty="0" smtClean="0"/>
              <a:t>256k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52571" y="587727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-s 720x576 </a:t>
            </a:r>
            <a:r>
              <a:rPr lang="en-US" altLang="zh-TW" sz="2400" dirty="0" smtClean="0"/>
              <a:t>3.mp4 </a:t>
            </a:r>
            <a:r>
              <a:rPr lang="zh-TW" altLang="en-US" sz="2400" dirty="0" smtClean="0"/>
              <a:t>解析度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5899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63912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65289" y="63549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轉檔完成</a:t>
            </a:r>
          </a:p>
        </p:txBody>
      </p:sp>
    </p:spTree>
    <p:extLst>
      <p:ext uri="{BB962C8B-B14F-4D97-AF65-F5344CB8AC3E}">
        <p14:creationId xmlns:p14="http://schemas.microsoft.com/office/powerpoint/2010/main" val="77298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lab 5:</a:t>
            </a:r>
            <a:r>
              <a:rPr lang="zh-TW" altLang="en-US" b="1" dirty="0"/>
              <a:t>使用</a:t>
            </a:r>
            <a:r>
              <a:rPr lang="en-US" altLang="zh-TW" b="1" dirty="0" err="1"/>
              <a:t>ffmpeg</a:t>
            </a:r>
            <a:r>
              <a:rPr lang="zh-TW" altLang="en-US" b="1" dirty="0"/>
              <a:t>錄製桌面並轉成</a:t>
            </a:r>
            <a:r>
              <a:rPr lang="en-US" altLang="zh-TW" b="1" dirty="0" err="1"/>
              <a:t>udp</a:t>
            </a:r>
            <a:r>
              <a:rPr lang="zh-TW" altLang="en-US" b="1" dirty="0"/>
              <a:t>直播串流</a:t>
            </a:r>
          </a:p>
          <a:p>
            <a:r>
              <a:rPr lang="en-US" altLang="zh-TW" dirty="0" err="1"/>
              <a:t>ffmpeg</a:t>
            </a:r>
            <a:r>
              <a:rPr lang="en-US" altLang="zh-TW" dirty="0"/>
              <a:t> -f </a:t>
            </a:r>
            <a:r>
              <a:rPr lang="en-US" altLang="zh-TW" dirty="0" err="1"/>
              <a:t>GDIgrab</a:t>
            </a:r>
            <a:r>
              <a:rPr lang="en-US" altLang="zh-TW" dirty="0"/>
              <a:t> -re -</a:t>
            </a:r>
            <a:r>
              <a:rPr lang="en-US" altLang="zh-TW" dirty="0" err="1"/>
              <a:t>i</a:t>
            </a:r>
            <a:r>
              <a:rPr lang="en-US" altLang="zh-TW" dirty="0"/>
              <a:t> desktop -</a:t>
            </a:r>
            <a:r>
              <a:rPr lang="en-US" altLang="zh-TW" dirty="0" err="1"/>
              <a:t>vcodec</a:t>
            </a:r>
            <a:r>
              <a:rPr lang="en-US" altLang="zh-TW" dirty="0"/>
              <a:t> h264 -</a:t>
            </a:r>
            <a:r>
              <a:rPr lang="en-US" altLang="zh-TW" dirty="0" err="1"/>
              <a:t>b:v</a:t>
            </a:r>
            <a:r>
              <a:rPr lang="en-US" altLang="zh-TW" dirty="0"/>
              <a:t> 1M -</a:t>
            </a:r>
            <a:r>
              <a:rPr lang="en-US" altLang="zh-TW" dirty="0" err="1"/>
              <a:t>b:a</a:t>
            </a:r>
            <a:r>
              <a:rPr lang="en-US" altLang="zh-TW" dirty="0"/>
              <a:t> 256k -s 720x576 -f h264 udp://172.20.155.255:5555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53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127</Words>
  <Application>Microsoft Office PowerPoint</Application>
  <PresentationFormat>如螢幕大小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Ffmped播放影片</vt:lpstr>
      <vt:lpstr>解壓縮ffmped</vt:lpstr>
      <vt:lpstr>把影片放入bin裡面</vt:lpstr>
      <vt:lpstr>D:\4050E083\ffmpeg-20180325-5b31dd1-win64-static\bin&gt;ffplay.exe Wildlife.wmv</vt:lpstr>
      <vt:lpstr>就會撥放影片了</vt:lpstr>
      <vt:lpstr>ffmped轉檔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0328-week1</dc:title>
  <dc:creator>KSUIE</dc:creator>
  <cp:lastModifiedBy>KSUIE</cp:lastModifiedBy>
  <cp:revision>9</cp:revision>
  <dcterms:created xsi:type="dcterms:W3CDTF">2018-03-28T08:34:29Z</dcterms:created>
  <dcterms:modified xsi:type="dcterms:W3CDTF">2018-03-28T10:10:29Z</dcterms:modified>
</cp:coreProperties>
</file>