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4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A1193-7034-4D2A-908A-CBEE66A22836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20887-8584-41F8-BA1A-6CDD1FF6C8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9867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A1193-7034-4D2A-908A-CBEE66A22836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20887-8584-41F8-BA1A-6CDD1FF6C8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5549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A1193-7034-4D2A-908A-CBEE66A22836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20887-8584-41F8-BA1A-6CDD1FF6C8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4706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A1193-7034-4D2A-908A-CBEE66A22836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20887-8584-41F8-BA1A-6CDD1FF6C8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0613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A1193-7034-4D2A-908A-CBEE66A22836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20887-8584-41F8-BA1A-6CDD1FF6C8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3029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A1193-7034-4D2A-908A-CBEE66A22836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20887-8584-41F8-BA1A-6CDD1FF6C8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878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A1193-7034-4D2A-908A-CBEE66A22836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20887-8584-41F8-BA1A-6CDD1FF6C8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7276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A1193-7034-4D2A-908A-CBEE66A22836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20887-8584-41F8-BA1A-6CDD1FF6C8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664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A1193-7034-4D2A-908A-CBEE66A22836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20887-8584-41F8-BA1A-6CDD1FF6C8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9228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A1193-7034-4D2A-908A-CBEE66A22836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20887-8584-41F8-BA1A-6CDD1FF6C8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7847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A1193-7034-4D2A-908A-CBEE66A22836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20887-8584-41F8-BA1A-6CDD1FF6C8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9345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A1193-7034-4D2A-908A-CBEE66A22836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20887-8584-41F8-BA1A-6CDD1FF6C8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2228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0328-week1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4050E083</a:t>
            </a:r>
            <a:r>
              <a:rPr lang="zh-TW" altLang="en-US" dirty="0" smtClean="0"/>
              <a:t> 吳昌翰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4673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瀏覽 放置桌面</a:t>
            </a:r>
            <a:endParaRPr lang="zh-TW" altLang="en-US" dirty="0"/>
          </a:p>
        </p:txBody>
      </p:sp>
      <p:pic>
        <p:nvPicPr>
          <p:cNvPr id="921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799"/>
            <a:ext cx="5688632" cy="4691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5153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存檔後按開始轉檔</a:t>
            </a:r>
            <a:endParaRPr lang="zh-TW" alt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96752"/>
            <a:ext cx="5904656" cy="3775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5013176"/>
            <a:ext cx="6156176" cy="150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197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lab </a:t>
            </a:r>
            <a:r>
              <a:rPr lang="en-US" altLang="zh-TW" dirty="0" smtClean="0"/>
              <a:t>4:</a:t>
            </a:r>
            <a:r>
              <a:rPr lang="zh-TW" altLang="en-US" dirty="0"/>
              <a:t>使用</a:t>
            </a:r>
            <a:r>
              <a:rPr lang="en-US" altLang="zh-TW" dirty="0"/>
              <a:t>VLC</a:t>
            </a:r>
            <a:r>
              <a:rPr lang="zh-TW" altLang="en-US" dirty="0"/>
              <a:t>播放本地端影片開啟網路串流播放</a:t>
            </a:r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628800"/>
            <a:ext cx="601175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544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加入本地端的影片檔</a:t>
            </a:r>
            <a:endParaRPr lang="zh-TW" alt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772816"/>
            <a:ext cx="5029200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4461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96752"/>
            <a:ext cx="7200800" cy="5441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827584" y="116632"/>
            <a:ext cx="6336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dirty="0" smtClean="0"/>
              <a:t>按倒三角</a:t>
            </a:r>
            <a:r>
              <a:rPr lang="en-US" altLang="zh-TW" sz="4000" dirty="0" smtClean="0"/>
              <a:t>-</a:t>
            </a:r>
            <a:r>
              <a:rPr lang="zh-TW" altLang="en-US" sz="4000" dirty="0" smtClean="0"/>
              <a:t>串流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186807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92696"/>
            <a:ext cx="8042739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8750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2656"/>
            <a:ext cx="7645050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611560" y="5733256"/>
            <a:ext cx="72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/>
              <a:t>RTSP</a:t>
            </a:r>
            <a:r>
              <a:rPr lang="zh-TW" altLang="en-US" sz="4000" dirty="0" smtClean="0"/>
              <a:t>後按加入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949021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68760"/>
            <a:ext cx="7945251" cy="5267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899592" y="237769"/>
            <a:ext cx="6984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 smtClean="0"/>
              <a:t>輸入路徑</a:t>
            </a:r>
            <a:endParaRPr lang="en-US" altLang="zh-TW" sz="4000" dirty="0" smtClean="0"/>
          </a:p>
        </p:txBody>
      </p:sp>
    </p:spTree>
    <p:extLst>
      <p:ext uri="{BB962C8B-B14F-4D97-AF65-F5344CB8AC3E}">
        <p14:creationId xmlns:p14="http://schemas.microsoft.com/office/powerpoint/2010/main" val="957580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528" y="2708920"/>
            <a:ext cx="8229600" cy="1143000"/>
          </a:xfrm>
        </p:spPr>
        <p:txBody>
          <a:bodyPr/>
          <a:lstStyle/>
          <a:p>
            <a:r>
              <a:rPr lang="en-US" altLang="zh-TW" dirty="0" err="1" smtClean="0"/>
              <a:t>Ffmped</a:t>
            </a:r>
            <a:r>
              <a:rPr lang="zh-TW" altLang="en-US" dirty="0" smtClean="0"/>
              <a:t>播放影片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20032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解壓縮</a:t>
            </a:r>
            <a:r>
              <a:rPr lang="en-US" altLang="zh-TW" dirty="0" err="1" smtClean="0"/>
              <a:t>ffmped</a:t>
            </a:r>
            <a:endParaRPr lang="zh-TW" altLang="en-US" dirty="0"/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84784"/>
            <a:ext cx="461010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標題 1"/>
          <p:cNvSpPr txBox="1">
            <a:spLocks/>
          </p:cNvSpPr>
          <p:nvPr/>
        </p:nvSpPr>
        <p:spPr>
          <a:xfrm>
            <a:off x="589552" y="306896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err="1" smtClean="0"/>
              <a:t>Cmd</a:t>
            </a:r>
            <a:r>
              <a:rPr lang="en-US" altLang="zh-TW" dirty="0" smtClean="0"/>
              <a:t> </a:t>
            </a:r>
            <a:r>
              <a:rPr lang="zh-TW" altLang="en-US" dirty="0" smtClean="0"/>
              <a:t>進</a:t>
            </a:r>
            <a:r>
              <a:rPr lang="en-US" altLang="zh-TW" dirty="0" err="1" smtClean="0"/>
              <a:t>ffmped</a:t>
            </a:r>
            <a:r>
              <a:rPr lang="zh-TW" altLang="en-US" dirty="0" smtClean="0"/>
              <a:t> </a:t>
            </a:r>
            <a:r>
              <a:rPr lang="en-US" altLang="zh-TW" dirty="0" smtClean="0"/>
              <a:t>bin</a:t>
            </a:r>
            <a:r>
              <a:rPr lang="zh-TW" altLang="en-US" dirty="0" smtClean="0"/>
              <a:t>路徑</a:t>
            </a:r>
            <a:endParaRPr lang="zh-TW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437112"/>
            <a:ext cx="4991100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52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lab 1:</a:t>
            </a:r>
            <a:r>
              <a:rPr lang="zh-TW" altLang="en-US" dirty="0"/>
              <a:t>安裝</a:t>
            </a:r>
            <a:r>
              <a:rPr lang="en-US" altLang="zh-TW" dirty="0"/>
              <a:t>VLC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http://172.20.155.127/</a:t>
            </a:r>
            <a:endParaRPr lang="zh-TW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00808"/>
            <a:ext cx="69151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789040"/>
            <a:ext cx="5613558" cy="1780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04463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把影片</a:t>
            </a:r>
            <a:r>
              <a:rPr lang="zh-TW" altLang="en-US" dirty="0" smtClean="0"/>
              <a:t>放入</a:t>
            </a:r>
            <a:r>
              <a:rPr lang="en-US" altLang="zh-TW" dirty="0" smtClean="0"/>
              <a:t>bin</a:t>
            </a:r>
            <a:r>
              <a:rPr lang="zh-TW" altLang="en-US" dirty="0" smtClean="0"/>
              <a:t>裡面</a:t>
            </a:r>
            <a:endParaRPr lang="zh-TW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5162550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7785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D:\4050E083\ffmpeg-20180325-5b31dd1-win64-static\bin&gt;ffplay.exe Wildlife.wmv</a:t>
            </a:r>
            <a:endParaRPr lang="zh-TW" altLang="en-US" sz="32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287" y="1600200"/>
            <a:ext cx="678542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61720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就會撥放影片了</a:t>
            </a:r>
            <a:endParaRPr lang="zh-TW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63" y="1600200"/>
            <a:ext cx="767367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64003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ffmped</a:t>
            </a:r>
            <a:r>
              <a:rPr lang="zh-TW" altLang="en-US" dirty="0" smtClean="0"/>
              <a:t>轉檔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08720"/>
          </a:xfrm>
        </p:spPr>
        <p:txBody>
          <a:bodyPr/>
          <a:lstStyle/>
          <a:p>
            <a:r>
              <a:rPr lang="en-US" altLang="zh-TW" dirty="0" err="1"/>
              <a:t>f</a:t>
            </a:r>
            <a:r>
              <a:rPr lang="en-US" altLang="zh-TW" dirty="0" err="1" smtClean="0"/>
              <a:t>fmpeg</a:t>
            </a:r>
            <a:r>
              <a:rPr lang="en-US" altLang="zh-TW" dirty="0" smtClean="0"/>
              <a:t> -re </a:t>
            </a:r>
            <a:r>
              <a:rPr lang="en-US" altLang="zh-TW" dirty="0"/>
              <a:t>-</a:t>
            </a:r>
            <a:r>
              <a:rPr lang="en-US" altLang="zh-TW" dirty="0" err="1"/>
              <a:t>i</a:t>
            </a:r>
            <a:r>
              <a:rPr lang="en-US" altLang="zh-TW" dirty="0"/>
              <a:t> Wildlife.wmv -</a:t>
            </a:r>
            <a:r>
              <a:rPr lang="en-US" altLang="zh-TW" dirty="0" err="1"/>
              <a:t>vcodec</a:t>
            </a:r>
            <a:r>
              <a:rPr lang="en-US" altLang="zh-TW" dirty="0"/>
              <a:t> h264 -</a:t>
            </a:r>
            <a:r>
              <a:rPr lang="en-US" altLang="zh-TW" dirty="0" err="1"/>
              <a:t>b:v</a:t>
            </a:r>
            <a:r>
              <a:rPr lang="en-US" altLang="zh-TW" dirty="0"/>
              <a:t> 1M -</a:t>
            </a:r>
            <a:r>
              <a:rPr lang="en-US" altLang="zh-TW" dirty="0" err="1"/>
              <a:t>b:a</a:t>
            </a:r>
            <a:r>
              <a:rPr lang="en-US" altLang="zh-TW" dirty="0"/>
              <a:t> 256k -s 720x576 3.mp4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45183" y="3100384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ffmpeg</a:t>
            </a:r>
            <a:r>
              <a:rPr lang="en-US" altLang="zh-TW" sz="2400" dirty="0"/>
              <a:t> -re -</a:t>
            </a:r>
            <a:r>
              <a:rPr lang="en-US" altLang="zh-TW" sz="2400" dirty="0" err="1"/>
              <a:t>i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Wildlife.wmv </a:t>
            </a:r>
            <a:r>
              <a:rPr lang="zh-TW" altLang="en-US" sz="2400" dirty="0" smtClean="0"/>
              <a:t>導入檔案</a:t>
            </a:r>
            <a:endParaRPr lang="zh-TW" altLang="en-US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645183" y="3861048"/>
            <a:ext cx="5510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-</a:t>
            </a:r>
            <a:r>
              <a:rPr lang="en-US" altLang="zh-TW" sz="2400" dirty="0" err="1"/>
              <a:t>vcodec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h264</a:t>
            </a:r>
            <a:r>
              <a:rPr lang="zh-TW" altLang="en-US" sz="2400" dirty="0" smtClean="0"/>
              <a:t> 把視頻編碼成</a:t>
            </a:r>
            <a:r>
              <a:rPr lang="en-US" altLang="zh-TW" sz="2400" dirty="0" smtClean="0"/>
              <a:t>h264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645183" y="4581128"/>
            <a:ext cx="5222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-</a:t>
            </a:r>
            <a:r>
              <a:rPr lang="en-US" altLang="zh-TW" sz="2400" dirty="0" err="1"/>
              <a:t>b:v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1M</a:t>
            </a:r>
            <a:r>
              <a:rPr lang="zh-TW" altLang="en-US" sz="2400" dirty="0" smtClean="0"/>
              <a:t>   視訊位元率 </a:t>
            </a:r>
            <a:r>
              <a:rPr lang="en-US" altLang="zh-TW" sz="2400" dirty="0" smtClean="0"/>
              <a:t>1M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645183" y="5301208"/>
            <a:ext cx="4824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-</a:t>
            </a:r>
            <a:r>
              <a:rPr lang="en-US" altLang="zh-TW" sz="2400" dirty="0" err="1"/>
              <a:t>b:a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256k</a:t>
            </a:r>
            <a:r>
              <a:rPr lang="zh-TW" altLang="en-US" sz="2400" dirty="0" smtClean="0"/>
              <a:t> 音效位元率 </a:t>
            </a:r>
            <a:r>
              <a:rPr lang="en-US" altLang="zh-TW" sz="2400" dirty="0" smtClean="0"/>
              <a:t>256k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652571" y="5877272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-s 720x576 </a:t>
            </a:r>
            <a:r>
              <a:rPr lang="en-US" altLang="zh-TW" sz="2400" dirty="0" smtClean="0"/>
              <a:t>3.mp4 </a:t>
            </a:r>
            <a:r>
              <a:rPr lang="zh-TW" altLang="en-US" sz="2400" dirty="0" smtClean="0"/>
              <a:t>解析度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2589968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492896"/>
            <a:ext cx="6391275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865289" y="635496"/>
            <a:ext cx="4824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轉檔完成</a:t>
            </a:r>
          </a:p>
        </p:txBody>
      </p:sp>
    </p:spTree>
    <p:extLst>
      <p:ext uri="{BB962C8B-B14F-4D97-AF65-F5344CB8AC3E}">
        <p14:creationId xmlns:p14="http://schemas.microsoft.com/office/powerpoint/2010/main" val="7729897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lab 5:</a:t>
            </a:r>
            <a:r>
              <a:rPr lang="zh-TW" altLang="en-US" b="1" dirty="0"/>
              <a:t>使用</a:t>
            </a:r>
            <a:r>
              <a:rPr lang="en-US" altLang="zh-TW" b="1" dirty="0" err="1"/>
              <a:t>ffmpeg</a:t>
            </a:r>
            <a:r>
              <a:rPr lang="zh-TW" altLang="en-US" b="1" dirty="0"/>
              <a:t>錄製桌面並轉成</a:t>
            </a:r>
            <a:r>
              <a:rPr lang="en-US" altLang="zh-TW" b="1" dirty="0" err="1"/>
              <a:t>udp</a:t>
            </a:r>
            <a:r>
              <a:rPr lang="zh-TW" altLang="en-US" b="1" dirty="0"/>
              <a:t>直播串流</a:t>
            </a:r>
          </a:p>
          <a:p>
            <a:r>
              <a:rPr lang="en-US" altLang="zh-TW" dirty="0" err="1"/>
              <a:t>ffmpeg</a:t>
            </a:r>
            <a:r>
              <a:rPr lang="en-US" altLang="zh-TW" dirty="0"/>
              <a:t> -f </a:t>
            </a:r>
            <a:r>
              <a:rPr lang="en-US" altLang="zh-TW" dirty="0" err="1"/>
              <a:t>GDIgrab</a:t>
            </a:r>
            <a:r>
              <a:rPr lang="en-US" altLang="zh-TW" dirty="0"/>
              <a:t> -re -</a:t>
            </a:r>
            <a:r>
              <a:rPr lang="en-US" altLang="zh-TW" dirty="0" err="1"/>
              <a:t>i</a:t>
            </a:r>
            <a:r>
              <a:rPr lang="en-US" altLang="zh-TW" dirty="0"/>
              <a:t> desktop -</a:t>
            </a:r>
            <a:r>
              <a:rPr lang="en-US" altLang="zh-TW" dirty="0" err="1"/>
              <a:t>vcodec</a:t>
            </a:r>
            <a:r>
              <a:rPr lang="en-US" altLang="zh-TW" dirty="0"/>
              <a:t> h264 -</a:t>
            </a:r>
            <a:r>
              <a:rPr lang="en-US" altLang="zh-TW" dirty="0" err="1"/>
              <a:t>b:v</a:t>
            </a:r>
            <a:r>
              <a:rPr lang="en-US" altLang="zh-TW" dirty="0"/>
              <a:t> 1M -</a:t>
            </a:r>
            <a:r>
              <a:rPr lang="en-US" altLang="zh-TW" dirty="0" err="1"/>
              <a:t>b:a</a:t>
            </a:r>
            <a:r>
              <a:rPr lang="en-US" altLang="zh-TW" dirty="0"/>
              <a:t> 256k -s 720x576 -f h264 udp://172.20.155.255:5555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1530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40768"/>
            <a:ext cx="7344816" cy="5169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886440" y="546318"/>
            <a:ext cx="72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lab </a:t>
            </a:r>
            <a:r>
              <a:rPr lang="en-US" altLang="zh-TW" sz="4000" dirty="0" smtClean="0"/>
              <a:t>2:</a:t>
            </a:r>
            <a:r>
              <a:rPr lang="zh-TW" altLang="en-US" sz="4000" dirty="0"/>
              <a:t>使用</a:t>
            </a:r>
            <a:r>
              <a:rPr lang="en-US" altLang="zh-TW" sz="4000" dirty="0"/>
              <a:t>VLC</a:t>
            </a:r>
            <a:r>
              <a:rPr lang="zh-TW" altLang="en-US" sz="4000" dirty="0"/>
              <a:t>開啟網路串流</a:t>
            </a:r>
          </a:p>
        </p:txBody>
      </p:sp>
    </p:spTree>
    <p:extLst>
      <p:ext uri="{BB962C8B-B14F-4D97-AF65-F5344CB8AC3E}">
        <p14:creationId xmlns:p14="http://schemas.microsoft.com/office/powerpoint/2010/main" val="4009254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24744"/>
            <a:ext cx="6840760" cy="5182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9441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lab </a:t>
            </a:r>
            <a:r>
              <a:rPr lang="en-US" altLang="zh-TW" dirty="0" smtClean="0"/>
              <a:t>3:</a:t>
            </a:r>
            <a:r>
              <a:rPr lang="zh-TW" altLang="en-US" dirty="0"/>
              <a:t>使用</a:t>
            </a:r>
            <a:r>
              <a:rPr lang="en-US" altLang="zh-TW" dirty="0"/>
              <a:t>VLC</a:t>
            </a:r>
            <a:r>
              <a:rPr lang="zh-TW" altLang="en-US" dirty="0"/>
              <a:t>開啟網路串流並轉檔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628800"/>
            <a:ext cx="5688631" cy="3735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5522098"/>
            <a:ext cx="1008112" cy="932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4139952" y="5634169"/>
            <a:ext cx="6976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TW" altLang="en-US" sz="4000" dirty="0">
                <a:solidFill>
                  <a:prstClr val="black"/>
                </a:solidFill>
              </a:rPr>
              <a:t>按</a:t>
            </a:r>
          </a:p>
        </p:txBody>
      </p:sp>
    </p:spTree>
    <p:extLst>
      <p:ext uri="{BB962C8B-B14F-4D97-AF65-F5344CB8AC3E}">
        <p14:creationId xmlns:p14="http://schemas.microsoft.com/office/powerpoint/2010/main" val="2169628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124744"/>
            <a:ext cx="56007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7943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位元率改成</a:t>
            </a:r>
            <a:r>
              <a:rPr lang="en-US" altLang="zh-TW" dirty="0" smtClean="0"/>
              <a:t>1024kb/s</a:t>
            </a:r>
            <a:endParaRPr lang="zh-TW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412776"/>
            <a:ext cx="520795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3461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編</a:t>
            </a:r>
            <a:r>
              <a:rPr lang="zh-TW" altLang="en-US" dirty="0" smtClean="0"/>
              <a:t>解碼器改成</a:t>
            </a:r>
            <a:r>
              <a:rPr lang="en-US" altLang="zh-TW" dirty="0" smtClean="0"/>
              <a:t>MPEG</a:t>
            </a:r>
            <a:r>
              <a:rPr lang="zh-TW" altLang="en-US" dirty="0" smtClean="0"/>
              <a:t> </a:t>
            </a:r>
            <a:r>
              <a:rPr lang="en-US" altLang="zh-TW" dirty="0" smtClean="0"/>
              <a:t>4</a:t>
            </a:r>
            <a:r>
              <a:rPr lang="zh-TW" altLang="en-US" dirty="0" smtClean="0"/>
              <a:t> </a:t>
            </a:r>
            <a:r>
              <a:rPr lang="en-US" altLang="zh-TW" dirty="0" smtClean="0"/>
              <a:t>(AAC)</a:t>
            </a:r>
            <a:endParaRPr lang="zh-TW" alt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484784"/>
            <a:ext cx="5235389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9866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上方</a:t>
            </a:r>
            <a:r>
              <a:rPr lang="en-US" altLang="zh-TW" dirty="0" smtClean="0"/>
              <a:t>Profile Name</a:t>
            </a:r>
            <a:r>
              <a:rPr lang="zh-TW" altLang="en-US" dirty="0" smtClean="0"/>
              <a:t>要打檔名</a:t>
            </a:r>
            <a:endParaRPr lang="zh-TW" alt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1412776"/>
            <a:ext cx="5572125" cy="479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5806621" y="6021288"/>
            <a:ext cx="30243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 smtClean="0"/>
              <a:t>之後按建立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175125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219</Words>
  <Application>Microsoft Office PowerPoint</Application>
  <PresentationFormat>如螢幕大小 (4:3)</PresentationFormat>
  <Paragraphs>33</Paragraphs>
  <Slides>25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26" baseType="lpstr">
      <vt:lpstr>Office 佈景主題</vt:lpstr>
      <vt:lpstr>0328-week1</vt:lpstr>
      <vt:lpstr>lab 1:安裝VLC http://172.20.155.127/</vt:lpstr>
      <vt:lpstr>PowerPoint 簡報</vt:lpstr>
      <vt:lpstr>PowerPoint 簡報</vt:lpstr>
      <vt:lpstr>lab 3:使用VLC開啟網路串流並轉檔</vt:lpstr>
      <vt:lpstr>PowerPoint 簡報</vt:lpstr>
      <vt:lpstr>位元率改成1024kb/s</vt:lpstr>
      <vt:lpstr>編解碼器改成MPEG 4 (AAC)</vt:lpstr>
      <vt:lpstr>上方Profile Name要打檔名</vt:lpstr>
      <vt:lpstr>瀏覽 放置桌面</vt:lpstr>
      <vt:lpstr>存檔後按開始轉檔</vt:lpstr>
      <vt:lpstr>lab 4:使用VLC播放本地端影片開啟網路串流播放</vt:lpstr>
      <vt:lpstr>加入本地端的影片檔</vt:lpstr>
      <vt:lpstr>PowerPoint 簡報</vt:lpstr>
      <vt:lpstr>PowerPoint 簡報</vt:lpstr>
      <vt:lpstr>PowerPoint 簡報</vt:lpstr>
      <vt:lpstr>PowerPoint 簡報</vt:lpstr>
      <vt:lpstr>Ffmped播放影片</vt:lpstr>
      <vt:lpstr>解壓縮ffmped</vt:lpstr>
      <vt:lpstr>把影片放入bin裡面</vt:lpstr>
      <vt:lpstr>D:\4050E083\ffmpeg-20180325-5b31dd1-win64-static\bin&gt;ffplay.exe Wildlife.wmv</vt:lpstr>
      <vt:lpstr>就會撥放影片了</vt:lpstr>
      <vt:lpstr>ffmped轉檔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0328-week1</dc:title>
  <dc:creator>KSUIE</dc:creator>
  <cp:lastModifiedBy>KSUIE</cp:lastModifiedBy>
  <cp:revision>8</cp:revision>
  <dcterms:created xsi:type="dcterms:W3CDTF">2018-03-28T08:34:29Z</dcterms:created>
  <dcterms:modified xsi:type="dcterms:W3CDTF">2018-03-28T10:02:54Z</dcterms:modified>
</cp:coreProperties>
</file>